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598" r:id="rId2"/>
    <p:sldId id="579" r:id="rId3"/>
    <p:sldId id="581" r:id="rId4"/>
    <p:sldId id="277" r:id="rId5"/>
    <p:sldId id="286" r:id="rId6"/>
    <p:sldId id="611" r:id="rId7"/>
    <p:sldId id="605" r:id="rId8"/>
    <p:sldId id="610" r:id="rId9"/>
    <p:sldId id="278" r:id="rId10"/>
    <p:sldId id="609" r:id="rId11"/>
    <p:sldId id="257" r:id="rId12"/>
    <p:sldId id="287" r:id="rId13"/>
    <p:sldId id="276" r:id="rId14"/>
    <p:sldId id="295" r:id="rId15"/>
    <p:sldId id="272" r:id="rId16"/>
    <p:sldId id="607" r:id="rId17"/>
    <p:sldId id="608" r:id="rId18"/>
    <p:sldId id="604" r:id="rId19"/>
    <p:sldId id="414" r:id="rId20"/>
    <p:sldId id="60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96B"/>
    <a:srgbClr val="3EB049"/>
    <a:srgbClr val="427F45"/>
    <a:srgbClr val="C18D2C"/>
    <a:srgbClr val="F99D29"/>
    <a:srgbClr val="E6233D"/>
    <a:srgbClr val="EB1C2D"/>
    <a:srgbClr val="EF402C"/>
    <a:srgbClr val="EF402B"/>
    <a:srgbClr val="E114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2401D6-49CE-40A5-8118-72F4C4A0557A}" v="129" dt="2023-10-04T07:19:40.5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9" autoAdjust="0"/>
    <p:restoredTop sz="94660"/>
  </p:normalViewPr>
  <p:slideViewPr>
    <p:cSldViewPr snapToGrid="0">
      <p:cViewPr varScale="1">
        <p:scale>
          <a:sx n="70" d="100"/>
          <a:sy n="70" d="100"/>
        </p:scale>
        <p:origin x="2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mit Dogan" userId="bf8a678b-b767-47c4-a768-60dc3d010273" providerId="ADAL" clId="{832401D6-49CE-40A5-8118-72F4C4A0557A}"/>
    <pc:docChg chg="undo custSel addSld delSld modSld sldOrd">
      <pc:chgData name="Hamit Dogan" userId="bf8a678b-b767-47c4-a768-60dc3d010273" providerId="ADAL" clId="{832401D6-49CE-40A5-8118-72F4C4A0557A}" dt="2023-10-04T07:22:25.313" v="1820" actId="207"/>
      <pc:docMkLst>
        <pc:docMk/>
      </pc:docMkLst>
      <pc:sldChg chg="addSp delSp modSp mod ord">
        <pc:chgData name="Hamit Dogan" userId="bf8a678b-b767-47c4-a768-60dc3d010273" providerId="ADAL" clId="{832401D6-49CE-40A5-8118-72F4C4A0557A}" dt="2023-10-03T12:16:37.215" v="1356" actId="1076"/>
        <pc:sldMkLst>
          <pc:docMk/>
          <pc:sldMk cId="4081529339" sldId="257"/>
        </pc:sldMkLst>
        <pc:spChg chg="mod">
          <ac:chgData name="Hamit Dogan" userId="bf8a678b-b767-47c4-a768-60dc3d010273" providerId="ADAL" clId="{832401D6-49CE-40A5-8118-72F4C4A0557A}" dt="2023-10-03T09:13:27.070" v="572" actId="20577"/>
          <ac:spMkLst>
            <pc:docMk/>
            <pc:sldMk cId="4081529339" sldId="257"/>
            <ac:spMk id="2" creationId="{E277FA1E-9CBD-44E1-9F98-87B0E6128CA6}"/>
          </ac:spMkLst>
        </pc:spChg>
        <pc:spChg chg="del mod">
          <ac:chgData name="Hamit Dogan" userId="bf8a678b-b767-47c4-a768-60dc3d010273" providerId="ADAL" clId="{832401D6-49CE-40A5-8118-72F4C4A0557A}" dt="2023-10-03T12:13:20.629" v="1321" actId="478"/>
          <ac:spMkLst>
            <pc:docMk/>
            <pc:sldMk cId="4081529339" sldId="257"/>
            <ac:spMk id="7" creationId="{FE698269-870D-4F1B-B2C4-649EF7923F0A}"/>
          </ac:spMkLst>
        </pc:spChg>
        <pc:spChg chg="del mod">
          <ac:chgData name="Hamit Dogan" userId="bf8a678b-b767-47c4-a768-60dc3d010273" providerId="ADAL" clId="{832401D6-49CE-40A5-8118-72F4C4A0557A}" dt="2023-10-03T12:13:40.470" v="1327" actId="478"/>
          <ac:spMkLst>
            <pc:docMk/>
            <pc:sldMk cId="4081529339" sldId="257"/>
            <ac:spMk id="8" creationId="{30049C55-DD12-4E89-8B6F-A9D73193DAFF}"/>
          </ac:spMkLst>
        </pc:spChg>
        <pc:spChg chg="mod">
          <ac:chgData name="Hamit Dogan" userId="bf8a678b-b767-47c4-a768-60dc3d010273" providerId="ADAL" clId="{832401D6-49CE-40A5-8118-72F4C4A0557A}" dt="2023-10-03T12:06:54.592" v="1196"/>
          <ac:spMkLst>
            <pc:docMk/>
            <pc:sldMk cId="4081529339" sldId="257"/>
            <ac:spMk id="9" creationId="{7689BCD5-918C-4163-8CFD-F71AB6FB3210}"/>
          </ac:spMkLst>
        </pc:spChg>
        <pc:spChg chg="mod">
          <ac:chgData name="Hamit Dogan" userId="bf8a678b-b767-47c4-a768-60dc3d010273" providerId="ADAL" clId="{832401D6-49CE-40A5-8118-72F4C4A0557A}" dt="2023-10-03T12:05:56.372" v="1194"/>
          <ac:spMkLst>
            <pc:docMk/>
            <pc:sldMk cId="4081529339" sldId="257"/>
            <ac:spMk id="12" creationId="{97AC2CAA-D782-4F1B-8B0F-626029F13015}"/>
          </ac:spMkLst>
        </pc:spChg>
        <pc:spChg chg="add mod">
          <ac:chgData name="Hamit Dogan" userId="bf8a678b-b767-47c4-a768-60dc3d010273" providerId="ADAL" clId="{832401D6-49CE-40A5-8118-72F4C4A0557A}" dt="2023-10-03T12:14:45.997" v="1337" actId="1076"/>
          <ac:spMkLst>
            <pc:docMk/>
            <pc:sldMk cId="4081529339" sldId="257"/>
            <ac:spMk id="13" creationId="{C17ED9FD-10F7-DE03-6B3B-EF1D77146B7A}"/>
          </ac:spMkLst>
        </pc:spChg>
        <pc:spChg chg="mod">
          <ac:chgData name="Hamit Dogan" userId="bf8a678b-b767-47c4-a768-60dc3d010273" providerId="ADAL" clId="{832401D6-49CE-40A5-8118-72F4C4A0557A}" dt="2023-10-03T12:05:12.678" v="1192"/>
          <ac:spMkLst>
            <pc:docMk/>
            <pc:sldMk cId="4081529339" sldId="257"/>
            <ac:spMk id="15" creationId="{202A540D-8CCB-464C-A776-399E6F1412DD}"/>
          </ac:spMkLst>
        </pc:spChg>
        <pc:spChg chg="mod">
          <ac:chgData name="Hamit Dogan" userId="bf8a678b-b767-47c4-a768-60dc3d010273" providerId="ADAL" clId="{832401D6-49CE-40A5-8118-72F4C4A0557A}" dt="2023-10-03T12:11:16.728" v="1306" actId="2711"/>
          <ac:spMkLst>
            <pc:docMk/>
            <pc:sldMk cId="4081529339" sldId="257"/>
            <ac:spMk id="18" creationId="{B4DC0641-CE0F-40EE-AF0B-4B4FD46D4706}"/>
          </ac:spMkLst>
        </pc:spChg>
        <pc:spChg chg="del mod">
          <ac:chgData name="Hamit Dogan" userId="bf8a678b-b767-47c4-a768-60dc3d010273" providerId="ADAL" clId="{832401D6-49CE-40A5-8118-72F4C4A0557A}" dt="2023-10-03T12:13:36.950" v="1326" actId="478"/>
          <ac:spMkLst>
            <pc:docMk/>
            <pc:sldMk cId="4081529339" sldId="257"/>
            <ac:spMk id="20" creationId="{58385A19-B2DE-4E42-B48C-7FB18FB6CBF7}"/>
          </ac:spMkLst>
        </pc:spChg>
        <pc:spChg chg="add mod">
          <ac:chgData name="Hamit Dogan" userId="bf8a678b-b767-47c4-a768-60dc3d010273" providerId="ADAL" clId="{832401D6-49CE-40A5-8118-72F4C4A0557A}" dt="2023-10-03T12:12:46.160" v="1319" actId="114"/>
          <ac:spMkLst>
            <pc:docMk/>
            <pc:sldMk cId="4081529339" sldId="257"/>
            <ac:spMk id="26" creationId="{90D5372B-BA11-979D-09D9-EFBCE78294A0}"/>
          </ac:spMkLst>
        </pc:spChg>
        <pc:spChg chg="add mod">
          <ac:chgData name="Hamit Dogan" userId="bf8a678b-b767-47c4-a768-60dc3d010273" providerId="ADAL" clId="{832401D6-49CE-40A5-8118-72F4C4A0557A}" dt="2023-10-03T12:13:22.639" v="1322"/>
          <ac:spMkLst>
            <pc:docMk/>
            <pc:sldMk cId="4081529339" sldId="257"/>
            <ac:spMk id="29" creationId="{C6A14957-78A4-6EFF-7DA5-BF401A160938}"/>
          </ac:spMkLst>
        </pc:spChg>
        <pc:spChg chg="add mod">
          <ac:chgData name="Hamit Dogan" userId="bf8a678b-b767-47c4-a768-60dc3d010273" providerId="ADAL" clId="{832401D6-49CE-40A5-8118-72F4C4A0557A}" dt="2023-10-03T12:13:22.639" v="1322"/>
          <ac:spMkLst>
            <pc:docMk/>
            <pc:sldMk cId="4081529339" sldId="257"/>
            <ac:spMk id="30" creationId="{B0BF8652-A23A-CCA7-C004-190DF0B5D92C}"/>
          </ac:spMkLst>
        </pc:spChg>
        <pc:spChg chg="add mod">
          <ac:chgData name="Hamit Dogan" userId="bf8a678b-b767-47c4-a768-60dc3d010273" providerId="ADAL" clId="{832401D6-49CE-40A5-8118-72F4C4A0557A}" dt="2023-10-03T12:13:55.317" v="1328"/>
          <ac:spMkLst>
            <pc:docMk/>
            <pc:sldMk cId="4081529339" sldId="257"/>
            <ac:spMk id="32" creationId="{9CFB61E0-C1C6-AB80-02DB-CA9FBB06136F}"/>
          </ac:spMkLst>
        </pc:spChg>
        <pc:spChg chg="add mod">
          <ac:chgData name="Hamit Dogan" userId="bf8a678b-b767-47c4-a768-60dc3d010273" providerId="ADAL" clId="{832401D6-49CE-40A5-8118-72F4C4A0557A}" dt="2023-10-03T12:15:50.283" v="1347" actId="14100"/>
          <ac:spMkLst>
            <pc:docMk/>
            <pc:sldMk cId="4081529339" sldId="257"/>
            <ac:spMk id="33" creationId="{8732F718-407A-7B68-EEE0-54B800E4D662}"/>
          </ac:spMkLst>
        </pc:spChg>
        <pc:spChg chg="add mod">
          <ac:chgData name="Hamit Dogan" userId="bf8a678b-b767-47c4-a768-60dc3d010273" providerId="ADAL" clId="{832401D6-49CE-40A5-8118-72F4C4A0557A}" dt="2023-10-03T12:15:25.366" v="1340"/>
          <ac:spMkLst>
            <pc:docMk/>
            <pc:sldMk cId="4081529339" sldId="257"/>
            <ac:spMk id="35" creationId="{52B61CB3-A431-1F4E-18B6-40F471423CB1}"/>
          </ac:spMkLst>
        </pc:spChg>
        <pc:spChg chg="add mod">
          <ac:chgData name="Hamit Dogan" userId="bf8a678b-b767-47c4-a768-60dc3d010273" providerId="ADAL" clId="{832401D6-49CE-40A5-8118-72F4C4A0557A}" dt="2023-10-03T12:15:53.987" v="1348" actId="14100"/>
          <ac:spMkLst>
            <pc:docMk/>
            <pc:sldMk cId="4081529339" sldId="257"/>
            <ac:spMk id="36" creationId="{6EEF3200-34E6-4944-D185-E809D2134EE7}"/>
          </ac:spMkLst>
        </pc:spChg>
        <pc:spChg chg="add mod">
          <ac:chgData name="Hamit Dogan" userId="bf8a678b-b767-47c4-a768-60dc3d010273" providerId="ADAL" clId="{832401D6-49CE-40A5-8118-72F4C4A0557A}" dt="2023-10-03T12:16:13.606" v="1349"/>
          <ac:spMkLst>
            <pc:docMk/>
            <pc:sldMk cId="4081529339" sldId="257"/>
            <ac:spMk id="38" creationId="{CD2648B9-2C43-3117-F9A2-558735B3143F}"/>
          </ac:spMkLst>
        </pc:spChg>
        <pc:spChg chg="add mod">
          <ac:chgData name="Hamit Dogan" userId="bf8a678b-b767-47c4-a768-60dc3d010273" providerId="ADAL" clId="{832401D6-49CE-40A5-8118-72F4C4A0557A}" dt="2023-10-03T12:16:13.606" v="1349"/>
          <ac:spMkLst>
            <pc:docMk/>
            <pc:sldMk cId="4081529339" sldId="257"/>
            <ac:spMk id="39" creationId="{8A62C9AD-8F18-5A02-38C1-128D61865542}"/>
          </ac:spMkLst>
        </pc:spChg>
        <pc:grpChg chg="add mod">
          <ac:chgData name="Hamit Dogan" userId="bf8a678b-b767-47c4-a768-60dc3d010273" providerId="ADAL" clId="{832401D6-49CE-40A5-8118-72F4C4A0557A}" dt="2023-10-03T12:14:53.809" v="1338" actId="1076"/>
          <ac:grpSpMkLst>
            <pc:docMk/>
            <pc:sldMk cId="4081529339" sldId="257"/>
            <ac:grpSpMk id="28" creationId="{39690546-3705-727E-67EC-C0363AB4CA5C}"/>
          </ac:grpSpMkLst>
        </pc:grpChg>
        <pc:grpChg chg="add mod">
          <ac:chgData name="Hamit Dogan" userId="bf8a678b-b767-47c4-a768-60dc3d010273" providerId="ADAL" clId="{832401D6-49CE-40A5-8118-72F4C4A0557A}" dt="2023-10-03T12:15:47.363" v="1346" actId="1076"/>
          <ac:grpSpMkLst>
            <pc:docMk/>
            <pc:sldMk cId="4081529339" sldId="257"/>
            <ac:grpSpMk id="31" creationId="{D826E80E-B147-0756-20D3-2E37B048A257}"/>
          </ac:grpSpMkLst>
        </pc:grpChg>
        <pc:grpChg chg="add mod">
          <ac:chgData name="Hamit Dogan" userId="bf8a678b-b767-47c4-a768-60dc3d010273" providerId="ADAL" clId="{832401D6-49CE-40A5-8118-72F4C4A0557A}" dt="2023-10-03T12:15:35.094" v="1343" actId="1076"/>
          <ac:grpSpMkLst>
            <pc:docMk/>
            <pc:sldMk cId="4081529339" sldId="257"/>
            <ac:grpSpMk id="34" creationId="{6560E496-4C7F-7124-69B2-312AB2FB4CC9}"/>
          </ac:grpSpMkLst>
        </pc:grpChg>
        <pc:grpChg chg="add mod">
          <ac:chgData name="Hamit Dogan" userId="bf8a678b-b767-47c4-a768-60dc3d010273" providerId="ADAL" clId="{832401D6-49CE-40A5-8118-72F4C4A0557A}" dt="2023-10-03T12:16:37.215" v="1356" actId="1076"/>
          <ac:grpSpMkLst>
            <pc:docMk/>
            <pc:sldMk cId="4081529339" sldId="257"/>
            <ac:grpSpMk id="37" creationId="{A51AC70F-B241-D506-E3BF-5FB9C10FCD6E}"/>
          </ac:grpSpMkLst>
        </pc:grpChg>
        <pc:picChg chg="del">
          <ac:chgData name="Hamit Dogan" userId="bf8a678b-b767-47c4-a768-60dc3d010273" providerId="ADAL" clId="{832401D6-49CE-40A5-8118-72F4C4A0557A}" dt="2023-10-03T12:11:26.948" v="1307" actId="478"/>
          <ac:picMkLst>
            <pc:docMk/>
            <pc:sldMk cId="4081529339" sldId="257"/>
            <ac:picMk id="4" creationId="{1E5D3DBA-83BB-497E-B986-6F828947B481}"/>
          </ac:picMkLst>
        </pc:picChg>
        <pc:picChg chg="del">
          <ac:chgData name="Hamit Dogan" userId="bf8a678b-b767-47c4-a768-60dc3d010273" providerId="ADAL" clId="{832401D6-49CE-40A5-8118-72F4C4A0557A}" dt="2023-10-03T12:03:24.826" v="1189" actId="478"/>
          <ac:picMkLst>
            <pc:docMk/>
            <pc:sldMk cId="4081529339" sldId="257"/>
            <ac:picMk id="5" creationId="{14D7D620-664E-430D-93FD-F43B6AFD4BB0}"/>
          </ac:picMkLst>
        </pc:picChg>
        <pc:picChg chg="del">
          <ac:chgData name="Hamit Dogan" userId="bf8a678b-b767-47c4-a768-60dc3d010273" providerId="ADAL" clId="{832401D6-49CE-40A5-8118-72F4C4A0557A}" dt="2023-10-03T12:07:53.817" v="1202" actId="478"/>
          <ac:picMkLst>
            <pc:docMk/>
            <pc:sldMk cId="4081529339" sldId="257"/>
            <ac:picMk id="6" creationId="{09194254-3EC5-14A9-E7F9-618087C80445}"/>
          </ac:picMkLst>
        </pc:picChg>
        <pc:picChg chg="del mod">
          <ac:chgData name="Hamit Dogan" userId="bf8a678b-b767-47c4-a768-60dc3d010273" providerId="ADAL" clId="{832401D6-49CE-40A5-8118-72F4C4A0557A}" dt="2023-10-03T12:07:32.234" v="1197" actId="478"/>
          <ac:picMkLst>
            <pc:docMk/>
            <pc:sldMk cId="4081529339" sldId="257"/>
            <ac:picMk id="24" creationId="{E7DC8498-B5F2-0B1A-C190-1C8DCAE3056A}"/>
          </ac:picMkLst>
        </pc:picChg>
      </pc:sldChg>
      <pc:sldChg chg="del">
        <pc:chgData name="Hamit Dogan" userId="bf8a678b-b767-47c4-a768-60dc3d010273" providerId="ADAL" clId="{832401D6-49CE-40A5-8118-72F4C4A0557A}" dt="2023-10-03T08:53:14.682" v="5" actId="47"/>
        <pc:sldMkLst>
          <pc:docMk/>
          <pc:sldMk cId="1012748426" sldId="258"/>
        </pc:sldMkLst>
      </pc:sldChg>
      <pc:sldChg chg="addSp delSp modSp del mod">
        <pc:chgData name="Hamit Dogan" userId="bf8a678b-b767-47c4-a768-60dc3d010273" providerId="ADAL" clId="{832401D6-49CE-40A5-8118-72F4C4A0557A}" dt="2023-10-04T07:18:39.810" v="1773" actId="20577"/>
        <pc:sldMkLst>
          <pc:docMk/>
          <pc:sldMk cId="165986216" sldId="272"/>
        </pc:sldMkLst>
        <pc:spChg chg="add mod">
          <ac:chgData name="Hamit Dogan" userId="bf8a678b-b767-47c4-a768-60dc3d010273" providerId="ADAL" clId="{832401D6-49CE-40A5-8118-72F4C4A0557A}" dt="2023-10-04T07:18:39.810" v="1773" actId="20577"/>
          <ac:spMkLst>
            <pc:docMk/>
            <pc:sldMk cId="165986216" sldId="272"/>
            <ac:spMk id="2" creationId="{1676FBBB-7EC3-CD25-004A-111BAFB60EDD}"/>
          </ac:spMkLst>
        </pc:spChg>
        <pc:spChg chg="del mod">
          <ac:chgData name="Hamit Dogan" userId="bf8a678b-b767-47c4-a768-60dc3d010273" providerId="ADAL" clId="{832401D6-49CE-40A5-8118-72F4C4A0557A}" dt="2023-10-03T09:19:46.692" v="728" actId="21"/>
          <ac:spMkLst>
            <pc:docMk/>
            <pc:sldMk cId="165986216" sldId="272"/>
            <ac:spMk id="2" creationId="{E2586E34-30EE-4DEB-A22A-1B682338071D}"/>
          </ac:spMkLst>
        </pc:spChg>
        <pc:spChg chg="add del mod">
          <ac:chgData name="Hamit Dogan" userId="bf8a678b-b767-47c4-a768-60dc3d010273" providerId="ADAL" clId="{832401D6-49CE-40A5-8118-72F4C4A0557A}" dt="2023-10-03T09:20:50.880" v="736" actId="21"/>
          <ac:spMkLst>
            <pc:docMk/>
            <pc:sldMk cId="165986216" sldId="272"/>
            <ac:spMk id="6" creationId="{2B29773C-04DD-05AA-2CA9-81D34FBA74EE}"/>
          </ac:spMkLst>
        </pc:spChg>
        <pc:spChg chg="add del mod">
          <ac:chgData name="Hamit Dogan" userId="bf8a678b-b767-47c4-a768-60dc3d010273" providerId="ADAL" clId="{832401D6-49CE-40A5-8118-72F4C4A0557A}" dt="2023-10-03T09:19:16.897" v="721" actId="478"/>
          <ac:spMkLst>
            <pc:docMk/>
            <pc:sldMk cId="165986216" sldId="272"/>
            <ac:spMk id="6" creationId="{6B6B7E30-5C28-2A61-CF24-6BD8858EBC16}"/>
          </ac:spMkLst>
        </pc:spChg>
        <pc:picChg chg="add mod">
          <ac:chgData name="Hamit Dogan" userId="bf8a678b-b767-47c4-a768-60dc3d010273" providerId="ADAL" clId="{832401D6-49CE-40A5-8118-72F4C4A0557A}" dt="2023-10-03T12:18:49.999" v="1456" actId="14100"/>
          <ac:picMkLst>
            <pc:docMk/>
            <pc:sldMk cId="165986216" sldId="272"/>
            <ac:picMk id="3" creationId="{4ABDA93D-5CED-1AB2-DA9D-C892F4B84EFF}"/>
          </ac:picMkLst>
        </pc:picChg>
        <pc:picChg chg="add del">
          <ac:chgData name="Hamit Dogan" userId="bf8a678b-b767-47c4-a768-60dc3d010273" providerId="ADAL" clId="{832401D6-49CE-40A5-8118-72F4C4A0557A}" dt="2023-10-03T09:19:48.341" v="729" actId="478"/>
          <ac:picMkLst>
            <pc:docMk/>
            <pc:sldMk cId="165986216" sldId="272"/>
            <ac:picMk id="4" creationId="{8B889910-9AD5-4E6B-B774-99DCCA79BC4A}"/>
          </ac:picMkLst>
        </pc:picChg>
        <pc:picChg chg="add del mod">
          <ac:chgData name="Hamit Dogan" userId="bf8a678b-b767-47c4-a768-60dc3d010273" providerId="ADAL" clId="{832401D6-49CE-40A5-8118-72F4C4A0557A}" dt="2023-10-03T09:20:55.118" v="738" actId="14100"/>
          <ac:picMkLst>
            <pc:docMk/>
            <pc:sldMk cId="165986216" sldId="272"/>
            <ac:picMk id="5" creationId="{379CE1BB-08B0-45B3-BB58-36D3348FA029}"/>
          </ac:picMkLst>
        </pc:picChg>
        <pc:picChg chg="add mod">
          <ac:chgData name="Hamit Dogan" userId="bf8a678b-b767-47c4-a768-60dc3d010273" providerId="ADAL" clId="{832401D6-49CE-40A5-8118-72F4C4A0557A}" dt="2023-10-03T09:20:01.143" v="732" actId="1076"/>
          <ac:picMkLst>
            <pc:docMk/>
            <pc:sldMk cId="165986216" sldId="272"/>
            <ac:picMk id="7" creationId="{D47311A7-FE49-1414-661B-83953ABE466D}"/>
          </ac:picMkLst>
        </pc:picChg>
      </pc:sldChg>
      <pc:sldChg chg="del">
        <pc:chgData name="Hamit Dogan" userId="bf8a678b-b767-47c4-a768-60dc3d010273" providerId="ADAL" clId="{832401D6-49CE-40A5-8118-72F4C4A0557A}" dt="2023-10-03T08:53:31.636" v="14" actId="47"/>
        <pc:sldMkLst>
          <pc:docMk/>
          <pc:sldMk cId="1378972568" sldId="274"/>
        </pc:sldMkLst>
      </pc:sldChg>
      <pc:sldChg chg="modSp mod delDesignElem">
        <pc:chgData name="Hamit Dogan" userId="bf8a678b-b767-47c4-a768-60dc3d010273" providerId="ADAL" clId="{832401D6-49CE-40A5-8118-72F4C4A0557A}" dt="2023-10-03T09:25:11.507" v="767" actId="14100"/>
        <pc:sldMkLst>
          <pc:docMk/>
          <pc:sldMk cId="1944230143" sldId="276"/>
        </pc:sldMkLst>
        <pc:picChg chg="mod">
          <ac:chgData name="Hamit Dogan" userId="bf8a678b-b767-47c4-a768-60dc3d010273" providerId="ADAL" clId="{832401D6-49CE-40A5-8118-72F4C4A0557A}" dt="2023-10-03T09:25:11.507" v="767" actId="14100"/>
          <ac:picMkLst>
            <pc:docMk/>
            <pc:sldMk cId="1944230143" sldId="276"/>
            <ac:picMk id="5" creationId="{1B5472D9-ADE4-A3DA-52EB-90F8E53ECC57}"/>
          </ac:picMkLst>
        </pc:picChg>
      </pc:sldChg>
      <pc:sldChg chg="modSp mod delDesignElem">
        <pc:chgData name="Hamit Dogan" userId="bf8a678b-b767-47c4-a768-60dc3d010273" providerId="ADAL" clId="{832401D6-49CE-40A5-8118-72F4C4A0557A}" dt="2023-10-04T07:20:24.598" v="1809" actId="20577"/>
        <pc:sldMkLst>
          <pc:docMk/>
          <pc:sldMk cId="639770620" sldId="277"/>
        </pc:sldMkLst>
        <pc:spChg chg="mod">
          <ac:chgData name="Hamit Dogan" userId="bf8a678b-b767-47c4-a768-60dc3d010273" providerId="ADAL" clId="{832401D6-49CE-40A5-8118-72F4C4A0557A}" dt="2023-10-04T07:20:24.598" v="1809" actId="20577"/>
          <ac:spMkLst>
            <pc:docMk/>
            <pc:sldMk cId="639770620" sldId="277"/>
            <ac:spMk id="3" creationId="{5EEFCE57-B90E-EAAF-CDAB-3F0D04BBF498}"/>
          </ac:spMkLst>
        </pc:spChg>
      </pc:sldChg>
      <pc:sldChg chg="del">
        <pc:chgData name="Hamit Dogan" userId="bf8a678b-b767-47c4-a768-60dc3d010273" providerId="ADAL" clId="{832401D6-49CE-40A5-8118-72F4C4A0557A}" dt="2023-10-03T08:53:22.971" v="7" actId="47"/>
        <pc:sldMkLst>
          <pc:docMk/>
          <pc:sldMk cId="2308410462" sldId="277"/>
        </pc:sldMkLst>
      </pc:sldChg>
      <pc:sldChg chg="addSp modSp mod delDesignElem">
        <pc:chgData name="Hamit Dogan" userId="bf8a678b-b767-47c4-a768-60dc3d010273" providerId="ADAL" clId="{832401D6-49CE-40A5-8118-72F4C4A0557A}" dt="2023-10-03T12:27:19.111" v="1536" actId="1076"/>
        <pc:sldMkLst>
          <pc:docMk/>
          <pc:sldMk cId="3855955568" sldId="278"/>
        </pc:sldMkLst>
        <pc:picChg chg="add mod">
          <ac:chgData name="Hamit Dogan" userId="bf8a678b-b767-47c4-a768-60dc3d010273" providerId="ADAL" clId="{832401D6-49CE-40A5-8118-72F4C4A0557A}" dt="2023-10-03T12:27:15.388" v="1534"/>
          <ac:picMkLst>
            <pc:docMk/>
            <pc:sldMk cId="3855955568" sldId="278"/>
            <ac:picMk id="2" creationId="{7F98E036-61F8-471A-9653-C1889F82A0AB}"/>
          </ac:picMkLst>
        </pc:picChg>
        <pc:picChg chg="mod">
          <ac:chgData name="Hamit Dogan" userId="bf8a678b-b767-47c4-a768-60dc3d010273" providerId="ADAL" clId="{832401D6-49CE-40A5-8118-72F4C4A0557A}" dt="2023-10-03T12:27:19.111" v="1536" actId="1076"/>
          <ac:picMkLst>
            <pc:docMk/>
            <pc:sldMk cId="3855955568" sldId="278"/>
            <ac:picMk id="4" creationId="{C61A48B4-70C5-6939-E0E0-902854F23171}"/>
          </ac:picMkLst>
        </pc:picChg>
      </pc:sldChg>
      <pc:sldChg chg="del">
        <pc:chgData name="Hamit Dogan" userId="bf8a678b-b767-47c4-a768-60dc3d010273" providerId="ADAL" clId="{832401D6-49CE-40A5-8118-72F4C4A0557A}" dt="2023-10-03T08:53:30.505" v="13" actId="47"/>
        <pc:sldMkLst>
          <pc:docMk/>
          <pc:sldMk cId="3280315995" sldId="286"/>
        </pc:sldMkLst>
      </pc:sldChg>
      <pc:sldChg chg="addSp delSp modSp mod modAnim">
        <pc:chgData name="Hamit Dogan" userId="bf8a678b-b767-47c4-a768-60dc3d010273" providerId="ADAL" clId="{832401D6-49CE-40A5-8118-72F4C4A0557A}" dt="2023-10-03T13:06:28.710" v="1743" actId="14100"/>
        <pc:sldMkLst>
          <pc:docMk/>
          <pc:sldMk cId="3668430998" sldId="286"/>
        </pc:sldMkLst>
        <pc:spChg chg="add mod">
          <ac:chgData name="Hamit Dogan" userId="bf8a678b-b767-47c4-a768-60dc3d010273" providerId="ADAL" clId="{832401D6-49CE-40A5-8118-72F4C4A0557A}" dt="2023-10-03T13:06:10.658" v="1738" actId="14100"/>
          <ac:spMkLst>
            <pc:docMk/>
            <pc:sldMk cId="3668430998" sldId="286"/>
            <ac:spMk id="2" creationId="{36EC764D-39B4-A14F-DE9E-B6208EE17680}"/>
          </ac:spMkLst>
        </pc:spChg>
        <pc:spChg chg="mod">
          <ac:chgData name="Hamit Dogan" userId="bf8a678b-b767-47c4-a768-60dc3d010273" providerId="ADAL" clId="{832401D6-49CE-40A5-8118-72F4C4A0557A}" dt="2023-10-03T12:30:51.697" v="1566" actId="20577"/>
          <ac:spMkLst>
            <pc:docMk/>
            <pc:sldMk cId="3668430998" sldId="286"/>
            <ac:spMk id="4" creationId="{4FBAE850-CA0A-4977-2590-BCF02B5262B0}"/>
          </ac:spMkLst>
        </pc:spChg>
        <pc:grpChg chg="add mod">
          <ac:chgData name="Hamit Dogan" userId="bf8a678b-b767-47c4-a768-60dc3d010273" providerId="ADAL" clId="{832401D6-49CE-40A5-8118-72F4C4A0557A}" dt="2023-10-03T13:06:08.147" v="1737" actId="14100"/>
          <ac:grpSpMkLst>
            <pc:docMk/>
            <pc:sldMk cId="3668430998" sldId="286"/>
            <ac:grpSpMk id="3" creationId="{6E6A291E-789B-D2C1-DC35-E6B416686FA2}"/>
          </ac:grpSpMkLst>
        </pc:grpChg>
        <pc:picChg chg="mod">
          <ac:chgData name="Hamit Dogan" userId="bf8a678b-b767-47c4-a768-60dc3d010273" providerId="ADAL" clId="{832401D6-49CE-40A5-8118-72F4C4A0557A}" dt="2023-10-03T12:35:09.278" v="1614"/>
          <ac:picMkLst>
            <pc:docMk/>
            <pc:sldMk cId="3668430998" sldId="286"/>
            <ac:picMk id="5" creationId="{304126F8-7D8F-ECFB-643E-FF179B751DAE}"/>
          </ac:picMkLst>
        </pc:picChg>
        <pc:picChg chg="mod">
          <ac:chgData name="Hamit Dogan" userId="bf8a678b-b767-47c4-a768-60dc3d010273" providerId="ADAL" clId="{832401D6-49CE-40A5-8118-72F4C4A0557A}" dt="2023-10-03T12:35:09.278" v="1614"/>
          <ac:picMkLst>
            <pc:docMk/>
            <pc:sldMk cId="3668430998" sldId="286"/>
            <ac:picMk id="7" creationId="{FA5617F7-3BFC-0CCD-1638-056F3C8BC22B}"/>
          </ac:picMkLst>
        </pc:picChg>
        <pc:picChg chg="mod">
          <ac:chgData name="Hamit Dogan" userId="bf8a678b-b767-47c4-a768-60dc3d010273" providerId="ADAL" clId="{832401D6-49CE-40A5-8118-72F4C4A0557A}" dt="2023-10-03T12:31:05.905" v="1571" actId="14100"/>
          <ac:picMkLst>
            <pc:docMk/>
            <pc:sldMk cId="3668430998" sldId="286"/>
            <ac:picMk id="8" creationId="{E618FD18-BD87-13F7-5412-343E2F1274E1}"/>
          </ac:picMkLst>
        </pc:picChg>
        <pc:picChg chg="mod">
          <ac:chgData name="Hamit Dogan" userId="bf8a678b-b767-47c4-a768-60dc3d010273" providerId="ADAL" clId="{832401D6-49CE-40A5-8118-72F4C4A0557A}" dt="2023-10-03T12:35:09.278" v="1614"/>
          <ac:picMkLst>
            <pc:docMk/>
            <pc:sldMk cId="3668430998" sldId="286"/>
            <ac:picMk id="9" creationId="{9A97F81F-D54C-80C2-9080-90E587B4459B}"/>
          </ac:picMkLst>
        </pc:picChg>
        <pc:picChg chg="del mod">
          <ac:chgData name="Hamit Dogan" userId="bf8a678b-b767-47c4-a768-60dc3d010273" providerId="ADAL" clId="{832401D6-49CE-40A5-8118-72F4C4A0557A}" dt="2023-10-03T12:31:00.032" v="1569" actId="478"/>
          <ac:picMkLst>
            <pc:docMk/>
            <pc:sldMk cId="3668430998" sldId="286"/>
            <ac:picMk id="12" creationId="{1EDAC25E-EDF5-4A71-8C8B-1BC46E92ACDA}"/>
          </ac:picMkLst>
        </pc:picChg>
        <pc:picChg chg="add mod">
          <ac:chgData name="Hamit Dogan" userId="bf8a678b-b767-47c4-a768-60dc3d010273" providerId="ADAL" clId="{832401D6-49CE-40A5-8118-72F4C4A0557A}" dt="2023-10-03T13:06:28.710" v="1743" actId="14100"/>
          <ac:picMkLst>
            <pc:docMk/>
            <pc:sldMk cId="3668430998" sldId="286"/>
            <ac:picMk id="1026" creationId="{E873E654-6231-F43C-B5B9-F2EAC3F20541}"/>
          </ac:picMkLst>
        </pc:picChg>
      </pc:sldChg>
      <pc:sldChg chg="modSp add del mod">
        <pc:chgData name="Hamit Dogan" userId="bf8a678b-b767-47c4-a768-60dc3d010273" providerId="ADAL" clId="{832401D6-49CE-40A5-8118-72F4C4A0557A}" dt="2023-10-03T09:12:48.102" v="549" actId="20577"/>
        <pc:sldMkLst>
          <pc:docMk/>
          <pc:sldMk cId="2455712073" sldId="287"/>
        </pc:sldMkLst>
        <pc:spChg chg="mod">
          <ac:chgData name="Hamit Dogan" userId="bf8a678b-b767-47c4-a768-60dc3d010273" providerId="ADAL" clId="{832401D6-49CE-40A5-8118-72F4C4A0557A}" dt="2023-10-03T09:12:48.102" v="549" actId="20577"/>
          <ac:spMkLst>
            <pc:docMk/>
            <pc:sldMk cId="2455712073" sldId="287"/>
            <ac:spMk id="3" creationId="{2A2711BA-2B80-1A70-0FC7-41C0761417BE}"/>
          </ac:spMkLst>
        </pc:spChg>
        <pc:spChg chg="mod">
          <ac:chgData name="Hamit Dogan" userId="bf8a678b-b767-47c4-a768-60dc3d010273" providerId="ADAL" clId="{832401D6-49CE-40A5-8118-72F4C4A0557A}" dt="2023-10-03T09:09:32.003" v="452" actId="1076"/>
          <ac:spMkLst>
            <pc:docMk/>
            <pc:sldMk cId="2455712073" sldId="287"/>
            <ac:spMk id="31" creationId="{3CE931B2-941A-0B6B-549D-293A4C6417DF}"/>
          </ac:spMkLst>
        </pc:spChg>
        <pc:spChg chg="mod">
          <ac:chgData name="Hamit Dogan" userId="bf8a678b-b767-47c4-a768-60dc3d010273" providerId="ADAL" clId="{832401D6-49CE-40A5-8118-72F4C4A0557A}" dt="2023-10-03T09:07:50.867" v="285" actId="20577"/>
          <ac:spMkLst>
            <pc:docMk/>
            <pc:sldMk cId="2455712073" sldId="287"/>
            <ac:spMk id="33" creationId="{320F8ED9-3477-D48D-EFF7-F6EBEEA098F7}"/>
          </ac:spMkLst>
        </pc:spChg>
        <pc:spChg chg="mod">
          <ac:chgData name="Hamit Dogan" userId="bf8a678b-b767-47c4-a768-60dc3d010273" providerId="ADAL" clId="{832401D6-49CE-40A5-8118-72F4C4A0557A}" dt="2023-10-03T09:07:56.879" v="288" actId="20577"/>
          <ac:spMkLst>
            <pc:docMk/>
            <pc:sldMk cId="2455712073" sldId="287"/>
            <ac:spMk id="34" creationId="{38B5B2FC-B494-7B85-5FCC-8ED21CC87C7A}"/>
          </ac:spMkLst>
        </pc:spChg>
        <pc:spChg chg="mod">
          <ac:chgData name="Hamit Dogan" userId="bf8a678b-b767-47c4-a768-60dc3d010273" providerId="ADAL" clId="{832401D6-49CE-40A5-8118-72F4C4A0557A}" dt="2023-10-03T09:08:01.837" v="298" actId="20577"/>
          <ac:spMkLst>
            <pc:docMk/>
            <pc:sldMk cId="2455712073" sldId="287"/>
            <ac:spMk id="35" creationId="{6CFAD17B-2104-F343-0E90-BD5596A44DB5}"/>
          </ac:spMkLst>
        </pc:spChg>
        <pc:spChg chg="mod">
          <ac:chgData name="Hamit Dogan" userId="bf8a678b-b767-47c4-a768-60dc3d010273" providerId="ADAL" clId="{832401D6-49CE-40A5-8118-72F4C4A0557A}" dt="2023-10-03T09:08:04.969" v="300" actId="20577"/>
          <ac:spMkLst>
            <pc:docMk/>
            <pc:sldMk cId="2455712073" sldId="287"/>
            <ac:spMk id="36" creationId="{9C324EB9-4E08-CE13-F3D1-252C26213C33}"/>
          </ac:spMkLst>
        </pc:spChg>
        <pc:spChg chg="mod">
          <ac:chgData name="Hamit Dogan" userId="bf8a678b-b767-47c4-a768-60dc3d010273" providerId="ADAL" clId="{832401D6-49CE-40A5-8118-72F4C4A0557A}" dt="2023-10-03T09:08:09.729" v="311" actId="20577"/>
          <ac:spMkLst>
            <pc:docMk/>
            <pc:sldMk cId="2455712073" sldId="287"/>
            <ac:spMk id="37" creationId="{578CCE4A-80E5-64BD-EFFC-C631DD1F3A8E}"/>
          </ac:spMkLst>
        </pc:spChg>
        <pc:spChg chg="mod">
          <ac:chgData name="Hamit Dogan" userId="bf8a678b-b767-47c4-a768-60dc3d010273" providerId="ADAL" clId="{832401D6-49CE-40A5-8118-72F4C4A0557A}" dt="2023-10-03T09:08:15.162" v="321" actId="20577"/>
          <ac:spMkLst>
            <pc:docMk/>
            <pc:sldMk cId="2455712073" sldId="287"/>
            <ac:spMk id="38" creationId="{0AB5926E-0056-ACDD-4041-04A5D494EBBA}"/>
          </ac:spMkLst>
        </pc:spChg>
        <pc:spChg chg="mod">
          <ac:chgData name="Hamit Dogan" userId="bf8a678b-b767-47c4-a768-60dc3d010273" providerId="ADAL" clId="{832401D6-49CE-40A5-8118-72F4C4A0557A}" dt="2023-10-03T09:09:19.579" v="438" actId="20577"/>
          <ac:spMkLst>
            <pc:docMk/>
            <pc:sldMk cId="2455712073" sldId="287"/>
            <ac:spMk id="93" creationId="{6B87522F-A5AF-43E2-A781-F6FCA89F4842}"/>
          </ac:spMkLst>
        </pc:spChg>
        <pc:spChg chg="mod">
          <ac:chgData name="Hamit Dogan" userId="bf8a678b-b767-47c4-a768-60dc3d010273" providerId="ADAL" clId="{832401D6-49CE-40A5-8118-72F4C4A0557A}" dt="2023-10-03T09:08:59.158" v="408" actId="20577"/>
          <ac:spMkLst>
            <pc:docMk/>
            <pc:sldMk cId="2455712073" sldId="287"/>
            <ac:spMk id="105" creationId="{B73FB9D0-E35A-4B9E-916E-A7BEAFAEE33A}"/>
          </ac:spMkLst>
        </pc:spChg>
        <pc:spChg chg="mod">
          <ac:chgData name="Hamit Dogan" userId="bf8a678b-b767-47c4-a768-60dc3d010273" providerId="ADAL" clId="{832401D6-49CE-40A5-8118-72F4C4A0557A}" dt="2023-10-03T09:08:29.172" v="354" actId="20577"/>
          <ac:spMkLst>
            <pc:docMk/>
            <pc:sldMk cId="2455712073" sldId="287"/>
            <ac:spMk id="132" creationId="{001AC963-9DB3-408B-A8FE-23474FF4C235}"/>
          </ac:spMkLst>
        </pc:spChg>
        <pc:spChg chg="mod">
          <ac:chgData name="Hamit Dogan" userId="bf8a678b-b767-47c4-a768-60dc3d010273" providerId="ADAL" clId="{832401D6-49CE-40A5-8118-72F4C4A0557A}" dt="2023-10-03T09:08:36.016" v="367" actId="20577"/>
          <ac:spMkLst>
            <pc:docMk/>
            <pc:sldMk cId="2455712073" sldId="287"/>
            <ac:spMk id="133" creationId="{7F6D7CB8-9E0F-4FFF-BD2C-C79BCA8C3B06}"/>
          </ac:spMkLst>
        </pc:spChg>
        <pc:spChg chg="mod">
          <ac:chgData name="Hamit Dogan" userId="bf8a678b-b767-47c4-a768-60dc3d010273" providerId="ADAL" clId="{832401D6-49CE-40A5-8118-72F4C4A0557A}" dt="2023-10-03T09:08:46.816" v="392" actId="20577"/>
          <ac:spMkLst>
            <pc:docMk/>
            <pc:sldMk cId="2455712073" sldId="287"/>
            <ac:spMk id="134" creationId="{8C9C1E09-8BF1-464D-BBBE-576AECA53B1B}"/>
          </ac:spMkLst>
        </pc:spChg>
        <pc:spChg chg="mod">
          <ac:chgData name="Hamit Dogan" userId="bf8a678b-b767-47c4-a768-60dc3d010273" providerId="ADAL" clId="{832401D6-49CE-40A5-8118-72F4C4A0557A}" dt="2023-10-03T09:10:14.265" v="519" actId="20577"/>
          <ac:spMkLst>
            <pc:docMk/>
            <pc:sldMk cId="2455712073" sldId="287"/>
            <ac:spMk id="139" creationId="{F19DDEB9-315B-40E1-BB59-D14088414CD9}"/>
          </ac:spMkLst>
        </pc:spChg>
        <pc:spChg chg="mod">
          <ac:chgData name="Hamit Dogan" userId="bf8a678b-b767-47c4-a768-60dc3d010273" providerId="ADAL" clId="{832401D6-49CE-40A5-8118-72F4C4A0557A}" dt="2023-10-03T09:09:10.158" v="428" actId="20577"/>
          <ac:spMkLst>
            <pc:docMk/>
            <pc:sldMk cId="2455712073" sldId="287"/>
            <ac:spMk id="143" creationId="{AC0C1B69-2652-4540-979F-6F2535CE12A2}"/>
          </ac:spMkLst>
        </pc:spChg>
        <pc:picChg chg="mod">
          <ac:chgData name="Hamit Dogan" userId="bf8a678b-b767-47c4-a768-60dc3d010273" providerId="ADAL" clId="{832401D6-49CE-40A5-8118-72F4C4A0557A}" dt="2023-10-03T09:07:42.507" v="272" actId="1076"/>
          <ac:picMkLst>
            <pc:docMk/>
            <pc:sldMk cId="2455712073" sldId="287"/>
            <ac:picMk id="142" creationId="{85DB4A74-64C2-4F20-A39C-145F10F56738}"/>
          </ac:picMkLst>
        </pc:picChg>
      </pc:sldChg>
      <pc:sldChg chg="del">
        <pc:chgData name="Hamit Dogan" userId="bf8a678b-b767-47c4-a768-60dc3d010273" providerId="ADAL" clId="{832401D6-49CE-40A5-8118-72F4C4A0557A}" dt="2023-10-03T08:53:24.153" v="8" actId="47"/>
        <pc:sldMkLst>
          <pc:docMk/>
          <pc:sldMk cId="2953246300" sldId="290"/>
        </pc:sldMkLst>
      </pc:sldChg>
      <pc:sldChg chg="addSp delSp modSp mod">
        <pc:chgData name="Hamit Dogan" userId="bf8a678b-b767-47c4-a768-60dc3d010273" providerId="ADAL" clId="{832401D6-49CE-40A5-8118-72F4C4A0557A}" dt="2023-10-03T12:18:30.035" v="1452" actId="1036"/>
        <pc:sldMkLst>
          <pc:docMk/>
          <pc:sldMk cId="0" sldId="295"/>
        </pc:sldMkLst>
        <pc:spChg chg="mod">
          <ac:chgData name="Hamit Dogan" userId="bf8a678b-b767-47c4-a768-60dc3d010273" providerId="ADAL" clId="{832401D6-49CE-40A5-8118-72F4C4A0557A}" dt="2023-10-03T12:03:17.616" v="1188" actId="1076"/>
          <ac:spMkLst>
            <pc:docMk/>
            <pc:sldMk cId="0" sldId="295"/>
            <ac:spMk id="3" creationId="{A7CABC58-C86C-266D-BC66-462745FD4775}"/>
          </ac:spMkLst>
        </pc:spChg>
        <pc:picChg chg="add mod">
          <ac:chgData name="Hamit Dogan" userId="bf8a678b-b767-47c4-a768-60dc3d010273" providerId="ADAL" clId="{832401D6-49CE-40A5-8118-72F4C4A0557A}" dt="2023-10-03T12:03:01.309" v="1186" actId="1076"/>
          <ac:picMkLst>
            <pc:docMk/>
            <pc:sldMk cId="0" sldId="295"/>
            <ac:picMk id="2" creationId="{D8D8613C-881E-CA21-2109-9261264C5724}"/>
          </ac:picMkLst>
        </pc:picChg>
        <pc:picChg chg="del">
          <ac:chgData name="Hamit Dogan" userId="bf8a678b-b767-47c4-a768-60dc3d010273" providerId="ADAL" clId="{832401D6-49CE-40A5-8118-72F4C4A0557A}" dt="2023-10-03T12:18:01.022" v="1359" actId="478"/>
          <ac:picMkLst>
            <pc:docMk/>
            <pc:sldMk cId="0" sldId="295"/>
            <ac:picMk id="86" creationId="{00000000-0000-0000-0000-000000000000}"/>
          </ac:picMkLst>
        </pc:picChg>
        <pc:picChg chg="mod">
          <ac:chgData name="Hamit Dogan" userId="bf8a678b-b767-47c4-a768-60dc3d010273" providerId="ADAL" clId="{832401D6-49CE-40A5-8118-72F4C4A0557A}" dt="2023-10-03T12:18:30.035" v="1452" actId="1036"/>
          <ac:picMkLst>
            <pc:docMk/>
            <pc:sldMk cId="0" sldId="295"/>
            <ac:picMk id="87" creationId="{00000000-0000-0000-0000-000000000000}"/>
          </ac:picMkLst>
        </pc:picChg>
        <pc:picChg chg="mod">
          <ac:chgData name="Hamit Dogan" userId="bf8a678b-b767-47c4-a768-60dc3d010273" providerId="ADAL" clId="{832401D6-49CE-40A5-8118-72F4C4A0557A}" dt="2023-10-03T12:18:30.035" v="1452" actId="1036"/>
          <ac:picMkLst>
            <pc:docMk/>
            <pc:sldMk cId="0" sldId="295"/>
            <ac:picMk id="88" creationId="{00000000-0000-0000-0000-000000000000}"/>
          </ac:picMkLst>
        </pc:picChg>
        <pc:picChg chg="mod">
          <ac:chgData name="Hamit Dogan" userId="bf8a678b-b767-47c4-a768-60dc3d010273" providerId="ADAL" clId="{832401D6-49CE-40A5-8118-72F4C4A0557A}" dt="2023-10-03T12:18:30.035" v="1452" actId="1036"/>
          <ac:picMkLst>
            <pc:docMk/>
            <pc:sldMk cId="0" sldId="295"/>
            <ac:picMk id="91" creationId="{00000000-0000-0000-0000-000000000000}"/>
          </ac:picMkLst>
        </pc:picChg>
        <pc:picChg chg="del">
          <ac:chgData name="Hamit Dogan" userId="bf8a678b-b767-47c4-a768-60dc3d010273" providerId="ADAL" clId="{832401D6-49CE-40A5-8118-72F4C4A0557A}" dt="2023-10-03T12:02:30.330" v="1179" actId="478"/>
          <ac:picMkLst>
            <pc:docMk/>
            <pc:sldMk cId="0" sldId="295"/>
            <ac:picMk id="92" creationId="{00000000-0000-0000-0000-000000000000}"/>
          </ac:picMkLst>
        </pc:picChg>
        <pc:picChg chg="mod">
          <ac:chgData name="Hamit Dogan" userId="bf8a678b-b767-47c4-a768-60dc3d010273" providerId="ADAL" clId="{832401D6-49CE-40A5-8118-72F4C4A0557A}" dt="2023-10-03T12:00:08.865" v="1107" actId="1076"/>
          <ac:picMkLst>
            <pc:docMk/>
            <pc:sldMk cId="0" sldId="295"/>
            <ac:picMk id="93" creationId="{00000000-0000-0000-0000-000000000000}"/>
          </ac:picMkLst>
        </pc:picChg>
        <pc:picChg chg="del mod">
          <ac:chgData name="Hamit Dogan" userId="bf8a678b-b767-47c4-a768-60dc3d010273" providerId="ADAL" clId="{832401D6-49CE-40A5-8118-72F4C4A0557A}" dt="2023-10-03T12:00:10.513" v="1109" actId="478"/>
          <ac:picMkLst>
            <pc:docMk/>
            <pc:sldMk cId="0" sldId="295"/>
            <ac:picMk id="94" creationId="{00000000-0000-0000-0000-000000000000}"/>
          </ac:picMkLst>
        </pc:picChg>
      </pc:sldChg>
      <pc:sldChg chg="del">
        <pc:chgData name="Hamit Dogan" userId="bf8a678b-b767-47c4-a768-60dc3d010273" providerId="ADAL" clId="{832401D6-49CE-40A5-8118-72F4C4A0557A}" dt="2023-10-03T08:53:20.256" v="6" actId="47"/>
        <pc:sldMkLst>
          <pc:docMk/>
          <pc:sldMk cId="3192619873" sldId="304"/>
        </pc:sldMkLst>
      </pc:sldChg>
      <pc:sldChg chg="addSp modSp mod">
        <pc:chgData name="Hamit Dogan" userId="bf8a678b-b767-47c4-a768-60dc3d010273" providerId="ADAL" clId="{832401D6-49CE-40A5-8118-72F4C4A0557A}" dt="2023-10-03T09:17:29.558" v="664" actId="5793"/>
        <pc:sldMkLst>
          <pc:docMk/>
          <pc:sldMk cId="3072623454" sldId="414"/>
        </pc:sldMkLst>
        <pc:spChg chg="mod">
          <ac:chgData name="Hamit Dogan" userId="bf8a678b-b767-47c4-a768-60dc3d010273" providerId="ADAL" clId="{832401D6-49CE-40A5-8118-72F4C4A0557A}" dt="2023-10-03T09:17:29.558" v="664" actId="5793"/>
          <ac:spMkLst>
            <pc:docMk/>
            <pc:sldMk cId="3072623454" sldId="414"/>
            <ac:spMk id="9" creationId="{E9BAFF50-9EB1-B463-BEF7-72F527A18052}"/>
          </ac:spMkLst>
        </pc:spChg>
        <pc:picChg chg="add mod">
          <ac:chgData name="Hamit Dogan" userId="bf8a678b-b767-47c4-a768-60dc3d010273" providerId="ADAL" clId="{832401D6-49CE-40A5-8118-72F4C4A0557A}" dt="2023-10-03T09:16:44.830" v="585"/>
          <ac:picMkLst>
            <pc:docMk/>
            <pc:sldMk cId="3072623454" sldId="414"/>
            <ac:picMk id="2" creationId="{410DC3CC-D28C-0990-AA3B-BE395E49EA44}"/>
          </ac:picMkLst>
        </pc:picChg>
      </pc:sldChg>
      <pc:sldChg chg="del">
        <pc:chgData name="Hamit Dogan" userId="bf8a678b-b767-47c4-a768-60dc3d010273" providerId="ADAL" clId="{832401D6-49CE-40A5-8118-72F4C4A0557A}" dt="2023-10-03T08:53:05.687" v="3" actId="47"/>
        <pc:sldMkLst>
          <pc:docMk/>
          <pc:sldMk cId="916689435" sldId="568"/>
        </pc:sldMkLst>
      </pc:sldChg>
      <pc:sldChg chg="del">
        <pc:chgData name="Hamit Dogan" userId="bf8a678b-b767-47c4-a768-60dc3d010273" providerId="ADAL" clId="{832401D6-49CE-40A5-8118-72F4C4A0557A}" dt="2023-10-03T08:53:02.309" v="2" actId="47"/>
        <pc:sldMkLst>
          <pc:docMk/>
          <pc:sldMk cId="264970518" sldId="570"/>
        </pc:sldMkLst>
      </pc:sldChg>
      <pc:sldChg chg="del">
        <pc:chgData name="Hamit Dogan" userId="bf8a678b-b767-47c4-a768-60dc3d010273" providerId="ADAL" clId="{832401D6-49CE-40A5-8118-72F4C4A0557A}" dt="2023-10-03T08:52:53.931" v="1" actId="47"/>
        <pc:sldMkLst>
          <pc:docMk/>
          <pc:sldMk cId="2030826352" sldId="571"/>
        </pc:sldMkLst>
      </pc:sldChg>
      <pc:sldChg chg="modSp mod">
        <pc:chgData name="Hamit Dogan" userId="bf8a678b-b767-47c4-a768-60dc3d010273" providerId="ADAL" clId="{832401D6-49CE-40A5-8118-72F4C4A0557A}" dt="2023-10-03T10:41:51.350" v="855" actId="20577"/>
        <pc:sldMkLst>
          <pc:docMk/>
          <pc:sldMk cId="212871743" sldId="579"/>
        </pc:sldMkLst>
        <pc:spChg chg="mod">
          <ac:chgData name="Hamit Dogan" userId="bf8a678b-b767-47c4-a768-60dc3d010273" providerId="ADAL" clId="{832401D6-49CE-40A5-8118-72F4C4A0557A}" dt="2023-10-03T10:40:17.910" v="838" actId="20577"/>
          <ac:spMkLst>
            <pc:docMk/>
            <pc:sldMk cId="212871743" sldId="579"/>
            <ac:spMk id="14" creationId="{C953671A-FF14-419F-9EDC-62D13E3A6C01}"/>
          </ac:spMkLst>
        </pc:spChg>
        <pc:spChg chg="mod">
          <ac:chgData name="Hamit Dogan" userId="bf8a678b-b767-47c4-a768-60dc3d010273" providerId="ADAL" clId="{832401D6-49CE-40A5-8118-72F4C4A0557A}" dt="2023-10-03T10:41:51.350" v="855" actId="20577"/>
          <ac:spMkLst>
            <pc:docMk/>
            <pc:sldMk cId="212871743" sldId="579"/>
            <ac:spMk id="26" creationId="{24B8A75A-28E1-4AB6-8035-BFA2FC6B84D7}"/>
          </ac:spMkLst>
        </pc:spChg>
      </pc:sldChg>
      <pc:sldChg chg="addSp delSp modSp mod ord">
        <pc:chgData name="Hamit Dogan" userId="bf8a678b-b767-47c4-a768-60dc3d010273" providerId="ADAL" clId="{832401D6-49CE-40A5-8118-72F4C4A0557A}" dt="2023-10-03T12:48:55.247" v="1728" actId="1076"/>
        <pc:sldMkLst>
          <pc:docMk/>
          <pc:sldMk cId="4126055471" sldId="581"/>
        </pc:sldMkLst>
        <pc:spChg chg="del mod">
          <ac:chgData name="Hamit Dogan" userId="bf8a678b-b767-47c4-a768-60dc3d010273" providerId="ADAL" clId="{832401D6-49CE-40A5-8118-72F4C4A0557A}" dt="2023-10-03T09:02:09.150" v="55"/>
          <ac:spMkLst>
            <pc:docMk/>
            <pc:sldMk cId="4126055471" sldId="581"/>
            <ac:spMk id="2" creationId="{E277FA1E-9CBD-44E1-9F98-87B0E6128CA6}"/>
          </ac:spMkLst>
        </pc:spChg>
        <pc:spChg chg="add mod">
          <ac:chgData name="Hamit Dogan" userId="bf8a678b-b767-47c4-a768-60dc3d010273" providerId="ADAL" clId="{832401D6-49CE-40A5-8118-72F4C4A0557A}" dt="2023-10-03T11:54:36.966" v="947" actId="1076"/>
          <ac:spMkLst>
            <pc:docMk/>
            <pc:sldMk cId="4126055471" sldId="581"/>
            <ac:spMk id="3" creationId="{84510D79-8555-EAEE-4746-19FDF294F250}"/>
          </ac:spMkLst>
        </pc:spChg>
        <pc:spChg chg="add mod">
          <ac:chgData name="Hamit Dogan" userId="bf8a678b-b767-47c4-a768-60dc3d010273" providerId="ADAL" clId="{832401D6-49CE-40A5-8118-72F4C4A0557A}" dt="2023-10-03T11:55:48.980" v="959"/>
          <ac:spMkLst>
            <pc:docMk/>
            <pc:sldMk cId="4126055471" sldId="581"/>
            <ac:spMk id="4" creationId="{97CBDDA6-E2E7-2147-2EF9-7FF77E690A60}"/>
          </ac:spMkLst>
        </pc:spChg>
        <pc:spChg chg="add del mod">
          <ac:chgData name="Hamit Dogan" userId="bf8a678b-b767-47c4-a768-60dc3d010273" providerId="ADAL" clId="{832401D6-49CE-40A5-8118-72F4C4A0557A}" dt="2023-10-03T09:07:19.338" v="259" actId="478"/>
          <ac:spMkLst>
            <pc:docMk/>
            <pc:sldMk cId="4126055471" sldId="581"/>
            <ac:spMk id="5" creationId="{94873C64-BC03-6611-293E-2C0B8DD1862F}"/>
          </ac:spMkLst>
        </pc:spChg>
        <pc:spChg chg="add mod">
          <ac:chgData name="Hamit Dogan" userId="bf8a678b-b767-47c4-a768-60dc3d010273" providerId="ADAL" clId="{832401D6-49CE-40A5-8118-72F4C4A0557A}" dt="2023-10-03T11:54:32.645" v="946" actId="1076"/>
          <ac:spMkLst>
            <pc:docMk/>
            <pc:sldMk cId="4126055471" sldId="581"/>
            <ac:spMk id="6" creationId="{35EC704A-0090-00C5-099A-538138907E03}"/>
          </ac:spMkLst>
        </pc:spChg>
        <pc:spChg chg="add del mod">
          <ac:chgData name="Hamit Dogan" userId="bf8a678b-b767-47c4-a768-60dc3d010273" providerId="ADAL" clId="{832401D6-49CE-40A5-8118-72F4C4A0557A}" dt="2023-10-03T09:07:14.122" v="256" actId="478"/>
          <ac:spMkLst>
            <pc:docMk/>
            <pc:sldMk cId="4126055471" sldId="581"/>
            <ac:spMk id="6" creationId="{797AF570-2380-9F96-F415-BB1991C1E499}"/>
          </ac:spMkLst>
        </pc:spChg>
        <pc:spChg chg="add del mod">
          <ac:chgData name="Hamit Dogan" userId="bf8a678b-b767-47c4-a768-60dc3d010273" providerId="ADAL" clId="{832401D6-49CE-40A5-8118-72F4C4A0557A}" dt="2023-10-03T09:07:14.122" v="256" actId="478"/>
          <ac:spMkLst>
            <pc:docMk/>
            <pc:sldMk cId="4126055471" sldId="581"/>
            <ac:spMk id="7" creationId="{DCED3742-84B1-FC47-D57A-96E6C3B40990}"/>
          </ac:spMkLst>
        </pc:spChg>
        <pc:spChg chg="add del mod">
          <ac:chgData name="Hamit Dogan" userId="bf8a678b-b767-47c4-a768-60dc3d010273" providerId="ADAL" clId="{832401D6-49CE-40A5-8118-72F4C4A0557A}" dt="2023-10-03T09:07:35.727" v="270" actId="478"/>
          <ac:spMkLst>
            <pc:docMk/>
            <pc:sldMk cId="4126055471" sldId="581"/>
            <ac:spMk id="8" creationId="{72B1D2B3-239F-5F75-F016-A7BAFC0E5893}"/>
          </ac:spMkLst>
        </pc:spChg>
        <pc:spChg chg="del mod">
          <ac:chgData name="Hamit Dogan" userId="bf8a678b-b767-47c4-a768-60dc3d010273" providerId="ADAL" clId="{832401D6-49CE-40A5-8118-72F4C4A0557A}" dt="2023-10-03T09:00:03.526" v="40" actId="478"/>
          <ac:spMkLst>
            <pc:docMk/>
            <pc:sldMk cId="4126055471" sldId="581"/>
            <ac:spMk id="10" creationId="{96BAAF0D-E749-4333-9E1C-FC2285F6BB70}"/>
          </ac:spMkLst>
        </pc:spChg>
        <pc:spChg chg="add del mod">
          <ac:chgData name="Hamit Dogan" userId="bf8a678b-b767-47c4-a768-60dc3d010273" providerId="ADAL" clId="{832401D6-49CE-40A5-8118-72F4C4A0557A}" dt="2023-10-03T09:07:14.122" v="256" actId="478"/>
          <ac:spMkLst>
            <pc:docMk/>
            <pc:sldMk cId="4126055471" sldId="581"/>
            <ac:spMk id="11" creationId="{8A715F16-F755-5E58-C8B9-D9B74F2064F6}"/>
          </ac:spMkLst>
        </pc:spChg>
        <pc:spChg chg="add del mod">
          <ac:chgData name="Hamit Dogan" userId="bf8a678b-b767-47c4-a768-60dc3d010273" providerId="ADAL" clId="{832401D6-49CE-40A5-8118-72F4C4A0557A}" dt="2023-10-03T09:07:14.122" v="256" actId="478"/>
          <ac:spMkLst>
            <pc:docMk/>
            <pc:sldMk cId="4126055471" sldId="581"/>
            <ac:spMk id="12" creationId="{CF945106-0F15-7F62-3483-ACC2210655A8}"/>
          </ac:spMkLst>
        </pc:spChg>
        <pc:spChg chg="add del mod">
          <ac:chgData name="Hamit Dogan" userId="bf8a678b-b767-47c4-a768-60dc3d010273" providerId="ADAL" clId="{832401D6-49CE-40A5-8118-72F4C4A0557A}" dt="2023-10-03T09:07:29.615" v="267"/>
          <ac:spMkLst>
            <pc:docMk/>
            <pc:sldMk cId="4126055471" sldId="581"/>
            <ac:spMk id="14" creationId="{8EDE949B-D3DB-B054-9680-F77BDA0CF81C}"/>
          </ac:spMkLst>
        </pc:spChg>
        <pc:spChg chg="add del mod">
          <ac:chgData name="Hamit Dogan" userId="bf8a678b-b767-47c4-a768-60dc3d010273" providerId="ADAL" clId="{832401D6-49CE-40A5-8118-72F4C4A0557A}" dt="2023-10-03T09:07:14.122" v="256" actId="478"/>
          <ac:spMkLst>
            <pc:docMk/>
            <pc:sldMk cId="4126055471" sldId="581"/>
            <ac:spMk id="15" creationId="{E2B83896-5F82-2C98-1C63-90238FB365E0}"/>
          </ac:spMkLst>
        </pc:spChg>
        <pc:spChg chg="del mod">
          <ac:chgData name="Hamit Dogan" userId="bf8a678b-b767-47c4-a768-60dc3d010273" providerId="ADAL" clId="{832401D6-49CE-40A5-8118-72F4C4A0557A}" dt="2023-10-03T09:00:10.702" v="42" actId="478"/>
          <ac:spMkLst>
            <pc:docMk/>
            <pc:sldMk cId="4126055471" sldId="581"/>
            <ac:spMk id="16" creationId="{6D401427-1D52-4BC5-8AC8-B31991458BBA}"/>
          </ac:spMkLst>
        </pc:spChg>
        <pc:spChg chg="del">
          <ac:chgData name="Hamit Dogan" userId="bf8a678b-b767-47c4-a768-60dc3d010273" providerId="ADAL" clId="{832401D6-49CE-40A5-8118-72F4C4A0557A}" dt="2023-10-03T09:00:14.408" v="43" actId="478"/>
          <ac:spMkLst>
            <pc:docMk/>
            <pc:sldMk cId="4126055471" sldId="581"/>
            <ac:spMk id="17" creationId="{AE3B108E-8C14-4E34-92EB-93BFA5E7E500}"/>
          </ac:spMkLst>
        </pc:spChg>
        <pc:spChg chg="del">
          <ac:chgData name="Hamit Dogan" userId="bf8a678b-b767-47c4-a768-60dc3d010273" providerId="ADAL" clId="{832401D6-49CE-40A5-8118-72F4C4A0557A}" dt="2023-10-03T09:00:14.408" v="43" actId="478"/>
          <ac:spMkLst>
            <pc:docMk/>
            <pc:sldMk cId="4126055471" sldId="581"/>
            <ac:spMk id="18" creationId="{643D5AD3-4870-413E-B204-DEE49DDA7ADB}"/>
          </ac:spMkLst>
        </pc:spChg>
        <pc:spChg chg="del">
          <ac:chgData name="Hamit Dogan" userId="bf8a678b-b767-47c4-a768-60dc3d010273" providerId="ADAL" clId="{832401D6-49CE-40A5-8118-72F4C4A0557A}" dt="2023-10-03T09:00:18.856" v="44" actId="478"/>
          <ac:spMkLst>
            <pc:docMk/>
            <pc:sldMk cId="4126055471" sldId="581"/>
            <ac:spMk id="19" creationId="{2D095026-5F21-4B11-97AA-15E7857495B0}"/>
          </ac:spMkLst>
        </pc:spChg>
        <pc:spChg chg="del">
          <ac:chgData name="Hamit Dogan" userId="bf8a678b-b767-47c4-a768-60dc3d010273" providerId="ADAL" clId="{832401D6-49CE-40A5-8118-72F4C4A0557A}" dt="2023-10-03T09:00:10.702" v="42" actId="478"/>
          <ac:spMkLst>
            <pc:docMk/>
            <pc:sldMk cId="4126055471" sldId="581"/>
            <ac:spMk id="20" creationId="{82295D2C-CBF1-4036-A807-D55CA69DBA84}"/>
          </ac:spMkLst>
        </pc:spChg>
        <pc:spChg chg="del">
          <ac:chgData name="Hamit Dogan" userId="bf8a678b-b767-47c4-a768-60dc3d010273" providerId="ADAL" clId="{832401D6-49CE-40A5-8118-72F4C4A0557A}" dt="2023-10-03T09:00:23.849" v="45" actId="478"/>
          <ac:spMkLst>
            <pc:docMk/>
            <pc:sldMk cId="4126055471" sldId="581"/>
            <ac:spMk id="21" creationId="{F5691771-CBFD-4596-B87E-874F791A0AA7}"/>
          </ac:spMkLst>
        </pc:spChg>
        <pc:spChg chg="del">
          <ac:chgData name="Hamit Dogan" userId="bf8a678b-b767-47c4-a768-60dc3d010273" providerId="ADAL" clId="{832401D6-49CE-40A5-8118-72F4C4A0557A}" dt="2023-10-03T09:00:18.856" v="44" actId="478"/>
          <ac:spMkLst>
            <pc:docMk/>
            <pc:sldMk cId="4126055471" sldId="581"/>
            <ac:spMk id="22" creationId="{0CDB31E5-FA75-4FC5-A26D-CB670741CD3A}"/>
          </ac:spMkLst>
        </pc:spChg>
        <pc:spChg chg="del mod">
          <ac:chgData name="Hamit Dogan" userId="bf8a678b-b767-47c4-a768-60dc3d010273" providerId="ADAL" clId="{832401D6-49CE-40A5-8118-72F4C4A0557A}" dt="2023-10-03T09:00:26.788" v="47" actId="478"/>
          <ac:spMkLst>
            <pc:docMk/>
            <pc:sldMk cId="4126055471" sldId="581"/>
            <ac:spMk id="26" creationId="{1C07780B-8197-46D8-AE89-33C8DD88F43F}"/>
          </ac:spMkLst>
        </pc:spChg>
        <pc:spChg chg="del">
          <ac:chgData name="Hamit Dogan" userId="bf8a678b-b767-47c4-a768-60dc3d010273" providerId="ADAL" clId="{832401D6-49CE-40A5-8118-72F4C4A0557A}" dt="2023-10-03T09:00:18.856" v="44" actId="478"/>
          <ac:spMkLst>
            <pc:docMk/>
            <pc:sldMk cId="4126055471" sldId="581"/>
            <ac:spMk id="27" creationId="{EA7B4FB0-AE18-4744-BBEF-0649F67B5C66}"/>
          </ac:spMkLst>
        </pc:spChg>
        <pc:spChg chg="del">
          <ac:chgData name="Hamit Dogan" userId="bf8a678b-b767-47c4-a768-60dc3d010273" providerId="ADAL" clId="{832401D6-49CE-40A5-8118-72F4C4A0557A}" dt="2023-10-03T09:00:23.849" v="45" actId="478"/>
          <ac:spMkLst>
            <pc:docMk/>
            <pc:sldMk cId="4126055471" sldId="581"/>
            <ac:spMk id="28" creationId="{CB008763-33A4-40DB-9926-4E88389B3BCC}"/>
          </ac:spMkLst>
        </pc:spChg>
        <pc:spChg chg="del">
          <ac:chgData name="Hamit Dogan" userId="bf8a678b-b767-47c4-a768-60dc3d010273" providerId="ADAL" clId="{832401D6-49CE-40A5-8118-72F4C4A0557A}" dt="2023-10-03T09:00:23.849" v="45" actId="478"/>
          <ac:spMkLst>
            <pc:docMk/>
            <pc:sldMk cId="4126055471" sldId="581"/>
            <ac:spMk id="29" creationId="{DAA28C25-2561-49B9-AE1D-64480FE9CDF8}"/>
          </ac:spMkLst>
        </pc:spChg>
        <pc:spChg chg="del mod">
          <ac:chgData name="Hamit Dogan" userId="bf8a678b-b767-47c4-a768-60dc3d010273" providerId="ADAL" clId="{832401D6-49CE-40A5-8118-72F4C4A0557A}" dt="2023-10-03T09:00:26.788" v="47" actId="478"/>
          <ac:spMkLst>
            <pc:docMk/>
            <pc:sldMk cId="4126055471" sldId="581"/>
            <ac:spMk id="30" creationId="{75B9A010-9FB2-4ACD-870D-F0B2F841D20D}"/>
          </ac:spMkLst>
        </pc:spChg>
        <pc:spChg chg="add del mod">
          <ac:chgData name="Hamit Dogan" userId="bf8a678b-b767-47c4-a768-60dc3d010273" providerId="ADAL" clId="{832401D6-49CE-40A5-8118-72F4C4A0557A}" dt="2023-10-03T09:07:14.122" v="256" actId="478"/>
          <ac:spMkLst>
            <pc:docMk/>
            <pc:sldMk cId="4126055471" sldId="581"/>
            <ac:spMk id="31" creationId="{6C7E43F5-6232-BB62-3F36-88E106334C99}"/>
          </ac:spMkLst>
        </pc:spChg>
        <pc:spChg chg="add del mod">
          <ac:chgData name="Hamit Dogan" userId="bf8a678b-b767-47c4-a768-60dc3d010273" providerId="ADAL" clId="{832401D6-49CE-40A5-8118-72F4C4A0557A}" dt="2023-10-03T09:07:14.122" v="256" actId="478"/>
          <ac:spMkLst>
            <pc:docMk/>
            <pc:sldMk cId="4126055471" sldId="581"/>
            <ac:spMk id="32" creationId="{A0AFE6E3-ADFF-ED1B-129E-54362D93DE38}"/>
          </ac:spMkLst>
        </pc:spChg>
        <pc:spChg chg="add del mod">
          <ac:chgData name="Hamit Dogan" userId="bf8a678b-b767-47c4-a768-60dc3d010273" providerId="ADAL" clId="{832401D6-49CE-40A5-8118-72F4C4A0557A}" dt="2023-10-03T09:07:14.122" v="256" actId="478"/>
          <ac:spMkLst>
            <pc:docMk/>
            <pc:sldMk cId="4126055471" sldId="581"/>
            <ac:spMk id="33" creationId="{15632C92-035F-95C5-26F2-CB1DD182AC66}"/>
          </ac:spMkLst>
        </pc:spChg>
        <pc:spChg chg="add del mod">
          <ac:chgData name="Hamit Dogan" userId="bf8a678b-b767-47c4-a768-60dc3d010273" providerId="ADAL" clId="{832401D6-49CE-40A5-8118-72F4C4A0557A}" dt="2023-10-03T09:07:14.122" v="256" actId="478"/>
          <ac:spMkLst>
            <pc:docMk/>
            <pc:sldMk cId="4126055471" sldId="581"/>
            <ac:spMk id="34" creationId="{26D448B4-CAE8-5FEB-15BB-9F062387E81F}"/>
          </ac:spMkLst>
        </pc:spChg>
        <pc:spChg chg="add del mod">
          <ac:chgData name="Hamit Dogan" userId="bf8a678b-b767-47c4-a768-60dc3d010273" providerId="ADAL" clId="{832401D6-49CE-40A5-8118-72F4C4A0557A}" dt="2023-10-03T09:07:14.122" v="256" actId="478"/>
          <ac:spMkLst>
            <pc:docMk/>
            <pc:sldMk cId="4126055471" sldId="581"/>
            <ac:spMk id="35" creationId="{2822F5D0-CCEB-B44F-CEAD-DF613FBCAA01}"/>
          </ac:spMkLst>
        </pc:spChg>
        <pc:spChg chg="add del mod">
          <ac:chgData name="Hamit Dogan" userId="bf8a678b-b767-47c4-a768-60dc3d010273" providerId="ADAL" clId="{832401D6-49CE-40A5-8118-72F4C4A0557A}" dt="2023-10-03T09:07:33.576" v="269" actId="478"/>
          <ac:spMkLst>
            <pc:docMk/>
            <pc:sldMk cId="4126055471" sldId="581"/>
            <ac:spMk id="36" creationId="{EE6F8E49-E923-208E-C603-98ED82F72017}"/>
          </ac:spMkLst>
        </pc:spChg>
        <pc:spChg chg="add del mod">
          <ac:chgData name="Hamit Dogan" userId="bf8a678b-b767-47c4-a768-60dc3d010273" providerId="ADAL" clId="{832401D6-49CE-40A5-8118-72F4C4A0557A}" dt="2023-10-03T09:07:14.122" v="256" actId="478"/>
          <ac:spMkLst>
            <pc:docMk/>
            <pc:sldMk cId="4126055471" sldId="581"/>
            <ac:spMk id="37" creationId="{05799AA8-044D-109C-78B4-4319A2390B58}"/>
          </ac:spMkLst>
        </pc:spChg>
        <pc:spChg chg="add del mod">
          <ac:chgData name="Hamit Dogan" userId="bf8a678b-b767-47c4-a768-60dc3d010273" providerId="ADAL" clId="{832401D6-49CE-40A5-8118-72F4C4A0557A}" dt="2023-10-03T09:07:17.548" v="257" actId="478"/>
          <ac:spMkLst>
            <pc:docMk/>
            <pc:sldMk cId="4126055471" sldId="581"/>
            <ac:spMk id="38" creationId="{D5318A7A-8854-ADB7-EB2F-D5A7F7579E73}"/>
          </ac:spMkLst>
        </pc:spChg>
        <pc:spChg chg="add del mod">
          <ac:chgData name="Hamit Dogan" userId="bf8a678b-b767-47c4-a768-60dc3d010273" providerId="ADAL" clId="{832401D6-49CE-40A5-8118-72F4C4A0557A}" dt="2023-10-03T09:07:14.122" v="256" actId="478"/>
          <ac:spMkLst>
            <pc:docMk/>
            <pc:sldMk cId="4126055471" sldId="581"/>
            <ac:spMk id="39" creationId="{9521D4C1-9678-09B5-015D-F29B6580D86F}"/>
          </ac:spMkLst>
        </pc:spChg>
        <pc:spChg chg="add del mod">
          <ac:chgData name="Hamit Dogan" userId="bf8a678b-b767-47c4-a768-60dc3d010273" providerId="ADAL" clId="{832401D6-49CE-40A5-8118-72F4C4A0557A}" dt="2023-10-03T09:07:14.122" v="256" actId="478"/>
          <ac:spMkLst>
            <pc:docMk/>
            <pc:sldMk cId="4126055471" sldId="581"/>
            <ac:spMk id="40" creationId="{3B47114B-BAEE-B76A-352B-80C1D421000D}"/>
          </ac:spMkLst>
        </pc:spChg>
        <pc:spChg chg="add del mod">
          <ac:chgData name="Hamit Dogan" userId="bf8a678b-b767-47c4-a768-60dc3d010273" providerId="ADAL" clId="{832401D6-49CE-40A5-8118-72F4C4A0557A}" dt="2023-10-03T09:07:14.122" v="256" actId="478"/>
          <ac:spMkLst>
            <pc:docMk/>
            <pc:sldMk cId="4126055471" sldId="581"/>
            <ac:spMk id="41" creationId="{5ED8025A-E65B-7DC9-97DE-AAF92AA6710B}"/>
          </ac:spMkLst>
        </pc:spChg>
        <pc:spChg chg="add del mod">
          <ac:chgData name="Hamit Dogan" userId="bf8a678b-b767-47c4-a768-60dc3d010273" providerId="ADAL" clId="{832401D6-49CE-40A5-8118-72F4C4A0557A}" dt="2023-10-03T09:07:14.122" v="256" actId="478"/>
          <ac:spMkLst>
            <pc:docMk/>
            <pc:sldMk cId="4126055471" sldId="581"/>
            <ac:spMk id="43" creationId="{3340A16C-3AB0-EC58-E7DC-748F65E9D233}"/>
          </ac:spMkLst>
        </pc:spChg>
        <pc:spChg chg="add del mod">
          <ac:chgData name="Hamit Dogan" userId="bf8a678b-b767-47c4-a768-60dc3d010273" providerId="ADAL" clId="{832401D6-49CE-40A5-8118-72F4C4A0557A}" dt="2023-10-03T09:07:14.122" v="256" actId="478"/>
          <ac:spMkLst>
            <pc:docMk/>
            <pc:sldMk cId="4126055471" sldId="581"/>
            <ac:spMk id="45" creationId="{6E9D2A94-862D-8C64-4B5B-DF0BF97FCFF6}"/>
          </ac:spMkLst>
        </pc:spChg>
        <pc:picChg chg="add del mod">
          <ac:chgData name="Hamit Dogan" userId="bf8a678b-b767-47c4-a768-60dc3d010273" providerId="ADAL" clId="{832401D6-49CE-40A5-8118-72F4C4A0557A}" dt="2023-10-03T09:02:02.749" v="54"/>
          <ac:picMkLst>
            <pc:docMk/>
            <pc:sldMk cId="4126055471" sldId="581"/>
            <ac:picMk id="3" creationId="{47CED902-A512-CA26-226F-90D8FC0A4AF2}"/>
          </ac:picMkLst>
        </pc:picChg>
        <pc:picChg chg="add mod">
          <ac:chgData name="Hamit Dogan" userId="bf8a678b-b767-47c4-a768-60dc3d010273" providerId="ADAL" clId="{832401D6-49CE-40A5-8118-72F4C4A0557A}" dt="2023-10-03T12:48:55.247" v="1728" actId="1076"/>
          <ac:picMkLst>
            <pc:docMk/>
            <pc:sldMk cId="4126055471" sldId="581"/>
            <ac:picMk id="8" creationId="{AA1CB257-AF9E-3E5A-2A28-F797776E9117}"/>
          </ac:picMkLst>
        </pc:picChg>
        <pc:picChg chg="del">
          <ac:chgData name="Hamit Dogan" userId="bf8a678b-b767-47c4-a768-60dc3d010273" providerId="ADAL" clId="{832401D6-49CE-40A5-8118-72F4C4A0557A}" dt="2023-10-03T09:00:31.816" v="48" actId="478"/>
          <ac:picMkLst>
            <pc:docMk/>
            <pc:sldMk cId="4126055471" sldId="581"/>
            <ac:picMk id="9" creationId="{F0B23B2B-F9EB-4F1C-8788-1D058A1753CD}"/>
          </ac:picMkLst>
        </pc:picChg>
        <pc:picChg chg="add del mod">
          <ac:chgData name="Hamit Dogan" userId="bf8a678b-b767-47c4-a768-60dc3d010273" providerId="ADAL" clId="{832401D6-49CE-40A5-8118-72F4C4A0557A}" dt="2023-10-03T09:05:55.077" v="253" actId="478"/>
          <ac:picMkLst>
            <pc:docMk/>
            <pc:sldMk cId="4126055471" sldId="581"/>
            <ac:picMk id="42" creationId="{C474FBC8-54D8-DCB6-CB1D-4395FFE2E940}"/>
          </ac:picMkLst>
        </pc:picChg>
        <pc:picChg chg="add mod">
          <ac:chgData name="Hamit Dogan" userId="bf8a678b-b767-47c4-a768-60dc3d010273" providerId="ADAL" clId="{832401D6-49CE-40A5-8118-72F4C4A0557A}" dt="2023-10-03T11:54:25.756" v="945" actId="1076"/>
          <ac:picMkLst>
            <pc:docMk/>
            <pc:sldMk cId="4126055471" sldId="581"/>
            <ac:picMk id="2050" creationId="{90A2D26A-5DFC-FC5D-4FF1-991DCDDC259C}"/>
          </ac:picMkLst>
        </pc:picChg>
        <pc:cxnChg chg="add del mod">
          <ac:chgData name="Hamit Dogan" userId="bf8a678b-b767-47c4-a768-60dc3d010273" providerId="ADAL" clId="{832401D6-49CE-40A5-8118-72F4C4A0557A}" dt="2023-10-03T09:07:23.629" v="262" actId="478"/>
          <ac:cxnSpMkLst>
            <pc:docMk/>
            <pc:sldMk cId="4126055471" sldId="581"/>
            <ac:cxnSpMk id="13" creationId="{5BE027EB-79CE-8B5E-BFD9-A3021C17332D}"/>
          </ac:cxnSpMkLst>
        </pc:cxnChg>
        <pc:cxnChg chg="add del mod">
          <ac:chgData name="Hamit Dogan" userId="bf8a678b-b767-47c4-a768-60dc3d010273" providerId="ADAL" clId="{832401D6-49CE-40A5-8118-72F4C4A0557A}" dt="2023-10-03T09:07:14.122" v="256" actId="478"/>
          <ac:cxnSpMkLst>
            <pc:docMk/>
            <pc:sldMk cId="4126055471" sldId="581"/>
            <ac:cxnSpMk id="44" creationId="{2285DE4F-256B-D727-2D88-C19BAB265688}"/>
          </ac:cxnSpMkLst>
        </pc:cxnChg>
        <pc:cxnChg chg="add del mod">
          <ac:chgData name="Hamit Dogan" userId="bf8a678b-b767-47c4-a768-60dc3d010273" providerId="ADAL" clId="{832401D6-49CE-40A5-8118-72F4C4A0557A}" dt="2023-10-03T09:07:14.122" v="256" actId="478"/>
          <ac:cxnSpMkLst>
            <pc:docMk/>
            <pc:sldMk cId="4126055471" sldId="581"/>
            <ac:cxnSpMk id="46" creationId="{0FAFDAE0-4160-7EC7-DC62-E44FCD9D488B}"/>
          </ac:cxnSpMkLst>
        </pc:cxnChg>
      </pc:sldChg>
      <pc:sldChg chg="addSp delSp modSp mod">
        <pc:chgData name="Hamit Dogan" userId="bf8a678b-b767-47c4-a768-60dc3d010273" providerId="ADAL" clId="{832401D6-49CE-40A5-8118-72F4C4A0557A}" dt="2023-10-03T10:34:50.235" v="776" actId="1076"/>
        <pc:sldMkLst>
          <pc:docMk/>
          <pc:sldMk cId="2503357203" sldId="598"/>
        </pc:sldMkLst>
        <pc:spChg chg="mod">
          <ac:chgData name="Hamit Dogan" userId="bf8a678b-b767-47c4-a768-60dc3d010273" providerId="ADAL" clId="{832401D6-49CE-40A5-8118-72F4C4A0557A}" dt="2023-10-03T08:59:16.338" v="37" actId="2711"/>
          <ac:spMkLst>
            <pc:docMk/>
            <pc:sldMk cId="2503357203" sldId="598"/>
            <ac:spMk id="2" creationId="{ED7A4FE8-35FF-051D-8A54-24B87FFE1635}"/>
          </ac:spMkLst>
        </pc:spChg>
        <pc:spChg chg="mod">
          <ac:chgData name="Hamit Dogan" userId="bf8a678b-b767-47c4-a768-60dc3d010273" providerId="ADAL" clId="{832401D6-49CE-40A5-8118-72F4C4A0557A}" dt="2023-10-03T08:59:20.439" v="38" actId="1076"/>
          <ac:spMkLst>
            <pc:docMk/>
            <pc:sldMk cId="2503357203" sldId="598"/>
            <ac:spMk id="3" creationId="{8FA7A7A0-FB16-457B-A61E-00A1C9C1321C}"/>
          </ac:spMkLst>
        </pc:spChg>
        <pc:picChg chg="mod">
          <ac:chgData name="Hamit Dogan" userId="bf8a678b-b767-47c4-a768-60dc3d010273" providerId="ADAL" clId="{832401D6-49CE-40A5-8118-72F4C4A0557A}" dt="2023-10-03T10:34:33.444" v="773" actId="1076"/>
          <ac:picMkLst>
            <pc:docMk/>
            <pc:sldMk cId="2503357203" sldId="598"/>
            <ac:picMk id="4" creationId="{10DB8F73-57AC-4339-BF3E-FF2678E83AA4}"/>
          </ac:picMkLst>
        </pc:picChg>
        <pc:picChg chg="add del mod">
          <ac:chgData name="Hamit Dogan" userId="bf8a678b-b767-47c4-a768-60dc3d010273" providerId="ADAL" clId="{832401D6-49CE-40A5-8118-72F4C4A0557A}" dt="2023-10-03T09:30:43.028" v="768" actId="478"/>
          <ac:picMkLst>
            <pc:docMk/>
            <pc:sldMk cId="2503357203" sldId="598"/>
            <ac:picMk id="5" creationId="{C4E0179D-BA99-9158-7DA4-D9F60B7068FA}"/>
          </ac:picMkLst>
        </pc:picChg>
        <pc:picChg chg="add mod">
          <ac:chgData name="Hamit Dogan" userId="bf8a678b-b767-47c4-a768-60dc3d010273" providerId="ADAL" clId="{832401D6-49CE-40A5-8118-72F4C4A0557A}" dt="2023-10-03T08:56:56.078" v="33" actId="1076"/>
          <ac:picMkLst>
            <pc:docMk/>
            <pc:sldMk cId="2503357203" sldId="598"/>
            <ac:picMk id="6" creationId="{8149BAD9-C882-50AE-5385-1B43F01CA071}"/>
          </ac:picMkLst>
        </pc:picChg>
        <pc:picChg chg="add mod">
          <ac:chgData name="Hamit Dogan" userId="bf8a678b-b767-47c4-a768-60dc3d010273" providerId="ADAL" clId="{832401D6-49CE-40A5-8118-72F4C4A0557A}" dt="2023-10-03T10:34:50.235" v="776" actId="1076"/>
          <ac:picMkLst>
            <pc:docMk/>
            <pc:sldMk cId="2503357203" sldId="598"/>
            <ac:picMk id="1026" creationId="{9BBAB7A6-6A4E-503F-CB12-DB2BC42B493A}"/>
          </ac:picMkLst>
        </pc:picChg>
      </pc:sldChg>
      <pc:sldChg chg="del">
        <pc:chgData name="Hamit Dogan" userId="bf8a678b-b767-47c4-a768-60dc3d010273" providerId="ADAL" clId="{832401D6-49CE-40A5-8118-72F4C4A0557A}" dt="2023-10-03T08:53:28.291" v="10" actId="47"/>
        <pc:sldMkLst>
          <pc:docMk/>
          <pc:sldMk cId="57055684" sldId="602"/>
        </pc:sldMkLst>
      </pc:sldChg>
      <pc:sldChg chg="addSp delSp modSp add del mod ord">
        <pc:chgData name="Hamit Dogan" userId="bf8a678b-b767-47c4-a768-60dc3d010273" providerId="ADAL" clId="{832401D6-49CE-40A5-8118-72F4C4A0557A}" dt="2023-10-03T11:24:01.100" v="930"/>
        <pc:sldMkLst>
          <pc:docMk/>
          <pc:sldMk cId="3263171694" sldId="604"/>
        </pc:sldMkLst>
        <pc:spChg chg="del mod">
          <ac:chgData name="Hamit Dogan" userId="bf8a678b-b767-47c4-a768-60dc3d010273" providerId="ADAL" clId="{832401D6-49CE-40A5-8118-72F4C4A0557A}" dt="2023-10-03T11:20:16.961" v="899" actId="478"/>
          <ac:spMkLst>
            <pc:docMk/>
            <pc:sldMk cId="3263171694" sldId="604"/>
            <ac:spMk id="3" creationId="{3D8F33EA-7376-473E-96A7-92F27F42C262}"/>
          </ac:spMkLst>
        </pc:spChg>
        <pc:spChg chg="add del mod">
          <ac:chgData name="Hamit Dogan" userId="bf8a678b-b767-47c4-a768-60dc3d010273" providerId="ADAL" clId="{832401D6-49CE-40A5-8118-72F4C4A0557A}" dt="2023-10-03T11:20:36.551" v="904" actId="21"/>
          <ac:spMkLst>
            <pc:docMk/>
            <pc:sldMk cId="3263171694" sldId="604"/>
            <ac:spMk id="7" creationId="{81443BFC-A79A-B387-CFC9-F55B535A084A}"/>
          </ac:spMkLst>
        </pc:spChg>
        <pc:spChg chg="add mod">
          <ac:chgData name="Hamit Dogan" userId="bf8a678b-b767-47c4-a768-60dc3d010273" providerId="ADAL" clId="{832401D6-49CE-40A5-8118-72F4C4A0557A}" dt="2023-10-03T11:23:45.911" v="927" actId="20577"/>
          <ac:spMkLst>
            <pc:docMk/>
            <pc:sldMk cId="3263171694" sldId="604"/>
            <ac:spMk id="11" creationId="{847F75EC-1E30-DE50-FC51-BDED8DF040F3}"/>
          </ac:spMkLst>
        </pc:spChg>
        <pc:picChg chg="add del mod">
          <ac:chgData name="Hamit Dogan" userId="bf8a678b-b767-47c4-a768-60dc3d010273" providerId="ADAL" clId="{832401D6-49CE-40A5-8118-72F4C4A0557A}" dt="2023-10-03T11:19:34.119" v="896" actId="478"/>
          <ac:picMkLst>
            <pc:docMk/>
            <pc:sldMk cId="3263171694" sldId="604"/>
            <ac:picMk id="2" creationId="{07A3E353-700D-1DEE-CE07-5F3D486F129A}"/>
          </ac:picMkLst>
        </pc:picChg>
        <pc:picChg chg="add del">
          <ac:chgData name="Hamit Dogan" userId="bf8a678b-b767-47c4-a768-60dc3d010273" providerId="ADAL" clId="{832401D6-49CE-40A5-8118-72F4C4A0557A}" dt="2023-10-03T11:19:48.282" v="898" actId="478"/>
          <ac:picMkLst>
            <pc:docMk/>
            <pc:sldMk cId="3263171694" sldId="604"/>
            <ac:picMk id="5" creationId="{10574BB4-CB27-7764-5C04-C20845F8D66E}"/>
          </ac:picMkLst>
        </pc:picChg>
        <pc:picChg chg="add mod">
          <ac:chgData name="Hamit Dogan" userId="bf8a678b-b767-47c4-a768-60dc3d010273" providerId="ADAL" clId="{832401D6-49CE-40A5-8118-72F4C4A0557A}" dt="2023-10-03T11:23:55.208" v="928" actId="14100"/>
          <ac:picMkLst>
            <pc:docMk/>
            <pc:sldMk cId="3263171694" sldId="604"/>
            <ac:picMk id="9" creationId="{E9F3BB8F-5138-6962-0378-428E1ED3D6FC}"/>
          </ac:picMkLst>
        </pc:picChg>
        <pc:picChg chg="add mod">
          <ac:chgData name="Hamit Dogan" userId="bf8a678b-b767-47c4-a768-60dc3d010273" providerId="ADAL" clId="{832401D6-49CE-40A5-8118-72F4C4A0557A}" dt="2023-10-03T11:22:29.242" v="914" actId="1076"/>
          <ac:picMkLst>
            <pc:docMk/>
            <pc:sldMk cId="3263171694" sldId="604"/>
            <ac:picMk id="12" creationId="{8EFFE8A4-7C7C-6977-E527-35F3AE468155}"/>
          </ac:picMkLst>
        </pc:picChg>
        <pc:picChg chg="mod">
          <ac:chgData name="Hamit Dogan" userId="bf8a678b-b767-47c4-a768-60dc3d010273" providerId="ADAL" clId="{832401D6-49CE-40A5-8118-72F4C4A0557A}" dt="2023-10-03T11:22:30.875" v="915" actId="1076"/>
          <ac:picMkLst>
            <pc:docMk/>
            <pc:sldMk cId="3263171694" sldId="604"/>
            <ac:picMk id="25" creationId="{8C133D91-5EA2-4438-BF56-3458DDBCC8FD}"/>
          </ac:picMkLst>
        </pc:picChg>
        <pc:cxnChg chg="del">
          <ac:chgData name="Hamit Dogan" userId="bf8a678b-b767-47c4-a768-60dc3d010273" providerId="ADAL" clId="{832401D6-49CE-40A5-8118-72F4C4A0557A}" dt="2023-10-03T11:20:40.788" v="905" actId="478"/>
          <ac:cxnSpMkLst>
            <pc:docMk/>
            <pc:sldMk cId="3263171694" sldId="604"/>
            <ac:cxnSpMk id="24" creationId="{AC54D82C-7F49-4A6B-8E21-AF0CD14AC9E0}"/>
          </ac:cxnSpMkLst>
        </pc:cxnChg>
      </pc:sldChg>
      <pc:sldChg chg="addSp delSp modSp add mod ord">
        <pc:chgData name="Hamit Dogan" userId="bf8a678b-b767-47c4-a768-60dc3d010273" providerId="ADAL" clId="{832401D6-49CE-40A5-8118-72F4C4A0557A}" dt="2023-10-04T07:17:56.371" v="1758" actId="20577"/>
        <pc:sldMkLst>
          <pc:docMk/>
          <pc:sldMk cId="3509219630" sldId="605"/>
        </pc:sldMkLst>
        <pc:spChg chg="add mod">
          <ac:chgData name="Hamit Dogan" userId="bf8a678b-b767-47c4-a768-60dc3d010273" providerId="ADAL" clId="{832401D6-49CE-40A5-8118-72F4C4A0557A}" dt="2023-10-04T07:17:56.371" v="1758" actId="20577"/>
          <ac:spMkLst>
            <pc:docMk/>
            <pc:sldMk cId="3509219630" sldId="605"/>
            <ac:spMk id="3" creationId="{BC88E29E-AFC8-1A1B-D447-2BF4A8E60D33}"/>
          </ac:spMkLst>
        </pc:spChg>
        <pc:spChg chg="mod">
          <ac:chgData name="Hamit Dogan" userId="bf8a678b-b767-47c4-a768-60dc3d010273" providerId="ADAL" clId="{832401D6-49CE-40A5-8118-72F4C4A0557A}" dt="2023-10-03T09:18:24.456" v="713" actId="5793"/>
          <ac:spMkLst>
            <pc:docMk/>
            <pc:sldMk cId="3509219630" sldId="605"/>
            <ac:spMk id="9" creationId="{E9BAFF50-9EB1-B463-BEF7-72F527A18052}"/>
          </ac:spMkLst>
        </pc:spChg>
        <pc:picChg chg="mod">
          <ac:chgData name="Hamit Dogan" userId="bf8a678b-b767-47c4-a768-60dc3d010273" providerId="ADAL" clId="{832401D6-49CE-40A5-8118-72F4C4A0557A}" dt="2023-10-03T09:19:54.684" v="730" actId="1076"/>
          <ac:picMkLst>
            <pc:docMk/>
            <pc:sldMk cId="3509219630" sldId="605"/>
            <ac:picMk id="2" creationId="{410DC3CC-D28C-0990-AA3B-BE395E49EA44}"/>
          </ac:picMkLst>
        </pc:picChg>
        <pc:picChg chg="del">
          <ac:chgData name="Hamit Dogan" userId="bf8a678b-b767-47c4-a768-60dc3d010273" providerId="ADAL" clId="{832401D6-49CE-40A5-8118-72F4C4A0557A}" dt="2023-10-03T09:18:15.591" v="666" actId="478"/>
          <ac:picMkLst>
            <pc:docMk/>
            <pc:sldMk cId="3509219630" sldId="605"/>
            <ac:picMk id="3" creationId="{152B1A0A-E9F2-6313-069E-917EA54D5BB7}"/>
          </ac:picMkLst>
        </pc:picChg>
        <pc:picChg chg="add mod">
          <ac:chgData name="Hamit Dogan" userId="bf8a678b-b767-47c4-a768-60dc3d010273" providerId="ADAL" clId="{832401D6-49CE-40A5-8118-72F4C4A0557A}" dt="2023-10-03T11:56:08.427" v="960" actId="1076"/>
          <ac:picMkLst>
            <pc:docMk/>
            <pc:sldMk cId="3509219630" sldId="605"/>
            <ac:picMk id="4" creationId="{B00C93FD-C0F4-EAD3-E668-94AAF75D7AD8}"/>
          </ac:picMkLst>
        </pc:picChg>
      </pc:sldChg>
      <pc:sldChg chg="add">
        <pc:chgData name="Hamit Dogan" userId="bf8a678b-b767-47c4-a768-60dc3d010273" providerId="ADAL" clId="{832401D6-49CE-40A5-8118-72F4C4A0557A}" dt="2023-10-03T11:19:27.596" v="892" actId="2890"/>
        <pc:sldMkLst>
          <pc:docMk/>
          <pc:sldMk cId="1395146706" sldId="606"/>
        </pc:sldMkLst>
      </pc:sldChg>
      <pc:sldChg chg="del">
        <pc:chgData name="Hamit Dogan" userId="bf8a678b-b767-47c4-a768-60dc3d010273" providerId="ADAL" clId="{832401D6-49CE-40A5-8118-72F4C4A0557A}" dt="2023-10-03T08:53:25.075" v="9" actId="47"/>
        <pc:sldMkLst>
          <pc:docMk/>
          <pc:sldMk cId="1979702884" sldId="606"/>
        </pc:sldMkLst>
      </pc:sldChg>
      <pc:sldChg chg="delSp modSp add del mod setBg delDesignElem">
        <pc:chgData name="Hamit Dogan" userId="bf8a678b-b767-47c4-a768-60dc3d010273" providerId="ADAL" clId="{832401D6-49CE-40A5-8118-72F4C4A0557A}" dt="2023-10-03T09:23:18.218" v="763" actId="47"/>
        <pc:sldMkLst>
          <pc:docMk/>
          <pc:sldMk cId="2526273505" sldId="606"/>
        </pc:sldMkLst>
        <pc:spChg chg="del">
          <ac:chgData name="Hamit Dogan" userId="bf8a678b-b767-47c4-a768-60dc3d010273" providerId="ADAL" clId="{832401D6-49CE-40A5-8118-72F4C4A0557A}" dt="2023-10-03T09:22:06.443" v="740"/>
          <ac:spMkLst>
            <pc:docMk/>
            <pc:sldMk cId="2526273505" sldId="606"/>
            <ac:spMk id="32" creationId="{90D01200-0224-43C5-AB38-FB4D16B73FB7}"/>
          </ac:spMkLst>
        </pc:spChg>
        <pc:spChg chg="del">
          <ac:chgData name="Hamit Dogan" userId="bf8a678b-b767-47c4-a768-60dc3d010273" providerId="ADAL" clId="{832401D6-49CE-40A5-8118-72F4C4A0557A}" dt="2023-10-03T09:22:06.443" v="740"/>
          <ac:spMkLst>
            <pc:docMk/>
            <pc:sldMk cId="2526273505" sldId="606"/>
            <ac:spMk id="34" creationId="{728A44A4-A002-4A88-9FC9-1D0566C97A47}"/>
          </ac:spMkLst>
        </pc:spChg>
        <pc:spChg chg="del">
          <ac:chgData name="Hamit Dogan" userId="bf8a678b-b767-47c4-a768-60dc3d010273" providerId="ADAL" clId="{832401D6-49CE-40A5-8118-72F4C4A0557A}" dt="2023-10-03T09:22:06.443" v="740"/>
          <ac:spMkLst>
            <pc:docMk/>
            <pc:sldMk cId="2526273505" sldId="606"/>
            <ac:spMk id="36" creationId="{3E7D5C7B-DD16-401B-85CE-4AAA2A4F5136}"/>
          </ac:spMkLst>
        </pc:spChg>
        <pc:picChg chg="del mod">
          <ac:chgData name="Hamit Dogan" userId="bf8a678b-b767-47c4-a768-60dc3d010273" providerId="ADAL" clId="{832401D6-49CE-40A5-8118-72F4C4A0557A}" dt="2023-10-03T09:23:14.013" v="761" actId="478"/>
          <ac:picMkLst>
            <pc:docMk/>
            <pc:sldMk cId="2526273505" sldId="606"/>
            <ac:picMk id="3" creationId="{C7064238-D705-C93D-8CC2-292DEF85814D}"/>
          </ac:picMkLst>
        </pc:picChg>
        <pc:picChg chg="del">
          <ac:chgData name="Hamit Dogan" userId="bf8a678b-b767-47c4-a768-60dc3d010273" providerId="ADAL" clId="{832401D6-49CE-40A5-8118-72F4C4A0557A}" dt="2023-10-03T09:23:15.927" v="762" actId="478"/>
          <ac:picMkLst>
            <pc:docMk/>
            <pc:sldMk cId="2526273505" sldId="606"/>
            <ac:picMk id="7" creationId="{B975D665-7D2B-24F1-C589-3C978C150A62}"/>
          </ac:picMkLst>
        </pc:picChg>
      </pc:sldChg>
      <pc:sldChg chg="new del">
        <pc:chgData name="Hamit Dogan" userId="bf8a678b-b767-47c4-a768-60dc3d010273" providerId="ADAL" clId="{832401D6-49CE-40A5-8118-72F4C4A0557A}" dt="2023-10-03T12:17:56.405" v="1358" actId="680"/>
        <pc:sldMkLst>
          <pc:docMk/>
          <pc:sldMk cId="2892559314" sldId="607"/>
        </pc:sldMkLst>
      </pc:sldChg>
      <pc:sldChg chg="addSp delSp modSp mod setBg">
        <pc:chgData name="Hamit Dogan" userId="bf8a678b-b767-47c4-a768-60dc3d010273" providerId="ADAL" clId="{832401D6-49CE-40A5-8118-72F4C4A0557A}" dt="2023-10-03T12:22:52.938" v="1507" actId="1076"/>
        <pc:sldMkLst>
          <pc:docMk/>
          <pc:sldMk cId="3468511910" sldId="607"/>
        </pc:sldMkLst>
        <pc:spChg chg="del">
          <ac:chgData name="Hamit Dogan" userId="bf8a678b-b767-47c4-a768-60dc3d010273" providerId="ADAL" clId="{832401D6-49CE-40A5-8118-72F4C4A0557A}" dt="2023-10-03T12:19:32.159" v="1458" actId="478"/>
          <ac:spMkLst>
            <pc:docMk/>
            <pc:sldMk cId="3468511910" sldId="607"/>
            <ac:spMk id="2" creationId="{C9A8F8D6-7B30-2473-BDDA-9188A4B19AB8}"/>
          </ac:spMkLst>
        </pc:spChg>
        <pc:spChg chg="add mod">
          <ac:chgData name="Hamit Dogan" userId="bf8a678b-b767-47c4-a768-60dc3d010273" providerId="ADAL" clId="{832401D6-49CE-40A5-8118-72F4C4A0557A}" dt="2023-10-03T12:21:01.162" v="1494" actId="20577"/>
          <ac:spMkLst>
            <pc:docMk/>
            <pc:sldMk cId="3468511910" sldId="607"/>
            <ac:spMk id="4" creationId="{CF063E2F-8C79-54B8-6654-24C510C13D7A}"/>
          </ac:spMkLst>
        </pc:spChg>
        <pc:spChg chg="ord">
          <ac:chgData name="Hamit Dogan" userId="bf8a678b-b767-47c4-a768-60dc3d010273" providerId="ADAL" clId="{832401D6-49CE-40A5-8118-72F4C4A0557A}" dt="2023-10-03T12:19:55.831" v="1461" actId="26606"/>
          <ac:spMkLst>
            <pc:docMk/>
            <pc:sldMk cId="3468511910" sldId="607"/>
            <ac:spMk id="6" creationId="{A2D62121-6C91-EFF5-73D0-98B09DC3D615}"/>
          </ac:spMkLst>
        </pc:spChg>
        <pc:spChg chg="mod ord">
          <ac:chgData name="Hamit Dogan" userId="bf8a678b-b767-47c4-a768-60dc3d010273" providerId="ADAL" clId="{832401D6-49CE-40A5-8118-72F4C4A0557A}" dt="2023-10-03T12:19:55.831" v="1461" actId="26606"/>
          <ac:spMkLst>
            <pc:docMk/>
            <pc:sldMk cId="3468511910" sldId="607"/>
            <ac:spMk id="7" creationId="{2229456A-5EF7-326D-D008-CA89B32829B9}"/>
          </ac:spMkLst>
        </pc:spChg>
        <pc:spChg chg="add del">
          <ac:chgData name="Hamit Dogan" userId="bf8a678b-b767-47c4-a768-60dc3d010273" providerId="ADAL" clId="{832401D6-49CE-40A5-8118-72F4C4A0557A}" dt="2023-10-03T12:19:55.831" v="1461" actId="26606"/>
          <ac:spMkLst>
            <pc:docMk/>
            <pc:sldMk cId="3468511910" sldId="607"/>
            <ac:spMk id="15" creationId="{FACBEDD2-3D35-4319-8968-3EC3B77027B2}"/>
          </ac:spMkLst>
        </pc:spChg>
        <pc:spChg chg="add del">
          <ac:chgData name="Hamit Dogan" userId="bf8a678b-b767-47c4-a768-60dc3d010273" providerId="ADAL" clId="{832401D6-49CE-40A5-8118-72F4C4A0557A}" dt="2023-10-03T12:19:55.831" v="1461" actId="26606"/>
          <ac:spMkLst>
            <pc:docMk/>
            <pc:sldMk cId="3468511910" sldId="607"/>
            <ac:spMk id="17" creationId="{BA5106ED-0017-48D8-8BEE-8CE02272EDD0}"/>
          </ac:spMkLst>
        </pc:spChg>
        <pc:grpChg chg="add del">
          <ac:chgData name="Hamit Dogan" userId="bf8a678b-b767-47c4-a768-60dc3d010273" providerId="ADAL" clId="{832401D6-49CE-40A5-8118-72F4C4A0557A}" dt="2023-10-03T12:19:55.831" v="1461" actId="26606"/>
          <ac:grpSpMkLst>
            <pc:docMk/>
            <pc:sldMk cId="3468511910" sldId="607"/>
            <ac:grpSpMk id="19" creationId="{C22FA0FD-813C-451C-AE23-125FEE88DB7F}"/>
          </ac:grpSpMkLst>
        </pc:grpChg>
        <pc:graphicFrameChg chg="del">
          <ac:chgData name="Hamit Dogan" userId="bf8a678b-b767-47c4-a768-60dc3d010273" providerId="ADAL" clId="{832401D6-49CE-40A5-8118-72F4C4A0557A}" dt="2023-10-03T12:19:30.209" v="1457" actId="478"/>
          <ac:graphicFrameMkLst>
            <pc:docMk/>
            <pc:sldMk cId="3468511910" sldId="607"/>
            <ac:graphicFrameMk id="24" creationId="{843B2A2A-EA4E-B8D5-A227-2EE9A2401EB1}"/>
          </ac:graphicFrameMkLst>
        </pc:graphicFrameChg>
        <pc:picChg chg="mod ord">
          <ac:chgData name="Hamit Dogan" userId="bf8a678b-b767-47c4-a768-60dc3d010273" providerId="ADAL" clId="{832401D6-49CE-40A5-8118-72F4C4A0557A}" dt="2023-10-03T12:19:55.831" v="1461" actId="26606"/>
          <ac:picMkLst>
            <pc:docMk/>
            <pc:sldMk cId="3468511910" sldId="607"/>
            <ac:picMk id="5" creationId="{43FE68CA-BB22-0194-15AD-3ACF27F538C0}"/>
          </ac:picMkLst>
        </pc:picChg>
        <pc:picChg chg="add mod ord">
          <ac:chgData name="Hamit Dogan" userId="bf8a678b-b767-47c4-a768-60dc3d010273" providerId="ADAL" clId="{832401D6-49CE-40A5-8118-72F4C4A0557A}" dt="2023-10-03T12:19:55.831" v="1461" actId="26606"/>
          <ac:picMkLst>
            <pc:docMk/>
            <pc:sldMk cId="3468511910" sldId="607"/>
            <ac:picMk id="8" creationId="{3F761854-A615-80D6-7264-51353AF7A91D}"/>
          </ac:picMkLst>
        </pc:picChg>
        <pc:picChg chg="add mod">
          <ac:chgData name="Hamit Dogan" userId="bf8a678b-b767-47c4-a768-60dc3d010273" providerId="ADAL" clId="{832401D6-49CE-40A5-8118-72F4C4A0557A}" dt="2023-10-03T12:19:55.831" v="1461" actId="26606"/>
          <ac:picMkLst>
            <pc:docMk/>
            <pc:sldMk cId="3468511910" sldId="607"/>
            <ac:picMk id="9" creationId="{D16D00B8-9031-5AC7-6EB1-49E6287753A6}"/>
          </ac:picMkLst>
        </pc:picChg>
        <pc:picChg chg="add mod">
          <ac:chgData name="Hamit Dogan" userId="bf8a678b-b767-47c4-a768-60dc3d010273" providerId="ADAL" clId="{832401D6-49CE-40A5-8118-72F4C4A0557A}" dt="2023-10-03T12:19:55.831" v="1461" actId="26606"/>
          <ac:picMkLst>
            <pc:docMk/>
            <pc:sldMk cId="3468511910" sldId="607"/>
            <ac:picMk id="10" creationId="{3F3598D5-175C-BFB3-2B3F-03C27CE7EEFE}"/>
          </ac:picMkLst>
        </pc:picChg>
        <pc:picChg chg="add mod">
          <ac:chgData name="Hamit Dogan" userId="bf8a678b-b767-47c4-a768-60dc3d010273" providerId="ADAL" clId="{832401D6-49CE-40A5-8118-72F4C4A0557A}" dt="2023-10-03T12:20:49.938" v="1469" actId="1076"/>
          <ac:picMkLst>
            <pc:docMk/>
            <pc:sldMk cId="3468511910" sldId="607"/>
            <ac:picMk id="11" creationId="{A8086506-4262-AE91-9828-9088E79F01E5}"/>
          </ac:picMkLst>
        </pc:picChg>
        <pc:picChg chg="add mod">
          <ac:chgData name="Hamit Dogan" userId="bf8a678b-b767-47c4-a768-60dc3d010273" providerId="ADAL" clId="{832401D6-49CE-40A5-8118-72F4C4A0557A}" dt="2023-10-03T12:20:52.324" v="1470" actId="1076"/>
          <ac:picMkLst>
            <pc:docMk/>
            <pc:sldMk cId="3468511910" sldId="607"/>
            <ac:picMk id="12" creationId="{FE82A52C-2787-DA3A-037F-C4741AB5688A}"/>
          </ac:picMkLst>
        </pc:picChg>
        <pc:picChg chg="add mod">
          <ac:chgData name="Hamit Dogan" userId="bf8a678b-b767-47c4-a768-60dc3d010273" providerId="ADAL" clId="{832401D6-49CE-40A5-8118-72F4C4A0557A}" dt="2023-10-03T12:22:22.320" v="1502" actId="1076"/>
          <ac:picMkLst>
            <pc:docMk/>
            <pc:sldMk cId="3468511910" sldId="607"/>
            <ac:picMk id="13" creationId="{13FC9103-9FB3-A855-02E1-4C4079FBFD1A}"/>
          </ac:picMkLst>
        </pc:picChg>
        <pc:picChg chg="add mod">
          <ac:chgData name="Hamit Dogan" userId="bf8a678b-b767-47c4-a768-60dc3d010273" providerId="ADAL" clId="{832401D6-49CE-40A5-8118-72F4C4A0557A}" dt="2023-10-03T12:22:52.938" v="1507" actId="1076"/>
          <ac:picMkLst>
            <pc:docMk/>
            <pc:sldMk cId="3468511910" sldId="607"/>
            <ac:picMk id="14" creationId="{BE1FDE96-8FD6-2965-053F-1A3B7BA6EF47}"/>
          </ac:picMkLst>
        </pc:picChg>
        <pc:picChg chg="add del mod">
          <ac:chgData name="Hamit Dogan" userId="bf8a678b-b767-47c4-a768-60dc3d010273" providerId="ADAL" clId="{832401D6-49CE-40A5-8118-72F4C4A0557A}" dt="2023-10-03T12:22:49.548" v="1506" actId="478"/>
          <ac:picMkLst>
            <pc:docMk/>
            <pc:sldMk cId="3468511910" sldId="607"/>
            <ac:picMk id="16" creationId="{A455DC41-B584-4ACD-B835-4FF9D37A9D96}"/>
          </ac:picMkLst>
        </pc:picChg>
      </pc:sldChg>
      <pc:sldChg chg="addSp delSp modSp add mod">
        <pc:chgData name="Hamit Dogan" userId="bf8a678b-b767-47c4-a768-60dc3d010273" providerId="ADAL" clId="{832401D6-49CE-40A5-8118-72F4C4A0557A}" dt="2023-10-03T12:25:57.842" v="1532" actId="478"/>
        <pc:sldMkLst>
          <pc:docMk/>
          <pc:sldMk cId="3587650124" sldId="608"/>
        </pc:sldMkLst>
        <pc:spChg chg="add del mod">
          <ac:chgData name="Hamit Dogan" userId="bf8a678b-b767-47c4-a768-60dc3d010273" providerId="ADAL" clId="{832401D6-49CE-40A5-8118-72F4C4A0557A}" dt="2023-10-03T12:23:12.926" v="1513" actId="478"/>
          <ac:spMkLst>
            <pc:docMk/>
            <pc:sldMk cId="3587650124" sldId="608"/>
            <ac:spMk id="3" creationId="{43C1BA1C-2DD7-CCC0-AAF5-607DB1653732}"/>
          </ac:spMkLst>
        </pc:spChg>
        <pc:spChg chg="mod">
          <ac:chgData name="Hamit Dogan" userId="bf8a678b-b767-47c4-a768-60dc3d010273" providerId="ADAL" clId="{832401D6-49CE-40A5-8118-72F4C4A0557A}" dt="2023-10-03T12:23:38.840" v="1519" actId="1076"/>
          <ac:spMkLst>
            <pc:docMk/>
            <pc:sldMk cId="3587650124" sldId="608"/>
            <ac:spMk id="6" creationId="{A2D62121-6C91-EFF5-73D0-98B09DC3D615}"/>
          </ac:spMkLst>
        </pc:spChg>
        <pc:spChg chg="del">
          <ac:chgData name="Hamit Dogan" userId="bf8a678b-b767-47c4-a768-60dc3d010273" providerId="ADAL" clId="{832401D6-49CE-40A5-8118-72F4C4A0557A}" dt="2023-10-03T12:25:57.842" v="1532" actId="478"/>
          <ac:spMkLst>
            <pc:docMk/>
            <pc:sldMk cId="3587650124" sldId="608"/>
            <ac:spMk id="7" creationId="{2229456A-5EF7-326D-D008-CA89B32829B9}"/>
          </ac:spMkLst>
        </pc:spChg>
        <pc:picChg chg="del">
          <ac:chgData name="Hamit Dogan" userId="bf8a678b-b767-47c4-a768-60dc3d010273" providerId="ADAL" clId="{832401D6-49CE-40A5-8118-72F4C4A0557A}" dt="2023-10-03T12:23:15.051" v="1515" actId="478"/>
          <ac:picMkLst>
            <pc:docMk/>
            <pc:sldMk cId="3587650124" sldId="608"/>
            <ac:picMk id="8" creationId="{3F761854-A615-80D6-7264-51353AF7A91D}"/>
          </ac:picMkLst>
        </pc:picChg>
        <pc:picChg chg="del">
          <ac:chgData name="Hamit Dogan" userId="bf8a678b-b767-47c4-a768-60dc3d010273" providerId="ADAL" clId="{832401D6-49CE-40A5-8118-72F4C4A0557A}" dt="2023-10-03T12:23:08.089" v="1512" actId="478"/>
          <ac:picMkLst>
            <pc:docMk/>
            <pc:sldMk cId="3587650124" sldId="608"/>
            <ac:picMk id="9" creationId="{D16D00B8-9031-5AC7-6EB1-49E6287753A6}"/>
          </ac:picMkLst>
        </pc:picChg>
        <pc:picChg chg="del">
          <ac:chgData name="Hamit Dogan" userId="bf8a678b-b767-47c4-a768-60dc3d010273" providerId="ADAL" clId="{832401D6-49CE-40A5-8118-72F4C4A0557A}" dt="2023-10-03T12:23:14.154" v="1514" actId="478"/>
          <ac:picMkLst>
            <pc:docMk/>
            <pc:sldMk cId="3587650124" sldId="608"/>
            <ac:picMk id="10" creationId="{3F3598D5-175C-BFB3-2B3F-03C27CE7EEFE}"/>
          </ac:picMkLst>
        </pc:picChg>
        <pc:picChg chg="del">
          <ac:chgData name="Hamit Dogan" userId="bf8a678b-b767-47c4-a768-60dc3d010273" providerId="ADAL" clId="{832401D6-49CE-40A5-8118-72F4C4A0557A}" dt="2023-10-03T12:22:58.237" v="1509" actId="478"/>
          <ac:picMkLst>
            <pc:docMk/>
            <pc:sldMk cId="3587650124" sldId="608"/>
            <ac:picMk id="11" creationId="{A8086506-4262-AE91-9828-9088E79F01E5}"/>
          </ac:picMkLst>
        </pc:picChg>
        <pc:picChg chg="del">
          <ac:chgData name="Hamit Dogan" userId="bf8a678b-b767-47c4-a768-60dc3d010273" providerId="ADAL" clId="{832401D6-49CE-40A5-8118-72F4C4A0557A}" dt="2023-10-03T12:23:05.120" v="1511" actId="478"/>
          <ac:picMkLst>
            <pc:docMk/>
            <pc:sldMk cId="3587650124" sldId="608"/>
            <ac:picMk id="12" creationId="{FE82A52C-2787-DA3A-037F-C4741AB5688A}"/>
          </ac:picMkLst>
        </pc:picChg>
        <pc:picChg chg="del">
          <ac:chgData name="Hamit Dogan" userId="bf8a678b-b767-47c4-a768-60dc3d010273" providerId="ADAL" clId="{832401D6-49CE-40A5-8118-72F4C4A0557A}" dt="2023-10-03T12:23:00.124" v="1510" actId="478"/>
          <ac:picMkLst>
            <pc:docMk/>
            <pc:sldMk cId="3587650124" sldId="608"/>
            <ac:picMk id="13" creationId="{13FC9103-9FB3-A855-02E1-4C4079FBFD1A}"/>
          </ac:picMkLst>
        </pc:picChg>
        <pc:picChg chg="del">
          <ac:chgData name="Hamit Dogan" userId="bf8a678b-b767-47c4-a768-60dc3d010273" providerId="ADAL" clId="{832401D6-49CE-40A5-8118-72F4C4A0557A}" dt="2023-10-03T12:22:57.294" v="1508" actId="478"/>
          <ac:picMkLst>
            <pc:docMk/>
            <pc:sldMk cId="3587650124" sldId="608"/>
            <ac:picMk id="14" creationId="{BE1FDE96-8FD6-2965-053F-1A3B7BA6EF47}"/>
          </ac:picMkLst>
        </pc:picChg>
        <pc:picChg chg="add mod">
          <ac:chgData name="Hamit Dogan" userId="bf8a678b-b767-47c4-a768-60dc3d010273" providerId="ADAL" clId="{832401D6-49CE-40A5-8118-72F4C4A0557A}" dt="2023-10-03T12:23:35.557" v="1517" actId="1076"/>
          <ac:picMkLst>
            <pc:docMk/>
            <pc:sldMk cId="3587650124" sldId="608"/>
            <ac:picMk id="15" creationId="{877CA154-16CF-F4F8-B6D5-2A818F18A824}"/>
          </ac:picMkLst>
        </pc:picChg>
        <pc:picChg chg="add del mod">
          <ac:chgData name="Hamit Dogan" userId="bf8a678b-b767-47c4-a768-60dc3d010273" providerId="ADAL" clId="{832401D6-49CE-40A5-8118-72F4C4A0557A}" dt="2023-10-03T12:23:38.327" v="1518" actId="1076"/>
          <ac:picMkLst>
            <pc:docMk/>
            <pc:sldMk cId="3587650124" sldId="608"/>
            <ac:picMk id="16" creationId="{A455DC41-B584-4ACD-B835-4FF9D37A9D96}"/>
          </ac:picMkLst>
        </pc:picChg>
        <pc:picChg chg="add mod">
          <ac:chgData name="Hamit Dogan" userId="bf8a678b-b767-47c4-a768-60dc3d010273" providerId="ADAL" clId="{832401D6-49CE-40A5-8118-72F4C4A0557A}" dt="2023-10-03T12:23:53.585" v="1521" actId="1076"/>
          <ac:picMkLst>
            <pc:docMk/>
            <pc:sldMk cId="3587650124" sldId="608"/>
            <ac:picMk id="17" creationId="{830C57C6-8795-6280-1D26-E0D183EBAC2C}"/>
          </ac:picMkLst>
        </pc:picChg>
        <pc:picChg chg="add mod">
          <ac:chgData name="Hamit Dogan" userId="bf8a678b-b767-47c4-a768-60dc3d010273" providerId="ADAL" clId="{832401D6-49CE-40A5-8118-72F4C4A0557A}" dt="2023-10-03T12:24:43.281" v="1523" actId="1076"/>
          <ac:picMkLst>
            <pc:docMk/>
            <pc:sldMk cId="3587650124" sldId="608"/>
            <ac:picMk id="18" creationId="{60F5EB27-3EFE-A6CF-62C4-77F43CA09EFE}"/>
          </ac:picMkLst>
        </pc:picChg>
        <pc:picChg chg="add mod">
          <ac:chgData name="Hamit Dogan" userId="bf8a678b-b767-47c4-a768-60dc3d010273" providerId="ADAL" clId="{832401D6-49CE-40A5-8118-72F4C4A0557A}" dt="2023-10-03T12:24:58.654" v="1525" actId="1076"/>
          <ac:picMkLst>
            <pc:docMk/>
            <pc:sldMk cId="3587650124" sldId="608"/>
            <ac:picMk id="19" creationId="{8D241611-CC5B-5308-2875-6868EDBC06B9}"/>
          </ac:picMkLst>
        </pc:picChg>
        <pc:picChg chg="add mod">
          <ac:chgData name="Hamit Dogan" userId="bf8a678b-b767-47c4-a768-60dc3d010273" providerId="ADAL" clId="{832401D6-49CE-40A5-8118-72F4C4A0557A}" dt="2023-10-03T12:25:54.218" v="1531" actId="1076"/>
          <ac:picMkLst>
            <pc:docMk/>
            <pc:sldMk cId="3587650124" sldId="608"/>
            <ac:picMk id="20" creationId="{6A67F2C5-9BC5-683B-1C69-0500A639C3C8}"/>
          </ac:picMkLst>
        </pc:picChg>
      </pc:sldChg>
      <pc:sldChg chg="del">
        <pc:chgData name="Hamit Dogan" userId="bf8a678b-b767-47c4-a768-60dc3d010273" providerId="ADAL" clId="{832401D6-49CE-40A5-8118-72F4C4A0557A}" dt="2023-10-03T08:51:32.684" v="0" actId="47"/>
        <pc:sldMkLst>
          <pc:docMk/>
          <pc:sldMk cId="4176616690" sldId="608"/>
        </pc:sldMkLst>
      </pc:sldChg>
      <pc:sldChg chg="del">
        <pc:chgData name="Hamit Dogan" userId="bf8a678b-b767-47c4-a768-60dc3d010273" providerId="ADAL" clId="{832401D6-49CE-40A5-8118-72F4C4A0557A}" dt="2023-10-03T08:53:07.964" v="4" actId="47"/>
        <pc:sldMkLst>
          <pc:docMk/>
          <pc:sldMk cId="773474527" sldId="609"/>
        </pc:sldMkLst>
      </pc:sldChg>
      <pc:sldChg chg="new del">
        <pc:chgData name="Hamit Dogan" userId="bf8a678b-b767-47c4-a768-60dc3d010273" providerId="ADAL" clId="{832401D6-49CE-40A5-8118-72F4C4A0557A}" dt="2023-10-03T12:42:58.509" v="1617" actId="680"/>
        <pc:sldMkLst>
          <pc:docMk/>
          <pc:sldMk cId="2553747607" sldId="609"/>
        </pc:sldMkLst>
      </pc:sldChg>
      <pc:sldChg chg="addSp delSp modSp add mod">
        <pc:chgData name="Hamit Dogan" userId="bf8a678b-b767-47c4-a768-60dc3d010273" providerId="ADAL" clId="{832401D6-49CE-40A5-8118-72F4C4A0557A}" dt="2023-10-03T12:48:10.509" v="1727" actId="255"/>
        <pc:sldMkLst>
          <pc:docMk/>
          <pc:sldMk cId="3650717128" sldId="609"/>
        </pc:sldMkLst>
        <pc:spChg chg="add mod">
          <ac:chgData name="Hamit Dogan" userId="bf8a678b-b767-47c4-a768-60dc3d010273" providerId="ADAL" clId="{832401D6-49CE-40A5-8118-72F4C4A0557A}" dt="2023-10-03T12:48:10.509" v="1727" actId="255"/>
          <ac:spMkLst>
            <pc:docMk/>
            <pc:sldMk cId="3650717128" sldId="609"/>
            <ac:spMk id="8" creationId="{2048D7E7-96FB-3F70-4375-0D1C30B59F3D}"/>
          </ac:spMkLst>
        </pc:spChg>
        <pc:picChg chg="del mod">
          <ac:chgData name="Hamit Dogan" userId="bf8a678b-b767-47c4-a768-60dc3d010273" providerId="ADAL" clId="{832401D6-49CE-40A5-8118-72F4C4A0557A}" dt="2023-10-03T12:43:11.850" v="1622" actId="478"/>
          <ac:picMkLst>
            <pc:docMk/>
            <pc:sldMk cId="3650717128" sldId="609"/>
            <ac:picMk id="3" creationId="{311F9005-CAA2-4642-7619-D5B35B853D07}"/>
          </ac:picMkLst>
        </pc:picChg>
        <pc:picChg chg="del">
          <ac:chgData name="Hamit Dogan" userId="bf8a678b-b767-47c4-a768-60dc3d010273" providerId="ADAL" clId="{832401D6-49CE-40A5-8118-72F4C4A0557A}" dt="2023-10-03T12:43:09.732" v="1620" actId="478"/>
          <ac:picMkLst>
            <pc:docMk/>
            <pc:sldMk cId="3650717128" sldId="609"/>
            <ac:picMk id="4" creationId="{C61A48B4-70C5-6939-E0E0-902854F23171}"/>
          </ac:picMkLst>
        </pc:picChg>
        <pc:picChg chg="add mod">
          <ac:chgData name="Hamit Dogan" userId="bf8a678b-b767-47c4-a768-60dc3d010273" providerId="ADAL" clId="{832401D6-49CE-40A5-8118-72F4C4A0557A}" dt="2023-10-03T12:43:18.524" v="1624" actId="1076"/>
          <ac:picMkLst>
            <pc:docMk/>
            <pc:sldMk cId="3650717128" sldId="609"/>
            <ac:picMk id="6" creationId="{98CE2966-F58D-7516-3753-40456C684D3D}"/>
          </ac:picMkLst>
        </pc:picChg>
        <pc:picChg chg="add mod">
          <ac:chgData name="Hamit Dogan" userId="bf8a678b-b767-47c4-a768-60dc3d010273" providerId="ADAL" clId="{832401D6-49CE-40A5-8118-72F4C4A0557A}" dt="2023-10-03T12:47:36.346" v="1718" actId="1076"/>
          <ac:picMkLst>
            <pc:docMk/>
            <pc:sldMk cId="3650717128" sldId="609"/>
            <ac:picMk id="9" creationId="{E288D9D8-7F84-BF40-0BC4-A653F8DCA692}"/>
          </ac:picMkLst>
        </pc:picChg>
        <pc:picChg chg="add mod">
          <ac:chgData name="Hamit Dogan" userId="bf8a678b-b767-47c4-a768-60dc3d010273" providerId="ADAL" clId="{832401D6-49CE-40A5-8118-72F4C4A0557A}" dt="2023-10-03T12:47:43.742" v="1720" actId="1076"/>
          <ac:picMkLst>
            <pc:docMk/>
            <pc:sldMk cId="3650717128" sldId="609"/>
            <ac:picMk id="10" creationId="{36E030AA-4D62-E916-3A81-F3758674363C}"/>
          </ac:picMkLst>
        </pc:picChg>
        <pc:picChg chg="add mod">
          <ac:chgData name="Hamit Dogan" userId="bf8a678b-b767-47c4-a768-60dc3d010273" providerId="ADAL" clId="{832401D6-49CE-40A5-8118-72F4C4A0557A}" dt="2023-10-03T12:47:40.036" v="1719" actId="1076"/>
          <ac:picMkLst>
            <pc:docMk/>
            <pc:sldMk cId="3650717128" sldId="609"/>
            <ac:picMk id="11" creationId="{33E44CB1-FCFF-6877-7181-0A49D3E898AC}"/>
          </ac:picMkLst>
        </pc:picChg>
        <pc:picChg chg="add mod">
          <ac:chgData name="Hamit Dogan" userId="bf8a678b-b767-47c4-a768-60dc3d010273" providerId="ADAL" clId="{832401D6-49CE-40A5-8118-72F4C4A0557A}" dt="2023-10-03T12:47:55.314" v="1725" actId="14100"/>
          <ac:picMkLst>
            <pc:docMk/>
            <pc:sldMk cId="3650717128" sldId="609"/>
            <ac:picMk id="12" creationId="{EF1A8FC8-9EAE-79C0-3ADC-F1ED04C31026}"/>
          </ac:picMkLst>
        </pc:picChg>
      </pc:sldChg>
      <pc:sldChg chg="modSp mod">
        <pc:chgData name="Hamit Dogan" userId="bf8a678b-b767-47c4-a768-60dc3d010273" providerId="ADAL" clId="{832401D6-49CE-40A5-8118-72F4C4A0557A}" dt="2023-10-04T07:22:25.313" v="1820" actId="207"/>
        <pc:sldMkLst>
          <pc:docMk/>
          <pc:sldMk cId="846766320" sldId="611"/>
        </pc:sldMkLst>
        <pc:spChg chg="mod">
          <ac:chgData name="Hamit Dogan" userId="bf8a678b-b767-47c4-a768-60dc3d010273" providerId="ADAL" clId="{832401D6-49CE-40A5-8118-72F4C4A0557A}" dt="2023-10-04T07:22:25.313" v="1820" actId="207"/>
          <ac:spMkLst>
            <pc:docMk/>
            <pc:sldMk cId="846766320" sldId="611"/>
            <ac:spMk id="10" creationId="{728E0D25-2AF5-AEC3-E54F-91C6B97A0814}"/>
          </ac:spMkLst>
        </pc:spChg>
      </pc:sldChg>
      <pc:sldChg chg="del">
        <pc:chgData name="Hamit Dogan" userId="bf8a678b-b767-47c4-a768-60dc3d010273" providerId="ADAL" clId="{832401D6-49CE-40A5-8118-72F4C4A0557A}" dt="2023-10-03T08:53:32.275" v="15" actId="47"/>
        <pc:sldMkLst>
          <pc:docMk/>
          <pc:sldMk cId="4035206968" sldId="611"/>
        </pc:sldMkLst>
      </pc:sldChg>
      <pc:sldChg chg="del">
        <pc:chgData name="Hamit Dogan" userId="bf8a678b-b767-47c4-a768-60dc3d010273" providerId="ADAL" clId="{832401D6-49CE-40A5-8118-72F4C4A0557A}" dt="2023-10-03T08:53:29.908" v="12" actId="47"/>
        <pc:sldMkLst>
          <pc:docMk/>
          <pc:sldMk cId="1534315350" sldId="612"/>
        </pc:sldMkLst>
      </pc:sldChg>
      <pc:sldChg chg="del">
        <pc:chgData name="Hamit Dogan" userId="bf8a678b-b767-47c4-a768-60dc3d010273" providerId="ADAL" clId="{832401D6-49CE-40A5-8118-72F4C4A0557A}" dt="2023-10-03T08:53:29.155" v="11" actId="47"/>
        <pc:sldMkLst>
          <pc:docMk/>
          <pc:sldMk cId="3897271105" sldId="61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48949E-9B0C-463F-8929-042E0D4F6F5A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3EC87841-AF5D-479D-8F45-AA7D59AE3E02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kern="1200" dirty="0" err="1">
              <a:latin typeface="Calibri" panose="020F0502020204030204"/>
              <a:ea typeface="+mn-ea"/>
              <a:cs typeface="+mn-cs"/>
            </a:rPr>
            <a:t>Kırılgan</a:t>
          </a:r>
          <a:r>
            <a:rPr lang="en-US" sz="2000" kern="1200" dirty="0">
              <a:latin typeface="Calibri" panose="020F0502020204030204"/>
              <a:ea typeface="+mn-ea"/>
              <a:cs typeface="+mn-cs"/>
            </a:rPr>
            <a:t> </a:t>
          </a:r>
          <a:r>
            <a:rPr lang="en-US" sz="2000" kern="1200" dirty="0" err="1">
              <a:latin typeface="Calibri" panose="020F0502020204030204"/>
              <a:ea typeface="+mn-ea"/>
              <a:cs typeface="+mn-cs"/>
            </a:rPr>
            <a:t>grupların</a:t>
          </a:r>
          <a:r>
            <a:rPr lang="en-US" sz="2000" kern="1200" dirty="0">
              <a:latin typeface="Calibri" panose="020F0502020204030204"/>
              <a:ea typeface="+mn-ea"/>
              <a:cs typeface="+mn-cs"/>
            </a:rPr>
            <a:t> </a:t>
          </a:r>
          <a:r>
            <a:rPr lang="en-US" sz="2000" kern="1200" dirty="0" err="1">
              <a:latin typeface="Calibri" panose="020F0502020204030204"/>
              <a:ea typeface="+mn-ea"/>
              <a:cs typeface="+mn-cs"/>
            </a:rPr>
            <a:t>bakım</a:t>
          </a:r>
          <a:r>
            <a:rPr lang="en-US" sz="2000" kern="1200" dirty="0">
              <a:latin typeface="Calibri" panose="020F0502020204030204"/>
              <a:ea typeface="+mn-ea"/>
              <a:cs typeface="+mn-cs"/>
            </a:rPr>
            <a:t> </a:t>
          </a:r>
          <a:r>
            <a:rPr lang="en-US" sz="2000" kern="1200" dirty="0" err="1">
              <a:latin typeface="Calibri" panose="020F0502020204030204"/>
              <a:ea typeface="+mn-ea"/>
              <a:cs typeface="+mn-cs"/>
            </a:rPr>
            <a:t>ihtiyaçlarının</a:t>
          </a:r>
          <a:r>
            <a:rPr lang="en-US" sz="2000" kern="1200" dirty="0">
              <a:latin typeface="Calibri" panose="020F0502020204030204"/>
              <a:ea typeface="+mn-ea"/>
              <a:cs typeface="+mn-cs"/>
            </a:rPr>
            <a:t> </a:t>
          </a:r>
          <a:r>
            <a:rPr lang="en-US" sz="2000" kern="1200" dirty="0" err="1">
              <a:latin typeface="Calibri" panose="020F0502020204030204"/>
              <a:ea typeface="+mn-ea"/>
              <a:cs typeface="+mn-cs"/>
            </a:rPr>
            <a:t>iyileştirilmesi</a:t>
          </a:r>
          <a:endParaRPr lang="en-GB" sz="2000" kern="1200" dirty="0"/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/>
        </a:p>
      </dgm:t>
    </dgm:pt>
    <dgm:pt modelId="{F5DE0B3A-33AB-466B-913A-5BCFA707E67E}" type="parTrans" cxnId="{8626D44E-95EA-4A72-87A4-8E764E6A14A7}">
      <dgm:prSet/>
      <dgm:spPr/>
      <dgm:t>
        <a:bodyPr/>
        <a:lstStyle/>
        <a:p>
          <a:endParaRPr lang="en-GB"/>
        </a:p>
      </dgm:t>
    </dgm:pt>
    <dgm:pt modelId="{750C3286-6D66-4A41-AF80-4E0B4C1578A8}" type="sibTrans" cxnId="{8626D44E-95EA-4A72-87A4-8E764E6A14A7}">
      <dgm:prSet/>
      <dgm:spPr/>
      <dgm:t>
        <a:bodyPr/>
        <a:lstStyle/>
        <a:p>
          <a:endParaRPr lang="en-GB"/>
        </a:p>
      </dgm:t>
    </dgm:pt>
    <dgm:pt modelId="{F41B8DD7-C55D-4B29-A253-502F031E077A}">
      <dgm:prSet phldrT="[Text]" phldr="1"/>
      <dgm:spPr/>
      <dgm:t>
        <a:bodyPr/>
        <a:lstStyle/>
        <a:p>
          <a:endParaRPr lang="en-GB"/>
        </a:p>
      </dgm:t>
    </dgm:pt>
    <dgm:pt modelId="{6D49AB67-6EA7-4809-9BA0-984F66C002A9}" type="parTrans" cxnId="{19A92153-CFA8-4DA2-9C07-8D854C0EEA23}">
      <dgm:prSet/>
      <dgm:spPr/>
      <dgm:t>
        <a:bodyPr/>
        <a:lstStyle/>
        <a:p>
          <a:endParaRPr lang="en-GB"/>
        </a:p>
      </dgm:t>
    </dgm:pt>
    <dgm:pt modelId="{5D3D1BDB-7080-45CD-9F71-4EB982D98770}" type="sibTrans" cxnId="{19A92153-CFA8-4DA2-9C07-8D854C0EEA23}">
      <dgm:prSet/>
      <dgm:spPr/>
      <dgm:t>
        <a:bodyPr/>
        <a:lstStyle/>
        <a:p>
          <a:endParaRPr lang="en-GB"/>
        </a:p>
      </dgm:t>
    </dgm:pt>
    <dgm:pt modelId="{347320A8-C514-4E6E-8CBB-77DA58F59A04}">
      <dgm:prSet phldrT="[Text]" phldr="1"/>
      <dgm:spPr/>
      <dgm:t>
        <a:bodyPr/>
        <a:lstStyle/>
        <a:p>
          <a:endParaRPr lang="en-GB"/>
        </a:p>
      </dgm:t>
    </dgm:pt>
    <dgm:pt modelId="{F53C510B-FCD1-4C09-A429-FCB3EA76CABF}" type="parTrans" cxnId="{7ED63905-CF12-4B0A-A0F5-3F8C4F83600C}">
      <dgm:prSet/>
      <dgm:spPr/>
      <dgm:t>
        <a:bodyPr/>
        <a:lstStyle/>
        <a:p>
          <a:endParaRPr lang="en-GB"/>
        </a:p>
      </dgm:t>
    </dgm:pt>
    <dgm:pt modelId="{C8962765-BA3B-49CA-B386-246428138C96}" type="sibTrans" cxnId="{7ED63905-CF12-4B0A-A0F5-3F8C4F83600C}">
      <dgm:prSet/>
      <dgm:spPr/>
      <dgm:t>
        <a:bodyPr/>
        <a:lstStyle/>
        <a:p>
          <a:endParaRPr lang="en-GB"/>
        </a:p>
      </dgm:t>
    </dgm:pt>
    <dgm:pt modelId="{3083F0EA-6B6A-48EE-9512-AAE1876F23B7}">
      <dgm:prSet phldrT="[Text]" phldr="1"/>
      <dgm:spPr/>
      <dgm:t>
        <a:bodyPr/>
        <a:lstStyle/>
        <a:p>
          <a:endParaRPr lang="en-GB"/>
        </a:p>
      </dgm:t>
    </dgm:pt>
    <dgm:pt modelId="{238A4B28-4536-4E30-ABC6-320E5BA59320}" type="parTrans" cxnId="{83129A2C-05E3-4424-A8A1-8300396C4843}">
      <dgm:prSet/>
      <dgm:spPr/>
      <dgm:t>
        <a:bodyPr/>
        <a:lstStyle/>
        <a:p>
          <a:endParaRPr lang="en-GB"/>
        </a:p>
      </dgm:t>
    </dgm:pt>
    <dgm:pt modelId="{18D27162-95A7-4CEA-9227-4D0E6091A766}" type="sibTrans" cxnId="{83129A2C-05E3-4424-A8A1-8300396C4843}">
      <dgm:prSet/>
      <dgm:spPr/>
      <dgm:t>
        <a:bodyPr/>
        <a:lstStyle/>
        <a:p>
          <a:endParaRPr lang="en-GB"/>
        </a:p>
      </dgm:t>
    </dgm:pt>
    <dgm:pt modelId="{AB4B20E0-456C-4599-8761-7A249A3E4DC3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err="1"/>
            <a:t>Atık</a:t>
          </a:r>
          <a:r>
            <a:rPr lang="en-US" dirty="0"/>
            <a:t> </a:t>
          </a:r>
          <a:r>
            <a:rPr lang="en-US" dirty="0" err="1"/>
            <a:t>Yönetimi</a:t>
          </a:r>
          <a:r>
            <a:rPr lang="en-US" dirty="0"/>
            <a:t> ve </a:t>
          </a:r>
          <a:r>
            <a:rPr lang="en-US" dirty="0" err="1"/>
            <a:t>Enkaz</a:t>
          </a:r>
          <a:r>
            <a:rPr lang="en-US" dirty="0"/>
            <a:t> </a:t>
          </a:r>
          <a:r>
            <a:rPr lang="en-US" dirty="0" err="1"/>
            <a:t>Yönetiminin</a:t>
          </a:r>
          <a:r>
            <a:rPr lang="en-US" dirty="0"/>
            <a:t> </a:t>
          </a:r>
          <a:r>
            <a:rPr lang="en-US" dirty="0" err="1"/>
            <a:t>İyilileştirilmesi</a:t>
          </a:r>
          <a:endParaRPr lang="en-GB" dirty="0"/>
        </a:p>
        <a:p>
          <a:pPr marL="0"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dirty="0"/>
        </a:p>
      </dgm:t>
    </dgm:pt>
    <dgm:pt modelId="{D6EF0836-A31C-429B-A200-894FEE66D300}" type="parTrans" cxnId="{88643277-7E54-44D7-96CB-E310DAACEC62}">
      <dgm:prSet/>
      <dgm:spPr/>
      <dgm:t>
        <a:bodyPr/>
        <a:lstStyle/>
        <a:p>
          <a:endParaRPr lang="en-GB"/>
        </a:p>
      </dgm:t>
    </dgm:pt>
    <dgm:pt modelId="{AEDA1C71-1267-4221-BA4B-1D7757A9FC48}" type="sibTrans" cxnId="{88643277-7E54-44D7-96CB-E310DAACEC62}">
      <dgm:prSet/>
      <dgm:spPr/>
      <dgm:t>
        <a:bodyPr/>
        <a:lstStyle/>
        <a:p>
          <a:endParaRPr lang="en-GB"/>
        </a:p>
      </dgm:t>
    </dgm:pt>
    <dgm:pt modelId="{4B3C65DD-F5D7-47B0-9DEC-20B7CA39E5A1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err="1"/>
            <a:t>Geçim</a:t>
          </a:r>
          <a:r>
            <a:rPr lang="en-US" dirty="0"/>
            <a:t> Ka</a:t>
          </a:r>
          <a:r>
            <a:rPr lang="en-GB" dirty="0" err="1"/>
            <a:t>ynaklarının</a:t>
          </a:r>
          <a:r>
            <a:rPr lang="en-GB" dirty="0"/>
            <a:t>  ve </a:t>
          </a:r>
          <a:r>
            <a:rPr lang="en-GB" dirty="0" err="1"/>
            <a:t>Bölge</a:t>
          </a:r>
          <a:r>
            <a:rPr lang="en-GB" dirty="0"/>
            <a:t> </a:t>
          </a:r>
          <a:r>
            <a:rPr lang="en-GB" dirty="0" err="1"/>
            <a:t>Ekonomisinin</a:t>
          </a:r>
          <a:r>
            <a:rPr lang="en-GB" dirty="0"/>
            <a:t> </a:t>
          </a:r>
          <a:r>
            <a:rPr lang="en-GB" dirty="0" err="1"/>
            <a:t>Canlandırılması</a:t>
          </a:r>
          <a:endParaRPr lang="en-GB" dirty="0"/>
        </a:p>
      </dgm:t>
    </dgm:pt>
    <dgm:pt modelId="{A701FE9F-4BD1-4BF6-9939-F126DA85DD9C}" type="parTrans" cxnId="{2D370181-5E59-409D-B16A-1CDA3E54D2C9}">
      <dgm:prSet/>
      <dgm:spPr/>
      <dgm:t>
        <a:bodyPr/>
        <a:lstStyle/>
        <a:p>
          <a:endParaRPr lang="en-GB"/>
        </a:p>
      </dgm:t>
    </dgm:pt>
    <dgm:pt modelId="{81FF05E9-9AF6-460B-8811-3C840FEE7B0D}" type="sibTrans" cxnId="{2D370181-5E59-409D-B16A-1CDA3E54D2C9}">
      <dgm:prSet/>
      <dgm:spPr/>
      <dgm:t>
        <a:bodyPr/>
        <a:lstStyle/>
        <a:p>
          <a:endParaRPr lang="en-GB"/>
        </a:p>
      </dgm:t>
    </dgm:pt>
    <dgm:pt modelId="{9272EDE9-5680-40B5-9EB9-F37CBA8D2242}">
      <dgm:prSet/>
      <dgm:spPr/>
      <dgm:t>
        <a:bodyPr/>
        <a:lstStyle/>
        <a:p>
          <a:r>
            <a:rPr lang="en-US" dirty="0" err="1"/>
            <a:t>Kültürel</a:t>
          </a:r>
          <a:r>
            <a:rPr lang="en-US" dirty="0"/>
            <a:t> </a:t>
          </a:r>
          <a:r>
            <a:rPr lang="en-US" dirty="0" err="1"/>
            <a:t>Mirasın</a:t>
          </a:r>
          <a:r>
            <a:rPr lang="en-US" dirty="0"/>
            <a:t> </a:t>
          </a:r>
          <a:r>
            <a:rPr lang="en-US" dirty="0" err="1"/>
            <a:t>Korunması</a:t>
          </a:r>
          <a:endParaRPr lang="en-GB" dirty="0"/>
        </a:p>
      </dgm:t>
    </dgm:pt>
    <dgm:pt modelId="{FC52621F-D569-43BC-BE91-3EDF9193BDC2}" type="parTrans" cxnId="{B95EC76C-0FA6-476D-96CE-EFB75ED5E7D0}">
      <dgm:prSet/>
      <dgm:spPr/>
      <dgm:t>
        <a:bodyPr/>
        <a:lstStyle/>
        <a:p>
          <a:endParaRPr lang="en-GB"/>
        </a:p>
      </dgm:t>
    </dgm:pt>
    <dgm:pt modelId="{28412D1D-50E5-43EA-8C1C-2A8CE45F6006}" type="sibTrans" cxnId="{B95EC76C-0FA6-476D-96CE-EFB75ED5E7D0}">
      <dgm:prSet/>
      <dgm:spPr/>
      <dgm:t>
        <a:bodyPr/>
        <a:lstStyle/>
        <a:p>
          <a:endParaRPr lang="en-GB"/>
        </a:p>
      </dgm:t>
    </dgm:pt>
    <dgm:pt modelId="{78209B69-9414-4623-B666-9E185E880742}">
      <dgm:prSet/>
      <dgm:spPr/>
      <dgm:t>
        <a:bodyPr/>
        <a:lstStyle/>
        <a:p>
          <a:endParaRPr lang="en-GB"/>
        </a:p>
      </dgm:t>
    </dgm:pt>
    <dgm:pt modelId="{7D5E63BE-3054-43F6-A3AE-88B9409E6D3C}" type="parTrans" cxnId="{D28FFB04-457D-4785-AFD8-DB9FFA9B1FB2}">
      <dgm:prSet/>
      <dgm:spPr/>
      <dgm:t>
        <a:bodyPr/>
        <a:lstStyle/>
        <a:p>
          <a:endParaRPr lang="en-GB"/>
        </a:p>
      </dgm:t>
    </dgm:pt>
    <dgm:pt modelId="{5EEE92EF-E6FF-4097-A370-C85526B1C07F}" type="sibTrans" cxnId="{D28FFB04-457D-4785-AFD8-DB9FFA9B1FB2}">
      <dgm:prSet/>
      <dgm:spPr/>
      <dgm:t>
        <a:bodyPr/>
        <a:lstStyle/>
        <a:p>
          <a:endParaRPr lang="en-GB"/>
        </a:p>
      </dgm:t>
    </dgm:pt>
    <dgm:pt modelId="{838748C6-9F68-415F-AF40-0292B84F89F7}">
      <dgm:prSet/>
      <dgm:spPr/>
      <dgm:t>
        <a:bodyPr/>
        <a:lstStyle/>
        <a:p>
          <a:endParaRPr lang="en-GB"/>
        </a:p>
      </dgm:t>
    </dgm:pt>
    <dgm:pt modelId="{C8DB174A-531D-441D-9CF4-51638DAAA4E9}" type="parTrans" cxnId="{6A9F81B7-692A-471C-A248-0549FC72E426}">
      <dgm:prSet/>
      <dgm:spPr/>
      <dgm:t>
        <a:bodyPr/>
        <a:lstStyle/>
        <a:p>
          <a:endParaRPr lang="en-GB"/>
        </a:p>
      </dgm:t>
    </dgm:pt>
    <dgm:pt modelId="{32809EAD-8AEF-475B-A92F-D90115A1F9B9}" type="sibTrans" cxnId="{6A9F81B7-692A-471C-A248-0549FC72E426}">
      <dgm:prSet/>
      <dgm:spPr/>
      <dgm:t>
        <a:bodyPr/>
        <a:lstStyle/>
        <a:p>
          <a:endParaRPr lang="en-GB"/>
        </a:p>
      </dgm:t>
    </dgm:pt>
    <dgm:pt modelId="{488E0491-6423-40FA-A314-446E28905EE4}" type="pres">
      <dgm:prSet presAssocID="{F348949E-9B0C-463F-8929-042E0D4F6F5A}" presName="matrix" presStyleCnt="0">
        <dgm:presLayoutVars>
          <dgm:chMax val="1"/>
          <dgm:dir/>
          <dgm:resizeHandles val="exact"/>
        </dgm:presLayoutVars>
      </dgm:prSet>
      <dgm:spPr/>
    </dgm:pt>
    <dgm:pt modelId="{AB19B19B-AEAF-4F3C-9F83-A8973CAD7A98}" type="pres">
      <dgm:prSet presAssocID="{F348949E-9B0C-463F-8929-042E0D4F6F5A}" presName="diamond" presStyleLbl="bgShp" presStyleIdx="0" presStyleCnt="1" custLinFactNeighborX="-3865" custLinFactNeighborY="-397"/>
      <dgm:spPr/>
    </dgm:pt>
    <dgm:pt modelId="{4A160043-5B16-4071-9888-791B035B51C9}" type="pres">
      <dgm:prSet presAssocID="{F348949E-9B0C-463F-8929-042E0D4F6F5A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E2EFB99-9749-46AB-9ABB-C4A191356C40}" type="pres">
      <dgm:prSet presAssocID="{F348949E-9B0C-463F-8929-042E0D4F6F5A}" presName="quad2" presStyleLbl="node1" presStyleIdx="1" presStyleCnt="4" custLinFactNeighborX="2107" custLinFactNeighborY="1036">
        <dgm:presLayoutVars>
          <dgm:chMax val="0"/>
          <dgm:chPref val="0"/>
          <dgm:bulletEnabled val="1"/>
        </dgm:presLayoutVars>
      </dgm:prSet>
      <dgm:spPr/>
    </dgm:pt>
    <dgm:pt modelId="{8FE60CDC-80AD-4270-8DCD-E2769B424537}" type="pres">
      <dgm:prSet presAssocID="{F348949E-9B0C-463F-8929-042E0D4F6F5A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A7EC913-5D40-4F47-9DE4-6ACBDCFA2678}" type="pres">
      <dgm:prSet presAssocID="{F348949E-9B0C-463F-8929-042E0D4F6F5A}" presName="quad4" presStyleLbl="node1" presStyleIdx="3" presStyleCnt="4" custLinFactNeighborX="1614" custLinFactNeighborY="1907">
        <dgm:presLayoutVars>
          <dgm:chMax val="0"/>
          <dgm:chPref val="0"/>
          <dgm:bulletEnabled val="1"/>
        </dgm:presLayoutVars>
      </dgm:prSet>
      <dgm:spPr/>
    </dgm:pt>
  </dgm:ptLst>
  <dgm:cxnLst>
    <dgm:cxn modelId="{D28FFB04-457D-4785-AFD8-DB9FFA9B1FB2}" srcId="{F348949E-9B0C-463F-8929-042E0D4F6F5A}" destId="{78209B69-9414-4623-B666-9E185E880742}" srcOrd="5" destOrd="0" parTransId="{7D5E63BE-3054-43F6-A3AE-88B9409E6D3C}" sibTransId="{5EEE92EF-E6FF-4097-A370-C85526B1C07F}"/>
    <dgm:cxn modelId="{7ED63905-CF12-4B0A-A0F5-3F8C4F83600C}" srcId="{F348949E-9B0C-463F-8929-042E0D4F6F5A}" destId="{347320A8-C514-4E6E-8CBB-77DA58F59A04}" srcOrd="7" destOrd="0" parTransId="{F53C510B-FCD1-4C09-A429-FCB3EA76CABF}" sibTransId="{C8962765-BA3B-49CA-B386-246428138C96}"/>
    <dgm:cxn modelId="{A6F0D90D-40A4-460F-86F4-685EC195E9D2}" type="presOf" srcId="{9272EDE9-5680-40B5-9EB9-F37CBA8D2242}" destId="{CA7EC913-5D40-4F47-9DE4-6ACBDCFA2678}" srcOrd="0" destOrd="0" presId="urn:microsoft.com/office/officeart/2005/8/layout/matrix3"/>
    <dgm:cxn modelId="{83129A2C-05E3-4424-A8A1-8300396C4843}" srcId="{F348949E-9B0C-463F-8929-042E0D4F6F5A}" destId="{3083F0EA-6B6A-48EE-9512-AAE1876F23B7}" srcOrd="8" destOrd="0" parTransId="{238A4B28-4536-4E30-ABC6-320E5BA59320}" sibTransId="{18D27162-95A7-4CEA-9227-4D0E6091A766}"/>
    <dgm:cxn modelId="{50877D5B-2471-4659-87E9-3FE200E67B23}" type="presOf" srcId="{4B3C65DD-F5D7-47B0-9DEC-20B7CA39E5A1}" destId="{8FE60CDC-80AD-4270-8DCD-E2769B424537}" srcOrd="0" destOrd="0" presId="urn:microsoft.com/office/officeart/2005/8/layout/matrix3"/>
    <dgm:cxn modelId="{B95EC76C-0FA6-476D-96CE-EFB75ED5E7D0}" srcId="{F348949E-9B0C-463F-8929-042E0D4F6F5A}" destId="{9272EDE9-5680-40B5-9EB9-F37CBA8D2242}" srcOrd="3" destOrd="0" parTransId="{FC52621F-D569-43BC-BE91-3EDF9193BDC2}" sibTransId="{28412D1D-50E5-43EA-8C1C-2A8CE45F6006}"/>
    <dgm:cxn modelId="{AA2BEC4C-9A26-4DBE-A61D-ABC8550B1961}" type="presOf" srcId="{F348949E-9B0C-463F-8929-042E0D4F6F5A}" destId="{488E0491-6423-40FA-A314-446E28905EE4}" srcOrd="0" destOrd="0" presId="urn:microsoft.com/office/officeart/2005/8/layout/matrix3"/>
    <dgm:cxn modelId="{8626D44E-95EA-4A72-87A4-8E764E6A14A7}" srcId="{F348949E-9B0C-463F-8929-042E0D4F6F5A}" destId="{3EC87841-AF5D-479D-8F45-AA7D59AE3E02}" srcOrd="0" destOrd="0" parTransId="{F5DE0B3A-33AB-466B-913A-5BCFA707E67E}" sibTransId="{750C3286-6D66-4A41-AF80-4E0B4C1578A8}"/>
    <dgm:cxn modelId="{28365E6F-50A5-4849-8BE8-7A8D8FDFFFC7}" type="presOf" srcId="{3EC87841-AF5D-479D-8F45-AA7D59AE3E02}" destId="{4A160043-5B16-4071-9888-791B035B51C9}" srcOrd="0" destOrd="0" presId="urn:microsoft.com/office/officeart/2005/8/layout/matrix3"/>
    <dgm:cxn modelId="{19A92153-CFA8-4DA2-9C07-8D854C0EEA23}" srcId="{F348949E-9B0C-463F-8929-042E0D4F6F5A}" destId="{F41B8DD7-C55D-4B29-A253-502F031E077A}" srcOrd="6" destOrd="0" parTransId="{6D49AB67-6EA7-4809-9BA0-984F66C002A9}" sibTransId="{5D3D1BDB-7080-45CD-9F71-4EB982D98770}"/>
    <dgm:cxn modelId="{88643277-7E54-44D7-96CB-E310DAACEC62}" srcId="{F348949E-9B0C-463F-8929-042E0D4F6F5A}" destId="{AB4B20E0-456C-4599-8761-7A249A3E4DC3}" srcOrd="1" destOrd="0" parTransId="{D6EF0836-A31C-429B-A200-894FEE66D300}" sibTransId="{AEDA1C71-1267-4221-BA4B-1D7757A9FC48}"/>
    <dgm:cxn modelId="{2D370181-5E59-409D-B16A-1CDA3E54D2C9}" srcId="{F348949E-9B0C-463F-8929-042E0D4F6F5A}" destId="{4B3C65DD-F5D7-47B0-9DEC-20B7CA39E5A1}" srcOrd="2" destOrd="0" parTransId="{A701FE9F-4BD1-4BF6-9939-F126DA85DD9C}" sibTransId="{81FF05E9-9AF6-460B-8811-3C840FEE7B0D}"/>
    <dgm:cxn modelId="{6A9F81B7-692A-471C-A248-0549FC72E426}" srcId="{F348949E-9B0C-463F-8929-042E0D4F6F5A}" destId="{838748C6-9F68-415F-AF40-0292B84F89F7}" srcOrd="4" destOrd="0" parTransId="{C8DB174A-531D-441D-9CF4-51638DAAA4E9}" sibTransId="{32809EAD-8AEF-475B-A92F-D90115A1F9B9}"/>
    <dgm:cxn modelId="{D40F4ED9-9825-4D2A-81E2-6F687C31EFC2}" type="presOf" srcId="{AB4B20E0-456C-4599-8761-7A249A3E4DC3}" destId="{2E2EFB99-9749-46AB-9ABB-C4A191356C40}" srcOrd="0" destOrd="0" presId="urn:microsoft.com/office/officeart/2005/8/layout/matrix3"/>
    <dgm:cxn modelId="{2E8CD6DA-6EA9-4638-9431-12198D892E2F}" type="presParOf" srcId="{488E0491-6423-40FA-A314-446E28905EE4}" destId="{AB19B19B-AEAF-4F3C-9F83-A8973CAD7A98}" srcOrd="0" destOrd="0" presId="urn:microsoft.com/office/officeart/2005/8/layout/matrix3"/>
    <dgm:cxn modelId="{0FE049F0-867C-4932-BFD0-68EBF846D179}" type="presParOf" srcId="{488E0491-6423-40FA-A314-446E28905EE4}" destId="{4A160043-5B16-4071-9888-791B035B51C9}" srcOrd="1" destOrd="0" presId="urn:microsoft.com/office/officeart/2005/8/layout/matrix3"/>
    <dgm:cxn modelId="{320D2FF8-56C1-441B-9310-42138255A2A1}" type="presParOf" srcId="{488E0491-6423-40FA-A314-446E28905EE4}" destId="{2E2EFB99-9749-46AB-9ABB-C4A191356C40}" srcOrd="2" destOrd="0" presId="urn:microsoft.com/office/officeart/2005/8/layout/matrix3"/>
    <dgm:cxn modelId="{2321E7EA-2EC4-45E4-9C0C-CDCF3F460AB9}" type="presParOf" srcId="{488E0491-6423-40FA-A314-446E28905EE4}" destId="{8FE60CDC-80AD-4270-8DCD-E2769B424537}" srcOrd="3" destOrd="0" presId="urn:microsoft.com/office/officeart/2005/8/layout/matrix3"/>
    <dgm:cxn modelId="{0BA32D30-A75C-4ABB-ACA8-701A50042EB9}" type="presParOf" srcId="{488E0491-6423-40FA-A314-446E28905EE4}" destId="{CA7EC913-5D40-4F47-9DE4-6ACBDCFA267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19B19B-AEAF-4F3C-9F83-A8973CAD7A98}">
      <dsp:nvSpPr>
        <dsp:cNvPr id="0" name=""/>
        <dsp:cNvSpPr/>
      </dsp:nvSpPr>
      <dsp:spPr>
        <a:xfrm>
          <a:off x="1167145" y="0"/>
          <a:ext cx="5790717" cy="5790717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60043-5B16-4071-9888-791B035B51C9}">
      <dsp:nvSpPr>
        <dsp:cNvPr id="0" name=""/>
        <dsp:cNvSpPr/>
      </dsp:nvSpPr>
      <dsp:spPr>
        <a:xfrm>
          <a:off x="1941074" y="550118"/>
          <a:ext cx="2258379" cy="22583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kern="1200" dirty="0" err="1">
              <a:latin typeface="Calibri" panose="020F0502020204030204"/>
              <a:ea typeface="+mn-ea"/>
              <a:cs typeface="+mn-cs"/>
            </a:rPr>
            <a:t>Kırılgan</a:t>
          </a:r>
          <a:r>
            <a:rPr lang="en-US" sz="2000" kern="1200" dirty="0">
              <a:latin typeface="Calibri" panose="020F0502020204030204"/>
              <a:ea typeface="+mn-ea"/>
              <a:cs typeface="+mn-cs"/>
            </a:rPr>
            <a:t> </a:t>
          </a:r>
          <a:r>
            <a:rPr lang="en-US" sz="2000" kern="1200" dirty="0" err="1">
              <a:latin typeface="Calibri" panose="020F0502020204030204"/>
              <a:ea typeface="+mn-ea"/>
              <a:cs typeface="+mn-cs"/>
            </a:rPr>
            <a:t>grupların</a:t>
          </a:r>
          <a:r>
            <a:rPr lang="en-US" sz="2000" kern="1200" dirty="0">
              <a:latin typeface="Calibri" panose="020F0502020204030204"/>
              <a:ea typeface="+mn-ea"/>
              <a:cs typeface="+mn-cs"/>
            </a:rPr>
            <a:t> </a:t>
          </a:r>
          <a:r>
            <a:rPr lang="en-US" sz="2000" kern="1200" dirty="0" err="1">
              <a:latin typeface="Calibri" panose="020F0502020204030204"/>
              <a:ea typeface="+mn-ea"/>
              <a:cs typeface="+mn-cs"/>
            </a:rPr>
            <a:t>bakım</a:t>
          </a:r>
          <a:r>
            <a:rPr lang="en-US" sz="2000" kern="1200" dirty="0">
              <a:latin typeface="Calibri" panose="020F0502020204030204"/>
              <a:ea typeface="+mn-ea"/>
              <a:cs typeface="+mn-cs"/>
            </a:rPr>
            <a:t> </a:t>
          </a:r>
          <a:r>
            <a:rPr lang="en-US" sz="2000" kern="1200" dirty="0" err="1">
              <a:latin typeface="Calibri" panose="020F0502020204030204"/>
              <a:ea typeface="+mn-ea"/>
              <a:cs typeface="+mn-cs"/>
            </a:rPr>
            <a:t>ihtiyaçlarının</a:t>
          </a:r>
          <a:r>
            <a:rPr lang="en-US" sz="2000" kern="1200" dirty="0">
              <a:latin typeface="Calibri" panose="020F0502020204030204"/>
              <a:ea typeface="+mn-ea"/>
              <a:cs typeface="+mn-cs"/>
            </a:rPr>
            <a:t> </a:t>
          </a:r>
          <a:r>
            <a:rPr lang="en-US" sz="2000" kern="1200" dirty="0" err="1">
              <a:latin typeface="Calibri" panose="020F0502020204030204"/>
              <a:ea typeface="+mn-ea"/>
              <a:cs typeface="+mn-cs"/>
            </a:rPr>
            <a:t>iyileştirilmesi</a:t>
          </a:r>
          <a:endParaRPr lang="en-GB" sz="2000" kern="1200" dirty="0"/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/>
        </a:p>
      </dsp:txBody>
      <dsp:txXfrm>
        <a:off x="2051319" y="660363"/>
        <a:ext cx="2037889" cy="2037889"/>
      </dsp:txXfrm>
    </dsp:sp>
    <dsp:sp modelId="{2E2EFB99-9749-46AB-9ABB-C4A191356C40}">
      <dsp:nvSpPr>
        <dsp:cNvPr id="0" name=""/>
        <dsp:cNvSpPr/>
      </dsp:nvSpPr>
      <dsp:spPr>
        <a:xfrm>
          <a:off x="4420759" y="573514"/>
          <a:ext cx="2258379" cy="22583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300" kern="1200" dirty="0" err="1"/>
            <a:t>Atık</a:t>
          </a:r>
          <a:r>
            <a:rPr lang="en-US" sz="2300" kern="1200" dirty="0"/>
            <a:t> </a:t>
          </a:r>
          <a:r>
            <a:rPr lang="en-US" sz="2300" kern="1200" dirty="0" err="1"/>
            <a:t>Yönetimi</a:t>
          </a:r>
          <a:r>
            <a:rPr lang="en-US" sz="2300" kern="1200" dirty="0"/>
            <a:t> ve </a:t>
          </a:r>
          <a:r>
            <a:rPr lang="en-US" sz="2300" kern="1200" dirty="0" err="1"/>
            <a:t>Enkaz</a:t>
          </a:r>
          <a:r>
            <a:rPr lang="en-US" sz="2300" kern="1200" dirty="0"/>
            <a:t> </a:t>
          </a:r>
          <a:r>
            <a:rPr lang="en-US" sz="2300" kern="1200" dirty="0" err="1"/>
            <a:t>Yönetiminin</a:t>
          </a:r>
          <a:r>
            <a:rPr lang="en-US" sz="2300" kern="1200" dirty="0"/>
            <a:t> </a:t>
          </a:r>
          <a:r>
            <a:rPr lang="en-US" sz="2300" kern="1200" dirty="0" err="1"/>
            <a:t>İyilileştirilmesi</a:t>
          </a:r>
          <a:endParaRPr lang="en-GB" sz="2300" kern="1200" dirty="0"/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 dirty="0"/>
        </a:p>
      </dsp:txBody>
      <dsp:txXfrm>
        <a:off x="4531004" y="683759"/>
        <a:ext cx="2037889" cy="2037889"/>
      </dsp:txXfrm>
    </dsp:sp>
    <dsp:sp modelId="{8FE60CDC-80AD-4270-8DCD-E2769B424537}">
      <dsp:nvSpPr>
        <dsp:cNvPr id="0" name=""/>
        <dsp:cNvSpPr/>
      </dsp:nvSpPr>
      <dsp:spPr>
        <a:xfrm>
          <a:off x="1941074" y="2982219"/>
          <a:ext cx="2258379" cy="225837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300" kern="1200" dirty="0" err="1"/>
            <a:t>Geçim</a:t>
          </a:r>
          <a:r>
            <a:rPr lang="en-US" sz="2300" kern="1200" dirty="0"/>
            <a:t> Ka</a:t>
          </a:r>
          <a:r>
            <a:rPr lang="en-GB" sz="2300" kern="1200" dirty="0" err="1"/>
            <a:t>ynaklarının</a:t>
          </a:r>
          <a:r>
            <a:rPr lang="en-GB" sz="2300" kern="1200" dirty="0"/>
            <a:t>  ve </a:t>
          </a:r>
          <a:r>
            <a:rPr lang="en-GB" sz="2300" kern="1200" dirty="0" err="1"/>
            <a:t>Bölge</a:t>
          </a:r>
          <a:r>
            <a:rPr lang="en-GB" sz="2300" kern="1200" dirty="0"/>
            <a:t> </a:t>
          </a:r>
          <a:r>
            <a:rPr lang="en-GB" sz="2300" kern="1200" dirty="0" err="1"/>
            <a:t>Ekonomisinin</a:t>
          </a:r>
          <a:r>
            <a:rPr lang="en-GB" sz="2300" kern="1200" dirty="0"/>
            <a:t> </a:t>
          </a:r>
          <a:r>
            <a:rPr lang="en-GB" sz="2300" kern="1200" dirty="0" err="1"/>
            <a:t>Canlandırılması</a:t>
          </a:r>
          <a:endParaRPr lang="en-GB" sz="2300" kern="1200" dirty="0"/>
        </a:p>
      </dsp:txBody>
      <dsp:txXfrm>
        <a:off x="2051319" y="3092464"/>
        <a:ext cx="2037889" cy="2037889"/>
      </dsp:txXfrm>
    </dsp:sp>
    <dsp:sp modelId="{CA7EC913-5D40-4F47-9DE4-6ACBDCFA2678}">
      <dsp:nvSpPr>
        <dsp:cNvPr id="0" name=""/>
        <dsp:cNvSpPr/>
      </dsp:nvSpPr>
      <dsp:spPr>
        <a:xfrm>
          <a:off x="4409626" y="3025286"/>
          <a:ext cx="2258379" cy="22583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Kültürel</a:t>
          </a:r>
          <a:r>
            <a:rPr lang="en-US" sz="2300" kern="1200" dirty="0"/>
            <a:t> </a:t>
          </a:r>
          <a:r>
            <a:rPr lang="en-US" sz="2300" kern="1200" dirty="0" err="1"/>
            <a:t>Mirasın</a:t>
          </a:r>
          <a:r>
            <a:rPr lang="en-US" sz="2300" kern="1200" dirty="0"/>
            <a:t> </a:t>
          </a:r>
          <a:r>
            <a:rPr lang="en-US" sz="2300" kern="1200" dirty="0" err="1"/>
            <a:t>Korunması</a:t>
          </a:r>
          <a:endParaRPr lang="en-GB" sz="2300" kern="1200" dirty="0"/>
        </a:p>
      </dsp:txBody>
      <dsp:txXfrm>
        <a:off x="4519871" y="3135531"/>
        <a:ext cx="2037889" cy="20378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B2DBE-D7C3-4B42-8A96-041B644EF4C7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97DD54-A976-4935-84FF-35C6DB5384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099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2bb4af7926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g22bb4af7926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7DD54-A976-4935-84FF-35C6DB53842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904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4C706-3DD9-43F2-B171-126DEF40FD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6B7D09-E028-4D05-B16C-6CE5B4050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40F34-E32A-4D5B-A2B7-B9D168CA3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8F78B-2259-41D4-A66D-B4B2286BFF11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52E59-45F1-47D1-ACF5-E862A8A63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27E11-F3A0-4EB0-B009-9373A4BAB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F54C-183B-4D05-A8CB-A9C9518A8A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783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8E18F-0D5B-4EF4-8E3E-9656B1955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B36C9D-6118-4038-B08D-09666B123D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1604D-1B2A-4DCA-84E4-321083200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8F78B-2259-41D4-A66D-B4B2286BFF11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6E692-8284-47F0-BD02-BACEAD304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A4FD1-869E-46B1-8330-876337B0E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F54C-183B-4D05-A8CB-A9C9518A8A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016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BC7801-6A40-462C-BBE9-94C5E84F02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2437E0-9BD4-4E27-829A-F5632AE10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340A4-AD17-4CDB-BE2B-4A8BE644F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8F78B-2259-41D4-A66D-B4B2286BFF11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C235B-F9B3-4D0E-B4EE-EB34A4C2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C3301-E6DC-4D1B-A6CB-7E3AE7149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F54C-183B-4D05-A8CB-A9C9518A8A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807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B299B-1CCD-46D7-88D0-18147DA6E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3E07A-450C-411C-9093-CD7EBA10D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F4DBB-0FAB-4293-95F4-277A9260A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8F78B-2259-41D4-A66D-B4B2286BFF11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8EFD5-9E8E-4182-B1D2-E1E5B3600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14230-025E-4DB9-8A1F-BC186A131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F54C-183B-4D05-A8CB-A9C9518A8A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17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FCD22-D988-452C-BA49-AB22228C0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E3763-F53C-4AE5-844F-8E677EF56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45C93-9E4D-46F7-BF74-278D6BF54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8F78B-2259-41D4-A66D-B4B2286BFF11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17C4A-9FE2-4692-8258-038874D7C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C14F0-9F89-4E25-B45D-F99DA9A06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F54C-183B-4D05-A8CB-A9C9518A8A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23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0A41E-785E-48EB-8569-121D55499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DBAD9-A75C-405C-8DF3-6F51BFA666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852793-6B56-4BBD-8680-A1E5CF432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B6BA2-E5F3-4D1C-A8E5-CEA2F95F2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8F78B-2259-41D4-A66D-B4B2286BFF11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79225-A8C7-496D-8F5A-CFD9F5D4E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2320E-B323-49F0-BF67-2D604D76E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F54C-183B-4D05-A8CB-A9C9518A8A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296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7EBAF-EA1C-478E-890B-0DB849579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0CE2BD-68B6-4CE1-A3C3-CF62A2349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1754E5-531A-4A99-ADD6-1FADBA5EE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0DDF02-7BDF-4B59-8611-216F75A517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70537-21D5-48E1-984F-4E1A73F73A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5BF571-0495-4E09-86E9-E81E73252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8F78B-2259-41D4-A66D-B4B2286BFF11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2FAF79-A222-4ADF-A505-EE3181F3B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E4819F-455A-4144-BB97-4FDCB597E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F54C-183B-4D05-A8CB-A9C9518A8A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483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B89C2-7324-41B9-AD81-D0D104F97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7C7ECE-E585-4A77-A1D5-6A83D7271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8F78B-2259-41D4-A66D-B4B2286BFF11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6C9D39-ECE2-4BBB-A74F-E034D5B1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20CF04-2276-468F-8686-E3769AF58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F54C-183B-4D05-A8CB-A9C9518A8A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93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3D8C70-6723-469C-854D-65EC19280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8F78B-2259-41D4-A66D-B4B2286BFF11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8750CA-C034-4B3E-AA93-63D3222FF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288B0-4D24-4BFE-AF84-D952738D2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F54C-183B-4D05-A8CB-A9C9518A8A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992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D3F6D-FF6E-4D01-9FE8-82956D893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053F3-626C-4F55-91AF-E0E2A4DD7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8E99E8-B6AD-4A0A-8966-666BFCED3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D663FD-055C-416A-B36A-E73DA70A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8F78B-2259-41D4-A66D-B4B2286BFF11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A8E7AF-D761-4065-B0A9-7B8D4E027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21544-2AEA-47D6-9F48-0FDB88E68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F54C-183B-4D05-A8CB-A9C9518A8A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177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7BD66-D5D5-488D-BCC8-918F2EE6A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A0E91A-677A-4CDE-8899-C89C0B8AD5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CA4254-23E0-42CF-8112-A05F3B1855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2AA0-2165-45A9-9FF0-626E3676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8F78B-2259-41D4-A66D-B4B2286BFF11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C68999-1FB6-4335-B3A2-EA79A8B54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CD8E3C-EF3A-421B-8D89-EE3BF5B8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F54C-183B-4D05-A8CB-A9C9518A8A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582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21772-21AD-4DFA-A8A7-3D530CE0C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2DC96-7A93-4CA8-B9D0-FE5CF3689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CBBB4-BB3F-4109-91CD-9B978F3EE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8F78B-2259-41D4-A66D-B4B2286BFF11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36459-01FF-4415-9EDD-D930E54B54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F4718-22E8-4EE3-B6A0-3C6585135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8F54C-183B-4D05-A8CB-A9C9518A8A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3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svg"/><Relationship Id="rId7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1.svg"/><Relationship Id="rId7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1.svg"/><Relationship Id="rId7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7A7A0-FB16-457B-A61E-00A1C9C13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208" y="2629200"/>
            <a:ext cx="10515600" cy="20402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tr-TR" sz="3200" b="1" dirty="0">
                <a:latin typeface="Verdana" panose="020B0604030504040204" pitchFamily="34" charset="0"/>
                <a:ea typeface="Verdana" panose="020B0604030504040204" pitchFamily="34" charset="0"/>
              </a:rPr>
              <a:t>Depreme Müdahalenin İlk Aşamasında </a:t>
            </a:r>
            <a:endParaRPr lang="en-US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tr-TR" sz="3200" b="1" dirty="0">
                <a:latin typeface="Verdana" panose="020B0604030504040204" pitchFamily="34" charset="0"/>
                <a:ea typeface="Verdana" panose="020B0604030504040204" pitchFamily="34" charset="0"/>
              </a:rPr>
              <a:t>Koordinasyonun </a:t>
            </a:r>
            <a:endParaRPr lang="en-US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tr-TR" sz="3200" b="1" dirty="0">
                <a:latin typeface="Verdana" panose="020B0604030504040204" pitchFamily="34" charset="0"/>
                <a:ea typeface="Verdana" panose="020B0604030504040204" pitchFamily="34" charset="0"/>
              </a:rPr>
              <a:t>Kritik Rolü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0DB8F73-57AC-4339-BF3E-FF2678E83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835" y="384534"/>
            <a:ext cx="767945" cy="15130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7A4FE8-35FF-051D-8A54-24B87FFE1635}"/>
              </a:ext>
            </a:extLst>
          </p:cNvPr>
          <p:cNvSpPr txBox="1"/>
          <p:nvPr/>
        </p:nvSpPr>
        <p:spPr>
          <a:xfrm>
            <a:off x="3785616" y="5118546"/>
            <a:ext cx="4974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4 EKİM 2023</a:t>
            </a:r>
          </a:p>
          <a:p>
            <a:pPr algn="ctr"/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Hamit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Doğan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Bölge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Koordinatörü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, UNDP</a:t>
            </a:r>
            <a:endParaRPr lang="en-GB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49BAD9-C882-50AE-5385-1B43F01CA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2576"/>
            <a:ext cx="12192000" cy="72542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BBAB7A6-6A4E-503F-CB12-DB2BC42B4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20" y="384534"/>
            <a:ext cx="1365026" cy="192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357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3FE68CA-BB22-0194-15AD-3ACF27F53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87740" y="248164"/>
            <a:ext cx="1055565" cy="213774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29456A-5EF7-326D-D008-CA89B3282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D89C2-A7BC-EE42-8BFC-C1D90C2E91EB}" type="slidenum">
              <a:rPr lang="en-TR" smtClean="0"/>
              <a:t>10</a:t>
            </a:fld>
            <a:endParaRPr lang="en-T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98E036-61F8-471A-9653-C1889F82A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1518"/>
            <a:ext cx="12192000" cy="7243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E2966-F58D-7516-3753-40456C684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957" y="136525"/>
            <a:ext cx="6894236" cy="16546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48D7E7-96FB-3F70-4375-0D1C30B59F3D}"/>
              </a:ext>
            </a:extLst>
          </p:cNvPr>
          <p:cNvSpPr txBox="1"/>
          <p:nvPr/>
        </p:nvSpPr>
        <p:spPr>
          <a:xfrm>
            <a:off x="721360" y="2016573"/>
            <a:ext cx="529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Erken </a:t>
            </a:r>
            <a:r>
              <a:rPr lang="en-US" dirty="0" err="1">
                <a:latin typeface="+mj-lt"/>
              </a:rPr>
              <a:t>Toparlanma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Sektörü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Çalışma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Grubu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r>
              <a:rPr lang="en-GB" dirty="0" err="1">
                <a:latin typeface="+mj-lt"/>
              </a:rPr>
              <a:t>İktisadi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Güçlendirme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Sektör</a:t>
            </a:r>
            <a:endParaRPr lang="en-GB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88D9D8-7F84-BF40-0BC4-A653F8DCA6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038" r="2" b="2"/>
          <a:stretch/>
        </p:blipFill>
        <p:spPr>
          <a:xfrm>
            <a:off x="141433" y="2934823"/>
            <a:ext cx="2824705" cy="24474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E030AA-4D62-E916-3A81-F375867436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3390" y="2934823"/>
            <a:ext cx="3048582" cy="24474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E44CB1-FCFF-6877-7181-0A49D3E898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0642" y="2934823"/>
            <a:ext cx="2462663" cy="24474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1A8FC8-9EAE-79C0-3ADC-F1ED04C310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3906" y="2934823"/>
            <a:ext cx="2824705" cy="244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17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B41BD0E-FFBB-485C-B2CA-489E4AF26A39}"/>
              </a:ext>
            </a:extLst>
          </p:cNvPr>
          <p:cNvCxnSpPr/>
          <p:nvPr/>
        </p:nvCxnSpPr>
        <p:spPr>
          <a:xfrm flipV="1">
            <a:off x="2088107" y="2327276"/>
            <a:ext cx="7503898" cy="264953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277FA1E-9CBD-44E1-9F98-87B0E6128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040" y="271516"/>
            <a:ext cx="4899024" cy="1325563"/>
          </a:xfrm>
        </p:spPr>
        <p:txBody>
          <a:bodyPr>
            <a:noAutofit/>
          </a:bodyPr>
          <a:lstStyle/>
          <a:p>
            <a:pPr algn="ctr"/>
            <a:r>
              <a:rPr lang="en-GB" sz="2800" b="1" dirty="0">
                <a:ea typeface="Cambria"/>
              </a:rPr>
              <a:t>UNDP Türkiye </a:t>
            </a:r>
            <a:r>
              <a:rPr lang="en-GB" sz="2800" b="1" dirty="0" err="1">
                <a:ea typeface="Cambria"/>
              </a:rPr>
              <a:t>Müdahaleleri</a:t>
            </a:r>
            <a:endParaRPr lang="en-GB" sz="2800" b="1" dirty="0">
              <a:ea typeface="Cambria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7689BCD5-918C-4163-8CFD-F71AB6FB3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053" y="2498702"/>
            <a:ext cx="22293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GB" altLang="tr-TR" b="1" i="1" dirty="0" err="1">
                <a:latin typeface="+mj-lt"/>
                <a:ea typeface="Cambria"/>
                <a:cs typeface="Times New Roman" pitchFamily="18" charset="0"/>
              </a:rPr>
              <a:t>Tehlike</a:t>
            </a:r>
            <a:r>
              <a:rPr lang="en-GB" altLang="tr-TR" b="1" i="1" dirty="0">
                <a:latin typeface="+mj-lt"/>
                <a:ea typeface="Cambria"/>
                <a:cs typeface="Times New Roman" pitchFamily="18" charset="0"/>
              </a:rPr>
              <a:t> </a:t>
            </a:r>
            <a:r>
              <a:rPr lang="en-GB" altLang="tr-TR" b="1" i="1" dirty="0" err="1">
                <a:latin typeface="+mj-lt"/>
                <a:ea typeface="Cambria"/>
                <a:cs typeface="Times New Roman" pitchFamily="18" charset="0"/>
              </a:rPr>
              <a:t>altındaki</a:t>
            </a:r>
            <a:r>
              <a:rPr lang="en-GB" altLang="tr-TR" b="1" i="1" dirty="0">
                <a:latin typeface="+mj-lt"/>
                <a:ea typeface="Cambria"/>
                <a:cs typeface="Times New Roman" pitchFamily="18" charset="0"/>
              </a:rPr>
              <a:t> </a:t>
            </a:r>
            <a:r>
              <a:rPr lang="en-GB" altLang="tr-TR" b="1" i="1" dirty="0" err="1">
                <a:latin typeface="+mj-lt"/>
                <a:ea typeface="Cambria"/>
                <a:cs typeface="Times New Roman" pitchFamily="18" charset="0"/>
              </a:rPr>
              <a:t>kültürel</a:t>
            </a:r>
            <a:r>
              <a:rPr lang="en-GB" altLang="tr-TR" b="1" i="1" dirty="0">
                <a:latin typeface="+mj-lt"/>
                <a:ea typeface="Cambria"/>
                <a:cs typeface="Times New Roman" pitchFamily="18" charset="0"/>
              </a:rPr>
              <a:t> </a:t>
            </a:r>
            <a:r>
              <a:rPr lang="en-GB" altLang="tr-TR" b="1" i="1" dirty="0" err="1">
                <a:latin typeface="+mj-lt"/>
                <a:ea typeface="Cambria"/>
                <a:cs typeface="Times New Roman" pitchFamily="18" charset="0"/>
              </a:rPr>
              <a:t>mirasın</a:t>
            </a:r>
            <a:r>
              <a:rPr lang="en-GB" altLang="tr-TR" b="1" i="1" dirty="0">
                <a:latin typeface="+mj-lt"/>
                <a:ea typeface="Cambria"/>
                <a:cs typeface="Times New Roman" pitchFamily="18" charset="0"/>
              </a:rPr>
              <a:t> </a:t>
            </a:r>
            <a:r>
              <a:rPr lang="en-GB" altLang="tr-TR" b="1" i="1" dirty="0" err="1">
                <a:latin typeface="+mj-lt"/>
                <a:ea typeface="Cambria"/>
                <a:cs typeface="Times New Roman" pitchFamily="18" charset="0"/>
              </a:rPr>
              <a:t>korunması</a:t>
            </a:r>
            <a:endParaRPr lang="en-GB" altLang="tr-TR" b="1" i="1" dirty="0">
              <a:latin typeface="+mj-lt"/>
              <a:ea typeface="Cambria"/>
              <a:cs typeface="Times New Roman" pitchFamily="18" charset="0"/>
            </a:endParaRPr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66BA0857-8983-41FD-96F3-8EECA4B61B4A}"/>
              </a:ext>
            </a:extLst>
          </p:cNvPr>
          <p:cNvSpPr>
            <a:spLocks noChangeArrowheads="1"/>
          </p:cNvSpPr>
          <p:nvPr/>
        </p:nvSpPr>
        <p:spPr bwMode="auto">
          <a:xfrm rot="168063">
            <a:off x="3325394" y="4019204"/>
            <a:ext cx="458787" cy="4159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0000" tIns="90000" rIns="72000" bIns="90000"/>
          <a:lstStyle/>
          <a:p>
            <a:pPr marL="177800" indent="-177800">
              <a:spcBef>
                <a:spcPct val="20000"/>
              </a:spcBef>
            </a:pPr>
            <a:endParaRPr lang="tr-TR" altLang="tr-TR">
              <a:solidFill>
                <a:schemeClr val="tx1"/>
              </a:solidFill>
            </a:endParaRPr>
          </a:p>
        </p:txBody>
      </p:sp>
      <p:sp>
        <p:nvSpPr>
          <p:cNvPr id="11" name="Oval 19">
            <a:extLst>
              <a:ext uri="{FF2B5EF4-FFF2-40B4-BE49-F238E27FC236}">
                <a16:creationId xmlns:a16="http://schemas.microsoft.com/office/drawing/2014/main" id="{0239A9E6-8C6C-434E-9A69-29F2D5345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999" y="4224713"/>
            <a:ext cx="458787" cy="4159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0000" tIns="90000" rIns="72000" bIns="90000"/>
          <a:lstStyle/>
          <a:p>
            <a:pPr marL="177800" indent="-177800">
              <a:spcBef>
                <a:spcPct val="20000"/>
              </a:spcBef>
            </a:pPr>
            <a:endParaRPr lang="tr-TR" altLang="tr-TR">
              <a:solidFill>
                <a:schemeClr val="tx1"/>
              </a:solidFill>
            </a:endParaRP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97AC2CAA-D782-4F1B-8B0F-626029F13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6810" y="4831005"/>
            <a:ext cx="28414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altLang="tr-TR" b="1" i="1" dirty="0">
                <a:latin typeface="+mj-lt"/>
                <a:ea typeface="Cambria"/>
                <a:cs typeface="Times New Roman" pitchFamily="18" charset="0"/>
              </a:rPr>
              <a:t>Atık yönetimi, </a:t>
            </a:r>
            <a:r>
              <a:rPr lang="tr-TR" altLang="tr-TR" b="1" i="1" dirty="0" err="1">
                <a:latin typeface="+mj-lt"/>
                <a:ea typeface="Cambria"/>
                <a:cs typeface="Times New Roman" pitchFamily="18" charset="0"/>
              </a:rPr>
              <a:t>atıksu</a:t>
            </a:r>
            <a:r>
              <a:rPr lang="tr-TR" altLang="tr-TR" b="1" i="1" dirty="0">
                <a:latin typeface="+mj-lt"/>
                <a:ea typeface="Cambria"/>
                <a:cs typeface="Times New Roman" pitchFamily="18" charset="0"/>
              </a:rPr>
              <a:t> ve içme suyu sistemleri</a:t>
            </a:r>
          </a:p>
        </p:txBody>
      </p:sp>
      <p:sp>
        <p:nvSpPr>
          <p:cNvPr id="14" name="Oval 22">
            <a:extLst>
              <a:ext uri="{FF2B5EF4-FFF2-40B4-BE49-F238E27FC236}">
                <a16:creationId xmlns:a16="http://schemas.microsoft.com/office/drawing/2014/main" id="{2D21FCB2-6F61-4693-AB7E-9F0432174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1642" y="3028681"/>
            <a:ext cx="458788" cy="4159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0000" tIns="90000" rIns="72000" bIns="90000"/>
          <a:lstStyle/>
          <a:p>
            <a:pPr marL="177800" indent="-177800">
              <a:spcBef>
                <a:spcPct val="20000"/>
              </a:spcBef>
            </a:pPr>
            <a:endParaRPr lang="tr-TR" altLang="tr-TR">
              <a:solidFill>
                <a:schemeClr val="tx1"/>
              </a:solidFill>
            </a:endParaRP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202A540D-8CCB-464C-A776-399E6F141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2504" y="2979561"/>
            <a:ext cx="25884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tr-TR" altLang="tr-TR" b="1" i="1" dirty="0">
                <a:latin typeface="+mj-lt"/>
                <a:ea typeface="Cambria"/>
                <a:cs typeface="Times New Roman"/>
              </a:rPr>
              <a:t>Kırılgan gruplar için bakım hizmetleri</a:t>
            </a:r>
          </a:p>
        </p:txBody>
      </p:sp>
      <p:sp>
        <p:nvSpPr>
          <p:cNvPr id="16" name="Oval 24">
            <a:extLst>
              <a:ext uri="{FF2B5EF4-FFF2-40B4-BE49-F238E27FC236}">
                <a16:creationId xmlns:a16="http://schemas.microsoft.com/office/drawing/2014/main" id="{02A55041-207E-4FC8-9C43-6AA46B5A2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3722" y="2862147"/>
            <a:ext cx="458787" cy="4159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0000" tIns="90000" rIns="72000" bIns="90000"/>
          <a:lstStyle/>
          <a:p>
            <a:pPr marL="177800" indent="-177800">
              <a:spcBef>
                <a:spcPct val="20000"/>
              </a:spcBef>
            </a:pPr>
            <a:endParaRPr lang="tr-TR" altLang="tr-TR">
              <a:solidFill>
                <a:schemeClr val="tx1"/>
              </a:solidFill>
            </a:endParaRPr>
          </a:p>
        </p:txBody>
      </p:sp>
      <p:sp>
        <p:nvSpPr>
          <p:cNvPr id="17" name="Oval 25">
            <a:extLst>
              <a:ext uri="{FF2B5EF4-FFF2-40B4-BE49-F238E27FC236}">
                <a16:creationId xmlns:a16="http://schemas.microsoft.com/office/drawing/2014/main" id="{BB135136-2685-4293-A609-B9731D7B5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3929" y="2617384"/>
            <a:ext cx="458788" cy="4159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0000" tIns="90000" rIns="72000" bIns="90000"/>
          <a:lstStyle/>
          <a:p>
            <a:pPr marL="177800" indent="-177800">
              <a:spcBef>
                <a:spcPct val="20000"/>
              </a:spcBef>
            </a:pPr>
            <a:endParaRPr lang="tr-TR" altLang="tr-TR">
              <a:solidFill>
                <a:schemeClr val="tx1"/>
              </a:solidFill>
            </a:endParaRPr>
          </a:p>
        </p:txBody>
      </p:sp>
      <p:sp>
        <p:nvSpPr>
          <p:cNvPr id="18" name="TextBox 26">
            <a:extLst>
              <a:ext uri="{FF2B5EF4-FFF2-40B4-BE49-F238E27FC236}">
                <a16:creationId xmlns:a16="http://schemas.microsoft.com/office/drawing/2014/main" id="{B4DC0641-CE0F-40EE-AF0B-4B4FD46D4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849" y="3143785"/>
            <a:ext cx="320395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base"/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Daha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büyük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çaplı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çevre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dostu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enkaz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yönetim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programının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parçası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olarak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Hatay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ve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Kahramanmaraş’ta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deprem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enkazı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için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iki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pilot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geri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dönüşüm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merkezi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için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hazırlıklar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başlatıldı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643E15-9DD4-449B-843F-2F32C89570EA}"/>
              </a:ext>
            </a:extLst>
          </p:cNvPr>
          <p:cNvCxnSpPr/>
          <p:nvPr/>
        </p:nvCxnSpPr>
        <p:spPr bwMode="auto">
          <a:xfrm>
            <a:off x="4687888" y="2646364"/>
            <a:ext cx="0" cy="3303587"/>
          </a:xfrm>
          <a:prstGeom prst="line">
            <a:avLst/>
          </a:prstGeom>
          <a:noFill/>
          <a:ln w="9525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474813C-FA09-4196-A479-EDC87762B599}"/>
              </a:ext>
            </a:extLst>
          </p:cNvPr>
          <p:cNvCxnSpPr>
            <a:cxnSpLocks/>
          </p:cNvCxnSpPr>
          <p:nvPr/>
        </p:nvCxnSpPr>
        <p:spPr bwMode="auto">
          <a:xfrm>
            <a:off x="8142525" y="1995948"/>
            <a:ext cx="0" cy="3980392"/>
          </a:xfrm>
          <a:prstGeom prst="line">
            <a:avLst/>
          </a:prstGeom>
          <a:noFill/>
          <a:ln w="9525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Picture 4" descr="UNDP Türkiye">
            <a:extLst>
              <a:ext uri="{FF2B5EF4-FFF2-40B4-BE49-F238E27FC236}">
                <a16:creationId xmlns:a16="http://schemas.microsoft.com/office/drawing/2014/main" id="{836EE1DE-9CD8-4DDB-B8A5-30444C380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936" y="237511"/>
            <a:ext cx="794656" cy="158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2">
            <a:extLst>
              <a:ext uri="{FF2B5EF4-FFF2-40B4-BE49-F238E27FC236}">
                <a16:creationId xmlns:a16="http://schemas.microsoft.com/office/drawing/2014/main" id="{CADC2760-01EC-D4B1-B48D-619D4107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9200" y="3600180"/>
            <a:ext cx="458788" cy="4159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0000" tIns="90000" rIns="72000" bIns="90000"/>
          <a:lstStyle/>
          <a:p>
            <a:pPr marL="177800" indent="-177800">
              <a:spcBef>
                <a:spcPct val="20000"/>
              </a:spcBef>
            </a:pPr>
            <a:endParaRPr lang="tr-TR" altLang="tr-TR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7ED9FD-10F7-DE03-6B3B-EF1D77146B7A}"/>
              </a:ext>
            </a:extLst>
          </p:cNvPr>
          <p:cNvSpPr txBox="1"/>
          <p:nvPr/>
        </p:nvSpPr>
        <p:spPr>
          <a:xfrm>
            <a:off x="4947985" y="4164609"/>
            <a:ext cx="25079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1" dirty="0" err="1">
                <a:latin typeface="+mj-lt"/>
              </a:rPr>
              <a:t>Geçim</a:t>
            </a:r>
            <a:r>
              <a:rPr lang="en-GB" b="1" i="1" dirty="0">
                <a:latin typeface="+mj-lt"/>
              </a:rPr>
              <a:t> </a:t>
            </a:r>
            <a:r>
              <a:rPr lang="en-GB" b="1" i="1" dirty="0" err="1">
                <a:latin typeface="+mj-lt"/>
              </a:rPr>
              <a:t>kaynakları</a:t>
            </a:r>
            <a:r>
              <a:rPr lang="en-GB" b="1" i="1" dirty="0">
                <a:latin typeface="+mj-lt"/>
              </a:rPr>
              <a:t> ve </a:t>
            </a:r>
            <a:r>
              <a:rPr lang="en-GB" b="1" i="1" dirty="0" err="1">
                <a:latin typeface="+mj-lt"/>
              </a:rPr>
              <a:t>küçük</a:t>
            </a:r>
            <a:r>
              <a:rPr lang="en-GB" b="1" i="1" dirty="0">
                <a:latin typeface="+mj-lt"/>
              </a:rPr>
              <a:t> </a:t>
            </a:r>
            <a:r>
              <a:rPr lang="en-GB" b="1" i="1" dirty="0" err="1">
                <a:latin typeface="+mj-lt"/>
              </a:rPr>
              <a:t>işletmelerin</a:t>
            </a:r>
            <a:r>
              <a:rPr lang="en-GB" b="1" i="1" dirty="0">
                <a:latin typeface="+mj-lt"/>
              </a:rPr>
              <a:t> </a:t>
            </a:r>
            <a:r>
              <a:rPr lang="en-GB" b="1" i="1" dirty="0" err="1">
                <a:latin typeface="+mj-lt"/>
              </a:rPr>
              <a:t>canlandırılması</a:t>
            </a:r>
            <a:endParaRPr lang="en-GB" b="1" i="1" dirty="0">
              <a:latin typeface="+mj-lt"/>
            </a:endParaRPr>
          </a:p>
          <a:p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D5372B-BA11-979D-09D9-EFBCE78294A0}"/>
              </a:ext>
            </a:extLst>
          </p:cNvPr>
          <p:cNvSpPr txBox="1"/>
          <p:nvPr/>
        </p:nvSpPr>
        <p:spPr>
          <a:xfrm>
            <a:off x="3925271" y="1597079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1" dirty="0" err="1">
                <a:solidFill>
                  <a:srgbClr val="000000"/>
                </a:solidFill>
                <a:latin typeface="+mj-lt"/>
              </a:rPr>
              <a:t>Y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erlerinden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olan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ailelerin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geçici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“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konteyner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kentler”deki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yaşam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koşullarının</a:t>
            </a:r>
            <a:r>
              <a:rPr lang="en-GB" b="1" i="1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+mj-lt"/>
              </a:rPr>
              <a:t>iyileştirilmesi</a:t>
            </a:r>
            <a:endParaRPr lang="en-GB" b="1" i="1" dirty="0">
              <a:latin typeface="+mj-lt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690546-3705-727E-67EC-C0363AB4CA5C}"/>
              </a:ext>
            </a:extLst>
          </p:cNvPr>
          <p:cNvGrpSpPr/>
          <p:nvPr/>
        </p:nvGrpSpPr>
        <p:grpSpPr>
          <a:xfrm>
            <a:off x="41863" y="5238002"/>
            <a:ext cx="2258379" cy="1476675"/>
            <a:chOff x="1941074" y="550118"/>
            <a:chExt cx="2258379" cy="2258379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6A14957-78A4-6EFF-7DA5-BF401A160938}"/>
                </a:ext>
              </a:extLst>
            </p:cNvPr>
            <p:cNvSpPr/>
            <p:nvPr/>
          </p:nvSpPr>
          <p:spPr>
            <a:xfrm>
              <a:off x="1941074" y="550118"/>
              <a:ext cx="2258379" cy="22583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" name="Rectangle: Rounded Corners 4">
              <a:extLst>
                <a:ext uri="{FF2B5EF4-FFF2-40B4-BE49-F238E27FC236}">
                  <a16:creationId xmlns:a16="http://schemas.microsoft.com/office/drawing/2014/main" id="{B0BF8652-A23A-CCA7-C004-190DF0B5D92C}"/>
                </a:ext>
              </a:extLst>
            </p:cNvPr>
            <p:cNvSpPr txBox="1"/>
            <p:nvPr/>
          </p:nvSpPr>
          <p:spPr>
            <a:xfrm>
              <a:off x="2051319" y="660363"/>
              <a:ext cx="2037889" cy="20378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1200" dirty="0" err="1">
                  <a:latin typeface="Calibri" panose="020F0502020204030204"/>
                  <a:ea typeface="+mn-ea"/>
                  <a:cs typeface="+mn-cs"/>
                </a:rPr>
                <a:t>Kırılgan</a:t>
              </a:r>
              <a:r>
                <a:rPr lang="en-US" sz="2000" kern="1200" dirty="0"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2000" kern="1200" dirty="0" err="1">
                  <a:latin typeface="Calibri" panose="020F0502020204030204"/>
                  <a:ea typeface="+mn-ea"/>
                  <a:cs typeface="+mn-cs"/>
                </a:rPr>
                <a:t>grupların</a:t>
              </a:r>
              <a:r>
                <a:rPr lang="en-US" sz="2000" kern="1200" dirty="0"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2000" kern="1200" dirty="0" err="1">
                  <a:latin typeface="Calibri" panose="020F0502020204030204"/>
                  <a:ea typeface="+mn-ea"/>
                  <a:cs typeface="+mn-cs"/>
                </a:rPr>
                <a:t>bakım</a:t>
              </a:r>
              <a:r>
                <a:rPr lang="en-US" sz="2000" kern="1200" dirty="0"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2000" kern="1200" dirty="0" err="1">
                  <a:latin typeface="Calibri" panose="020F0502020204030204"/>
                  <a:ea typeface="+mn-ea"/>
                  <a:cs typeface="+mn-cs"/>
                </a:rPr>
                <a:t>ihtiyaçlarının</a:t>
              </a:r>
              <a:r>
                <a:rPr lang="en-US" sz="2000" kern="1200" dirty="0"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2000" kern="1200" dirty="0" err="1">
                  <a:latin typeface="Calibri" panose="020F0502020204030204"/>
                  <a:ea typeface="+mn-ea"/>
                  <a:cs typeface="+mn-cs"/>
                </a:rPr>
                <a:t>iyileştirilmesi</a:t>
              </a:r>
              <a:endParaRPr lang="en-GB" sz="2000" kern="1200" dirty="0"/>
            </a:p>
            <a:p>
              <a:pPr marL="0"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826E80E-B147-0756-20D3-2E37B048A257}"/>
              </a:ext>
            </a:extLst>
          </p:cNvPr>
          <p:cNvGrpSpPr/>
          <p:nvPr/>
        </p:nvGrpSpPr>
        <p:grpSpPr>
          <a:xfrm>
            <a:off x="4072340" y="5146476"/>
            <a:ext cx="1751289" cy="2012895"/>
            <a:chOff x="1941074" y="2982219"/>
            <a:chExt cx="2258379" cy="2258379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CFB61E0-C1C6-AB80-02DB-CA9FBB06136F}"/>
                </a:ext>
              </a:extLst>
            </p:cNvPr>
            <p:cNvSpPr/>
            <p:nvPr/>
          </p:nvSpPr>
          <p:spPr>
            <a:xfrm>
              <a:off x="1941074" y="2982219"/>
              <a:ext cx="2258379" cy="22583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" name="Rectangle: Rounded Corners 4">
              <a:extLst>
                <a:ext uri="{FF2B5EF4-FFF2-40B4-BE49-F238E27FC236}">
                  <a16:creationId xmlns:a16="http://schemas.microsoft.com/office/drawing/2014/main" id="{8732F718-407A-7B68-EEE0-54B800E4D662}"/>
                </a:ext>
              </a:extLst>
            </p:cNvPr>
            <p:cNvSpPr txBox="1"/>
            <p:nvPr/>
          </p:nvSpPr>
          <p:spPr>
            <a:xfrm>
              <a:off x="2184834" y="3010601"/>
              <a:ext cx="1902040" cy="17975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1200" dirty="0" err="1"/>
                <a:t>Geçim</a:t>
              </a:r>
              <a:r>
                <a:rPr lang="en-US" sz="1600" kern="1200" dirty="0"/>
                <a:t> Ka</a:t>
              </a:r>
              <a:r>
                <a:rPr lang="en-GB" sz="1600" kern="1200" dirty="0" err="1"/>
                <a:t>ynaklarının</a:t>
              </a:r>
              <a:r>
                <a:rPr lang="en-GB" sz="1600" kern="1200" dirty="0"/>
                <a:t>  ve </a:t>
              </a:r>
              <a:r>
                <a:rPr lang="en-GB" sz="1600" kern="1200" dirty="0" err="1"/>
                <a:t>Bölge</a:t>
              </a:r>
              <a:r>
                <a:rPr lang="en-GB" sz="1600" kern="1200" dirty="0"/>
                <a:t> </a:t>
              </a:r>
              <a:r>
                <a:rPr lang="en-GB" sz="1600" kern="1200" dirty="0" err="1"/>
                <a:t>Ekonomisinin</a:t>
              </a:r>
              <a:r>
                <a:rPr lang="en-GB" sz="1600" kern="1200" dirty="0"/>
                <a:t> </a:t>
              </a:r>
              <a:r>
                <a:rPr lang="en-GB" sz="1600" kern="1200" dirty="0" err="1"/>
                <a:t>Canlandırılması</a:t>
              </a:r>
              <a:endParaRPr lang="en-GB" sz="1600" kern="1200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560E496-4C7F-7124-69B2-312AB2FB4CC9}"/>
              </a:ext>
            </a:extLst>
          </p:cNvPr>
          <p:cNvGrpSpPr/>
          <p:nvPr/>
        </p:nvGrpSpPr>
        <p:grpSpPr>
          <a:xfrm>
            <a:off x="6177989" y="5149946"/>
            <a:ext cx="1640013" cy="1664306"/>
            <a:chOff x="4409626" y="3025286"/>
            <a:chExt cx="2341322" cy="2258379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52B61CB3-A431-1F4E-18B6-40F471423CB1}"/>
                </a:ext>
              </a:extLst>
            </p:cNvPr>
            <p:cNvSpPr/>
            <p:nvPr/>
          </p:nvSpPr>
          <p:spPr>
            <a:xfrm>
              <a:off x="4409626" y="3025286"/>
              <a:ext cx="2258379" cy="22583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" name="Rectangle: Rounded Corners 4">
              <a:extLst>
                <a:ext uri="{FF2B5EF4-FFF2-40B4-BE49-F238E27FC236}">
                  <a16:creationId xmlns:a16="http://schemas.microsoft.com/office/drawing/2014/main" id="{6EEF3200-34E6-4944-D185-E809D2134EE7}"/>
                </a:ext>
              </a:extLst>
            </p:cNvPr>
            <p:cNvSpPr txBox="1"/>
            <p:nvPr/>
          </p:nvSpPr>
          <p:spPr>
            <a:xfrm>
              <a:off x="4519871" y="3135531"/>
              <a:ext cx="2231077" cy="20378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 err="1"/>
                <a:t>Kültürel</a:t>
              </a:r>
              <a:r>
                <a:rPr lang="en-US" sz="2300" kern="1200" dirty="0"/>
                <a:t> </a:t>
              </a:r>
              <a:r>
                <a:rPr lang="en-US" sz="2300" kern="1200" dirty="0" err="1"/>
                <a:t>Mirasın</a:t>
              </a:r>
              <a:r>
                <a:rPr lang="en-US" sz="2300" kern="1200" dirty="0"/>
                <a:t> </a:t>
              </a:r>
              <a:r>
                <a:rPr lang="en-US" sz="2300" kern="1200" dirty="0" err="1"/>
                <a:t>Korunması</a:t>
              </a:r>
              <a:endParaRPr lang="en-GB" sz="2300" kern="1200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51AC70F-B241-D506-E3BF-5FB9C10FCD6E}"/>
              </a:ext>
            </a:extLst>
          </p:cNvPr>
          <p:cNvGrpSpPr/>
          <p:nvPr/>
        </p:nvGrpSpPr>
        <p:grpSpPr>
          <a:xfrm>
            <a:off x="8882451" y="4898111"/>
            <a:ext cx="2174476" cy="2147903"/>
            <a:chOff x="4420759" y="573514"/>
            <a:chExt cx="2258379" cy="2258379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D2648B9-2C43-3117-F9A2-558735B3143F}"/>
                </a:ext>
              </a:extLst>
            </p:cNvPr>
            <p:cNvSpPr/>
            <p:nvPr/>
          </p:nvSpPr>
          <p:spPr>
            <a:xfrm>
              <a:off x="4420759" y="573514"/>
              <a:ext cx="2258379" cy="22583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" name="Rectangle: Rounded Corners 4">
              <a:extLst>
                <a:ext uri="{FF2B5EF4-FFF2-40B4-BE49-F238E27FC236}">
                  <a16:creationId xmlns:a16="http://schemas.microsoft.com/office/drawing/2014/main" id="{8A62C9AD-8F18-5A02-38C1-128D61865542}"/>
                </a:ext>
              </a:extLst>
            </p:cNvPr>
            <p:cNvSpPr txBox="1"/>
            <p:nvPr/>
          </p:nvSpPr>
          <p:spPr>
            <a:xfrm>
              <a:off x="4531004" y="683759"/>
              <a:ext cx="2037889" cy="20378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300" kern="1200" dirty="0" err="1"/>
                <a:t>Atık</a:t>
              </a:r>
              <a:r>
                <a:rPr lang="en-US" sz="2300" kern="1200" dirty="0"/>
                <a:t> </a:t>
              </a:r>
              <a:r>
                <a:rPr lang="en-US" sz="2300" kern="1200" dirty="0" err="1"/>
                <a:t>Yönetimi</a:t>
              </a:r>
              <a:r>
                <a:rPr lang="en-US" sz="2300" kern="1200" dirty="0"/>
                <a:t> ve </a:t>
              </a:r>
              <a:r>
                <a:rPr lang="en-US" sz="2300" kern="1200" dirty="0" err="1"/>
                <a:t>Enkaz</a:t>
              </a:r>
              <a:r>
                <a:rPr lang="en-US" sz="2300" kern="1200" dirty="0"/>
                <a:t> </a:t>
              </a:r>
              <a:r>
                <a:rPr lang="en-US" sz="2300" kern="1200" dirty="0" err="1"/>
                <a:t>Yönetiminin</a:t>
              </a:r>
              <a:r>
                <a:rPr lang="en-US" sz="2300" kern="1200" dirty="0"/>
                <a:t> </a:t>
              </a:r>
              <a:r>
                <a:rPr lang="en-US" sz="2300" kern="1200" dirty="0" err="1"/>
                <a:t>İyilileştirilmesi</a:t>
              </a:r>
              <a:endParaRPr lang="en-GB" sz="2300" kern="1200" dirty="0"/>
            </a:p>
            <a:p>
              <a:pPr marL="0"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3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81529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504">
            <a:extLst>
              <a:ext uri="{FF2B5EF4-FFF2-40B4-BE49-F238E27FC236}">
                <a16:creationId xmlns:a16="http://schemas.microsoft.com/office/drawing/2014/main" id="{C7A46B72-B4C8-3EAB-07F1-8E8CDB5B8F12}"/>
              </a:ext>
            </a:extLst>
          </p:cNvPr>
          <p:cNvCxnSpPr>
            <a:cxnSpLocks/>
          </p:cNvCxnSpPr>
          <p:nvPr/>
        </p:nvCxnSpPr>
        <p:spPr>
          <a:xfrm>
            <a:off x="8770864" y="2932493"/>
            <a:ext cx="5015" cy="761474"/>
          </a:xfrm>
          <a:prstGeom prst="straightConnector1">
            <a:avLst/>
          </a:prstGeom>
          <a:ln w="2540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DBAE24D-4011-4743-BB24-051BE07C6EF1}"/>
              </a:ext>
            </a:extLst>
          </p:cNvPr>
          <p:cNvCxnSpPr/>
          <p:nvPr/>
        </p:nvCxnSpPr>
        <p:spPr>
          <a:xfrm>
            <a:off x="740228" y="1107161"/>
            <a:ext cx="1068977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471">
            <a:extLst>
              <a:ext uri="{FF2B5EF4-FFF2-40B4-BE49-F238E27FC236}">
                <a16:creationId xmlns:a16="http://schemas.microsoft.com/office/drawing/2014/main" id="{6B87522F-A5AF-43E2-A781-F6FCA89F4842}"/>
              </a:ext>
            </a:extLst>
          </p:cNvPr>
          <p:cNvSpPr txBox="1"/>
          <p:nvPr/>
        </p:nvSpPr>
        <p:spPr>
          <a:xfrm>
            <a:off x="3647728" y="3884339"/>
            <a:ext cx="166476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noProof="1">
                <a:solidFill>
                  <a:srgbClr val="5091CD"/>
                </a:solidFill>
                <a:cs typeface="Arial" pitchFamily="34" charset="0"/>
              </a:rPr>
              <a:t>BXL Konferansı</a:t>
            </a:r>
          </a:p>
        </p:txBody>
      </p:sp>
      <p:sp>
        <p:nvSpPr>
          <p:cNvPr id="101" name="TextBox 494">
            <a:extLst>
              <a:ext uri="{FF2B5EF4-FFF2-40B4-BE49-F238E27FC236}">
                <a16:creationId xmlns:a16="http://schemas.microsoft.com/office/drawing/2014/main" id="{D07E189C-F6DD-4053-B15B-4B5A9A0826A9}"/>
              </a:ext>
            </a:extLst>
          </p:cNvPr>
          <p:cNvSpPr txBox="1"/>
          <p:nvPr/>
        </p:nvSpPr>
        <p:spPr>
          <a:xfrm>
            <a:off x="2261204" y="3190989"/>
            <a:ext cx="1279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noProof="1">
                <a:solidFill>
                  <a:schemeClr val="bg1"/>
                </a:solidFill>
                <a:cs typeface="Arial" pitchFamily="34" charset="0"/>
              </a:rPr>
              <a:t>January 2020</a:t>
            </a:r>
          </a:p>
        </p:txBody>
      </p:sp>
      <p:sp>
        <p:nvSpPr>
          <p:cNvPr id="104" name="TextBox 498">
            <a:extLst>
              <a:ext uri="{FF2B5EF4-FFF2-40B4-BE49-F238E27FC236}">
                <a16:creationId xmlns:a16="http://schemas.microsoft.com/office/drawing/2014/main" id="{4D618564-3AA0-4D61-BBA1-E21EF58A7276}"/>
              </a:ext>
            </a:extLst>
          </p:cNvPr>
          <p:cNvSpPr txBox="1"/>
          <p:nvPr/>
        </p:nvSpPr>
        <p:spPr>
          <a:xfrm>
            <a:off x="1105408" y="2588782"/>
            <a:ext cx="1279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noProof="1">
                <a:solidFill>
                  <a:schemeClr val="bg1"/>
                </a:solidFill>
                <a:cs typeface="Arial" pitchFamily="34" charset="0"/>
              </a:rPr>
              <a:t>August 2019</a:t>
            </a:r>
          </a:p>
        </p:txBody>
      </p:sp>
      <p:sp>
        <p:nvSpPr>
          <p:cNvPr id="105" name="TextBox 501">
            <a:extLst>
              <a:ext uri="{FF2B5EF4-FFF2-40B4-BE49-F238E27FC236}">
                <a16:creationId xmlns:a16="http://schemas.microsoft.com/office/drawing/2014/main" id="{B73FB9D0-E35A-4B9E-916E-A7BEAFAEE33A}"/>
              </a:ext>
            </a:extLst>
          </p:cNvPr>
          <p:cNvSpPr txBox="1"/>
          <p:nvPr/>
        </p:nvSpPr>
        <p:spPr>
          <a:xfrm>
            <a:off x="335360" y="3796469"/>
            <a:ext cx="12906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noProof="1">
                <a:solidFill>
                  <a:srgbClr val="5091CD"/>
                </a:solidFill>
              </a:rPr>
              <a:t>Sektörler Sahada</a:t>
            </a:r>
          </a:p>
        </p:txBody>
      </p:sp>
      <p:cxnSp>
        <p:nvCxnSpPr>
          <p:cNvPr id="106" name="Straight Arrow Connector 503">
            <a:extLst>
              <a:ext uri="{FF2B5EF4-FFF2-40B4-BE49-F238E27FC236}">
                <a16:creationId xmlns:a16="http://schemas.microsoft.com/office/drawing/2014/main" id="{B45CC642-A06C-4116-8B76-627EE40F0C11}"/>
              </a:ext>
            </a:extLst>
          </p:cNvPr>
          <p:cNvCxnSpPr/>
          <p:nvPr/>
        </p:nvCxnSpPr>
        <p:spPr>
          <a:xfrm flipH="1">
            <a:off x="3479989" y="2975275"/>
            <a:ext cx="10027" cy="761474"/>
          </a:xfrm>
          <a:prstGeom prst="straightConnector1">
            <a:avLst/>
          </a:prstGeom>
          <a:ln w="25400">
            <a:solidFill>
              <a:schemeClr val="accent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504">
            <a:extLst>
              <a:ext uri="{FF2B5EF4-FFF2-40B4-BE49-F238E27FC236}">
                <a16:creationId xmlns:a16="http://schemas.microsoft.com/office/drawing/2014/main" id="{F23BD225-FCC0-4093-9352-DB8EFE4B8FDF}"/>
              </a:ext>
            </a:extLst>
          </p:cNvPr>
          <p:cNvCxnSpPr>
            <a:cxnSpLocks/>
          </p:cNvCxnSpPr>
          <p:nvPr/>
        </p:nvCxnSpPr>
        <p:spPr>
          <a:xfrm>
            <a:off x="2147424" y="2916888"/>
            <a:ext cx="5015" cy="761474"/>
          </a:xfrm>
          <a:prstGeom prst="straightConnector1">
            <a:avLst/>
          </a:prstGeom>
          <a:ln w="2540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505">
            <a:extLst>
              <a:ext uri="{FF2B5EF4-FFF2-40B4-BE49-F238E27FC236}">
                <a16:creationId xmlns:a16="http://schemas.microsoft.com/office/drawing/2014/main" id="{9DB53A3D-E61B-4E67-81AA-36446DA4597B}"/>
              </a:ext>
            </a:extLst>
          </p:cNvPr>
          <p:cNvCxnSpPr>
            <a:cxnSpLocks/>
          </p:cNvCxnSpPr>
          <p:nvPr/>
        </p:nvCxnSpPr>
        <p:spPr>
          <a:xfrm>
            <a:off x="975648" y="2971121"/>
            <a:ext cx="10028" cy="761474"/>
          </a:xfrm>
          <a:prstGeom prst="straightConnector1">
            <a:avLst/>
          </a:prstGeom>
          <a:ln w="254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Oval 110">
            <a:extLst>
              <a:ext uri="{FF2B5EF4-FFF2-40B4-BE49-F238E27FC236}">
                <a16:creationId xmlns:a16="http://schemas.microsoft.com/office/drawing/2014/main" id="{F507B961-B7E9-4278-B93B-18D23A52E0C3}"/>
              </a:ext>
            </a:extLst>
          </p:cNvPr>
          <p:cNvSpPr/>
          <p:nvPr/>
        </p:nvSpPr>
        <p:spPr>
          <a:xfrm>
            <a:off x="3242001" y="3056594"/>
            <a:ext cx="486000" cy="486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025" noProof="1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9985F7E5-AC9B-4F27-928C-BC85A77ABD53}"/>
              </a:ext>
            </a:extLst>
          </p:cNvPr>
          <p:cNvSpPr/>
          <p:nvPr/>
        </p:nvSpPr>
        <p:spPr>
          <a:xfrm>
            <a:off x="4211860" y="3127088"/>
            <a:ext cx="486000" cy="48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025" noProof="1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2771BEBA-A294-429C-9336-2EB04D471F96}"/>
              </a:ext>
            </a:extLst>
          </p:cNvPr>
          <p:cNvSpPr/>
          <p:nvPr/>
        </p:nvSpPr>
        <p:spPr>
          <a:xfrm>
            <a:off x="737662" y="3082979"/>
            <a:ext cx="486000" cy="486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025" noProof="1"/>
          </a:p>
        </p:txBody>
      </p:sp>
      <p:sp>
        <p:nvSpPr>
          <p:cNvPr id="116" name="Parallelogram 15">
            <a:extLst>
              <a:ext uri="{FF2B5EF4-FFF2-40B4-BE49-F238E27FC236}">
                <a16:creationId xmlns:a16="http://schemas.microsoft.com/office/drawing/2014/main" id="{49DC1197-962C-4BC7-80D5-0C54CD2C790A}"/>
              </a:ext>
            </a:extLst>
          </p:cNvPr>
          <p:cNvSpPr/>
          <p:nvPr/>
        </p:nvSpPr>
        <p:spPr>
          <a:xfrm flipH="1">
            <a:off x="4304525" y="3229072"/>
            <a:ext cx="300671" cy="300671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ko-KR" sz="1350" noProof="1"/>
          </a:p>
        </p:txBody>
      </p:sp>
      <p:sp>
        <p:nvSpPr>
          <p:cNvPr id="118" name="Rounded Rectangle 10">
            <a:extLst>
              <a:ext uri="{FF2B5EF4-FFF2-40B4-BE49-F238E27FC236}">
                <a16:creationId xmlns:a16="http://schemas.microsoft.com/office/drawing/2014/main" id="{81F5AB4F-3D42-4EE2-9314-40B82A08E376}"/>
              </a:ext>
            </a:extLst>
          </p:cNvPr>
          <p:cNvSpPr/>
          <p:nvPr/>
        </p:nvSpPr>
        <p:spPr>
          <a:xfrm>
            <a:off x="3355682" y="3132590"/>
            <a:ext cx="190620" cy="252264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ko-KR" sz="1350" noProof="1"/>
          </a:p>
        </p:txBody>
      </p:sp>
      <p:sp>
        <p:nvSpPr>
          <p:cNvPr id="119" name="Rectangle 16">
            <a:extLst>
              <a:ext uri="{FF2B5EF4-FFF2-40B4-BE49-F238E27FC236}">
                <a16:creationId xmlns:a16="http://schemas.microsoft.com/office/drawing/2014/main" id="{AF78A85B-C8C1-4ADF-8C90-EC13E1C8ADAA}"/>
              </a:ext>
            </a:extLst>
          </p:cNvPr>
          <p:cNvSpPr/>
          <p:nvPr/>
        </p:nvSpPr>
        <p:spPr>
          <a:xfrm rot="2700000">
            <a:off x="846933" y="3071743"/>
            <a:ext cx="199440" cy="357559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ko-KR" sz="1350" noProof="1"/>
          </a:p>
        </p:txBody>
      </p:sp>
      <p:sp>
        <p:nvSpPr>
          <p:cNvPr id="121" name="TextBox 468">
            <a:extLst>
              <a:ext uri="{FF2B5EF4-FFF2-40B4-BE49-F238E27FC236}">
                <a16:creationId xmlns:a16="http://schemas.microsoft.com/office/drawing/2014/main" id="{989B6CFC-B054-4722-A811-358356537845}"/>
              </a:ext>
            </a:extLst>
          </p:cNvPr>
          <p:cNvSpPr txBox="1"/>
          <p:nvPr/>
        </p:nvSpPr>
        <p:spPr>
          <a:xfrm>
            <a:off x="2841138" y="3836893"/>
            <a:ext cx="129060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noProof="1">
                <a:solidFill>
                  <a:srgbClr val="5091CD"/>
                </a:solidFill>
              </a:rPr>
              <a:t>TERRA</a:t>
            </a:r>
          </a:p>
        </p:txBody>
      </p:sp>
      <p:sp>
        <p:nvSpPr>
          <p:cNvPr id="127" name="Chevron 2">
            <a:extLst>
              <a:ext uri="{FF2B5EF4-FFF2-40B4-BE49-F238E27FC236}">
                <a16:creationId xmlns:a16="http://schemas.microsoft.com/office/drawing/2014/main" id="{04F4DF27-387F-4C60-A690-8764B89D6E44}"/>
              </a:ext>
            </a:extLst>
          </p:cNvPr>
          <p:cNvSpPr/>
          <p:nvPr/>
        </p:nvSpPr>
        <p:spPr>
          <a:xfrm>
            <a:off x="651208" y="2098471"/>
            <a:ext cx="2333824" cy="802639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noProof="1">
              <a:solidFill>
                <a:schemeClr val="tx1"/>
              </a:solidFill>
            </a:endParaRPr>
          </a:p>
        </p:txBody>
      </p:sp>
      <p:sp>
        <p:nvSpPr>
          <p:cNvPr id="128" name="Chevron 2">
            <a:extLst>
              <a:ext uri="{FF2B5EF4-FFF2-40B4-BE49-F238E27FC236}">
                <a16:creationId xmlns:a16="http://schemas.microsoft.com/office/drawing/2014/main" id="{866347A1-7C90-47F9-9A7E-374102D52DAB}"/>
              </a:ext>
            </a:extLst>
          </p:cNvPr>
          <p:cNvSpPr/>
          <p:nvPr/>
        </p:nvSpPr>
        <p:spPr>
          <a:xfrm>
            <a:off x="2842487" y="1988840"/>
            <a:ext cx="5028342" cy="908699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noProof="1">
              <a:solidFill>
                <a:schemeClr val="tx1"/>
              </a:solidFill>
            </a:endParaRPr>
          </a:p>
        </p:txBody>
      </p:sp>
      <p:sp>
        <p:nvSpPr>
          <p:cNvPr id="129" name="Chevron 2">
            <a:extLst>
              <a:ext uri="{FF2B5EF4-FFF2-40B4-BE49-F238E27FC236}">
                <a16:creationId xmlns:a16="http://schemas.microsoft.com/office/drawing/2014/main" id="{940F3CE2-D845-415D-8D29-508569B42F18}"/>
              </a:ext>
            </a:extLst>
          </p:cNvPr>
          <p:cNvSpPr/>
          <p:nvPr/>
        </p:nvSpPr>
        <p:spPr>
          <a:xfrm>
            <a:off x="7677585" y="2095375"/>
            <a:ext cx="3923095" cy="802638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noProof="1">
              <a:solidFill>
                <a:schemeClr val="tx1"/>
              </a:solidFill>
            </a:endParaRPr>
          </a:p>
        </p:txBody>
      </p:sp>
      <p:sp>
        <p:nvSpPr>
          <p:cNvPr id="132" name="TextBox 498">
            <a:extLst>
              <a:ext uri="{FF2B5EF4-FFF2-40B4-BE49-F238E27FC236}">
                <a16:creationId xmlns:a16="http://schemas.microsoft.com/office/drawing/2014/main" id="{001AC963-9DB3-408B-A8FE-23474FF4C235}"/>
              </a:ext>
            </a:extLst>
          </p:cNvPr>
          <p:cNvSpPr txBox="1"/>
          <p:nvPr/>
        </p:nvSpPr>
        <p:spPr>
          <a:xfrm>
            <a:off x="816755" y="2183465"/>
            <a:ext cx="1947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noProof="1">
                <a:solidFill>
                  <a:schemeClr val="bg1"/>
                </a:solidFill>
                <a:cs typeface="Arial" pitchFamily="34" charset="0"/>
              </a:rPr>
              <a:t>Acil Müdahale </a:t>
            </a:r>
          </a:p>
        </p:txBody>
      </p:sp>
      <p:sp>
        <p:nvSpPr>
          <p:cNvPr id="133" name="TextBox 498">
            <a:extLst>
              <a:ext uri="{FF2B5EF4-FFF2-40B4-BE49-F238E27FC236}">
                <a16:creationId xmlns:a16="http://schemas.microsoft.com/office/drawing/2014/main" id="{7F6D7CB8-9E0F-4FFF-BD2C-C79BCA8C3B06}"/>
              </a:ext>
            </a:extLst>
          </p:cNvPr>
          <p:cNvSpPr txBox="1"/>
          <p:nvPr/>
        </p:nvSpPr>
        <p:spPr>
          <a:xfrm>
            <a:off x="4151784" y="2132856"/>
            <a:ext cx="239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noProof="1">
                <a:solidFill>
                  <a:schemeClr val="bg1"/>
                </a:solidFill>
                <a:cs typeface="Arial" pitchFamily="34" charset="0"/>
              </a:rPr>
              <a:t>İnsani Yardım</a:t>
            </a:r>
          </a:p>
        </p:txBody>
      </p:sp>
      <p:sp>
        <p:nvSpPr>
          <p:cNvPr id="134" name="TextBox 498">
            <a:extLst>
              <a:ext uri="{FF2B5EF4-FFF2-40B4-BE49-F238E27FC236}">
                <a16:creationId xmlns:a16="http://schemas.microsoft.com/office/drawing/2014/main" id="{8C9C1E09-8BF1-464D-BBBE-576AECA53B1B}"/>
              </a:ext>
            </a:extLst>
          </p:cNvPr>
          <p:cNvSpPr txBox="1"/>
          <p:nvPr/>
        </p:nvSpPr>
        <p:spPr>
          <a:xfrm>
            <a:off x="7870829" y="2342805"/>
            <a:ext cx="3402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noProof="1">
                <a:solidFill>
                  <a:schemeClr val="bg1"/>
                </a:solidFill>
                <a:cs typeface="Arial" pitchFamily="34" charset="0"/>
              </a:rPr>
              <a:t>Erken Toparlanmaya Destek</a:t>
            </a:r>
          </a:p>
        </p:txBody>
      </p:sp>
      <p:cxnSp>
        <p:nvCxnSpPr>
          <p:cNvPr id="136" name="Straight Arrow Connector 507">
            <a:extLst>
              <a:ext uri="{FF2B5EF4-FFF2-40B4-BE49-F238E27FC236}">
                <a16:creationId xmlns:a16="http://schemas.microsoft.com/office/drawing/2014/main" id="{21B6F4DE-109A-4DD5-9BBF-7E0EB808FE13}"/>
              </a:ext>
            </a:extLst>
          </p:cNvPr>
          <p:cNvCxnSpPr>
            <a:cxnSpLocks/>
          </p:cNvCxnSpPr>
          <p:nvPr/>
        </p:nvCxnSpPr>
        <p:spPr>
          <a:xfrm>
            <a:off x="8768135" y="2952250"/>
            <a:ext cx="1" cy="761474"/>
          </a:xfrm>
          <a:prstGeom prst="straightConnector1">
            <a:avLst/>
          </a:prstGeom>
          <a:ln w="25400">
            <a:solidFill>
              <a:schemeClr val="accent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Oval 136">
            <a:extLst>
              <a:ext uri="{FF2B5EF4-FFF2-40B4-BE49-F238E27FC236}">
                <a16:creationId xmlns:a16="http://schemas.microsoft.com/office/drawing/2014/main" id="{B7407438-FF30-4269-B846-B17801A45A54}"/>
              </a:ext>
            </a:extLst>
          </p:cNvPr>
          <p:cNvSpPr/>
          <p:nvPr/>
        </p:nvSpPr>
        <p:spPr>
          <a:xfrm>
            <a:off x="8525134" y="3064108"/>
            <a:ext cx="486000" cy="486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025" noProof="1"/>
          </a:p>
        </p:txBody>
      </p:sp>
      <p:sp>
        <p:nvSpPr>
          <p:cNvPr id="138" name="Isosceles Triangle 137">
            <a:extLst>
              <a:ext uri="{FF2B5EF4-FFF2-40B4-BE49-F238E27FC236}">
                <a16:creationId xmlns:a16="http://schemas.microsoft.com/office/drawing/2014/main" id="{F43F279F-FDAC-4DEB-80A9-DD4740DE29AE}"/>
              </a:ext>
            </a:extLst>
          </p:cNvPr>
          <p:cNvSpPr/>
          <p:nvPr/>
        </p:nvSpPr>
        <p:spPr>
          <a:xfrm rot="5400000">
            <a:off x="8590835" y="3140083"/>
            <a:ext cx="384611" cy="23765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TextBox 468">
            <a:extLst>
              <a:ext uri="{FF2B5EF4-FFF2-40B4-BE49-F238E27FC236}">
                <a16:creationId xmlns:a16="http://schemas.microsoft.com/office/drawing/2014/main" id="{F19DDEB9-315B-40E1-BB59-D14088414CD9}"/>
              </a:ext>
            </a:extLst>
          </p:cNvPr>
          <p:cNvSpPr txBox="1"/>
          <p:nvPr/>
        </p:nvSpPr>
        <p:spPr>
          <a:xfrm>
            <a:off x="8122832" y="3564140"/>
            <a:ext cx="236773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noProof="1">
                <a:solidFill>
                  <a:srgbClr val="5091CD"/>
                </a:solidFill>
              </a:rPr>
              <a:t>Tasarımlar/Erken Toparlanma için Çalışmalar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A6FBB182-D5DC-42F0-813A-74995BCCD14F}"/>
              </a:ext>
            </a:extLst>
          </p:cNvPr>
          <p:cNvSpPr/>
          <p:nvPr/>
        </p:nvSpPr>
        <p:spPr>
          <a:xfrm>
            <a:off x="1898116" y="3087016"/>
            <a:ext cx="486000" cy="486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025" noProof="1"/>
          </a:p>
        </p:txBody>
      </p:sp>
      <p:pic>
        <p:nvPicPr>
          <p:cNvPr id="142" name="Picture 2">
            <a:extLst>
              <a:ext uri="{FF2B5EF4-FFF2-40B4-BE49-F238E27FC236}">
                <a16:creationId xmlns:a16="http://schemas.microsoft.com/office/drawing/2014/main" id="{85DB4A74-64C2-4F20-A39C-145F10F56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790" y="3114684"/>
            <a:ext cx="381565" cy="39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TextBox 468">
            <a:extLst>
              <a:ext uri="{FF2B5EF4-FFF2-40B4-BE49-F238E27FC236}">
                <a16:creationId xmlns:a16="http://schemas.microsoft.com/office/drawing/2014/main" id="{AC0C1B69-2652-4540-979F-6F2535CE12A2}"/>
              </a:ext>
            </a:extLst>
          </p:cNvPr>
          <p:cNvSpPr txBox="1"/>
          <p:nvPr/>
        </p:nvSpPr>
        <p:spPr>
          <a:xfrm>
            <a:off x="1386934" y="3861048"/>
            <a:ext cx="176736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noProof="1">
                <a:solidFill>
                  <a:srgbClr val="5091CD"/>
                </a:solidFill>
              </a:rPr>
              <a:t>Flash Appeal ilanı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2711BA-2B80-1A70-0FC7-41C0761417BE}"/>
              </a:ext>
            </a:extLst>
          </p:cNvPr>
          <p:cNvSpPr/>
          <p:nvPr/>
        </p:nvSpPr>
        <p:spPr>
          <a:xfrm>
            <a:off x="751114" y="652787"/>
            <a:ext cx="10689771" cy="4070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/>
              <a:t>Zaman </a:t>
            </a:r>
            <a:r>
              <a:rPr lang="en-US" sz="2600" b="1" dirty="0" err="1"/>
              <a:t>Akışı</a:t>
            </a:r>
            <a:r>
              <a:rPr lang="en-US" sz="2600" b="1" dirty="0"/>
              <a:t>  </a:t>
            </a:r>
            <a:endParaRPr lang="en-GB" sz="2600" b="1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F267D97-7A44-2A07-C38A-17428382F6CF}"/>
              </a:ext>
            </a:extLst>
          </p:cNvPr>
          <p:cNvCxnSpPr/>
          <p:nvPr/>
        </p:nvCxnSpPr>
        <p:spPr>
          <a:xfrm>
            <a:off x="651208" y="1995230"/>
            <a:ext cx="2113157" cy="0"/>
          </a:xfrm>
          <a:prstGeom prst="straightConnector1">
            <a:avLst/>
          </a:prstGeom>
          <a:ln w="476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4215BA8-A006-A267-08FC-B68B3C97D7AF}"/>
              </a:ext>
            </a:extLst>
          </p:cNvPr>
          <p:cNvCxnSpPr>
            <a:cxnSpLocks/>
          </p:cNvCxnSpPr>
          <p:nvPr/>
        </p:nvCxnSpPr>
        <p:spPr>
          <a:xfrm>
            <a:off x="7584636" y="1988840"/>
            <a:ext cx="2771669" cy="0"/>
          </a:xfrm>
          <a:prstGeom prst="straightConnector1">
            <a:avLst/>
          </a:prstGeom>
          <a:ln w="476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7986E30-C3D9-920B-547C-9895332328AB}"/>
              </a:ext>
            </a:extLst>
          </p:cNvPr>
          <p:cNvCxnSpPr>
            <a:cxnSpLocks/>
          </p:cNvCxnSpPr>
          <p:nvPr/>
        </p:nvCxnSpPr>
        <p:spPr>
          <a:xfrm flipV="1">
            <a:off x="10422906" y="1988840"/>
            <a:ext cx="1233489" cy="9991"/>
          </a:xfrm>
          <a:prstGeom prst="straightConnector1">
            <a:avLst/>
          </a:prstGeom>
          <a:ln w="47625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504">
            <a:extLst>
              <a:ext uri="{FF2B5EF4-FFF2-40B4-BE49-F238E27FC236}">
                <a16:creationId xmlns:a16="http://schemas.microsoft.com/office/drawing/2014/main" id="{57DA14D5-E588-96C3-EB13-2C60DCEE415F}"/>
              </a:ext>
            </a:extLst>
          </p:cNvPr>
          <p:cNvCxnSpPr>
            <a:cxnSpLocks/>
          </p:cNvCxnSpPr>
          <p:nvPr/>
        </p:nvCxnSpPr>
        <p:spPr>
          <a:xfrm>
            <a:off x="4415836" y="3016440"/>
            <a:ext cx="5015" cy="761474"/>
          </a:xfrm>
          <a:prstGeom prst="straightConnector1">
            <a:avLst/>
          </a:prstGeom>
          <a:ln w="2540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505">
            <a:extLst>
              <a:ext uri="{FF2B5EF4-FFF2-40B4-BE49-F238E27FC236}">
                <a16:creationId xmlns:a16="http://schemas.microsoft.com/office/drawing/2014/main" id="{DB429CFD-9844-34B2-E8B9-4284BD50BCD9}"/>
              </a:ext>
            </a:extLst>
          </p:cNvPr>
          <p:cNvCxnSpPr>
            <a:cxnSpLocks/>
          </p:cNvCxnSpPr>
          <p:nvPr/>
        </p:nvCxnSpPr>
        <p:spPr>
          <a:xfrm>
            <a:off x="1095018" y="2945293"/>
            <a:ext cx="6404832" cy="19091"/>
          </a:xfrm>
          <a:prstGeom prst="straightConnector1">
            <a:avLst/>
          </a:prstGeom>
          <a:ln w="254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C2D08A02-4F29-F8E1-07E1-25FFC030B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342" y="3044680"/>
            <a:ext cx="557741" cy="523130"/>
          </a:xfrm>
          <a:prstGeom prst="rect">
            <a:avLst/>
          </a:prstGeom>
        </p:spPr>
      </p:pic>
      <p:sp>
        <p:nvSpPr>
          <p:cNvPr id="31" name="TextBox 471">
            <a:extLst>
              <a:ext uri="{FF2B5EF4-FFF2-40B4-BE49-F238E27FC236}">
                <a16:creationId xmlns:a16="http://schemas.microsoft.com/office/drawing/2014/main" id="{3CE931B2-941A-0B6B-549D-293A4C6417DF}"/>
              </a:ext>
            </a:extLst>
          </p:cNvPr>
          <p:cNvSpPr txBox="1"/>
          <p:nvPr/>
        </p:nvSpPr>
        <p:spPr>
          <a:xfrm>
            <a:off x="6792060" y="3786407"/>
            <a:ext cx="166476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noProof="1">
                <a:solidFill>
                  <a:srgbClr val="5091CD"/>
                </a:solidFill>
                <a:cs typeface="Arial" pitchFamily="34" charset="0"/>
              </a:rPr>
              <a:t>Geçiş Dönemi</a:t>
            </a:r>
          </a:p>
        </p:txBody>
      </p:sp>
      <p:cxnSp>
        <p:nvCxnSpPr>
          <p:cNvPr id="32" name="Straight Arrow Connector 507">
            <a:extLst>
              <a:ext uri="{FF2B5EF4-FFF2-40B4-BE49-F238E27FC236}">
                <a16:creationId xmlns:a16="http://schemas.microsoft.com/office/drawing/2014/main" id="{5F844F4F-CF9D-BD4F-BC50-D685F702C4B9}"/>
              </a:ext>
            </a:extLst>
          </p:cNvPr>
          <p:cNvCxnSpPr>
            <a:cxnSpLocks/>
          </p:cNvCxnSpPr>
          <p:nvPr/>
        </p:nvCxnSpPr>
        <p:spPr>
          <a:xfrm>
            <a:off x="7553836" y="2919287"/>
            <a:ext cx="1" cy="761474"/>
          </a:xfrm>
          <a:prstGeom prst="straightConnector1">
            <a:avLst/>
          </a:prstGeom>
          <a:ln w="25400">
            <a:solidFill>
              <a:schemeClr val="accent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20F8ED9-3477-D48D-EFF7-F6EBEEA098F7}"/>
              </a:ext>
            </a:extLst>
          </p:cNvPr>
          <p:cNvSpPr txBox="1"/>
          <p:nvPr/>
        </p:nvSpPr>
        <p:spPr>
          <a:xfrm>
            <a:off x="588077" y="1565264"/>
            <a:ext cx="719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Şubat</a:t>
            </a:r>
            <a:endParaRPr lang="en-GB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B5B2FC-B494-7B85-5FCC-8ED21CC87C7A}"/>
              </a:ext>
            </a:extLst>
          </p:cNvPr>
          <p:cNvSpPr txBox="1"/>
          <p:nvPr/>
        </p:nvSpPr>
        <p:spPr>
          <a:xfrm>
            <a:off x="3705437" y="1565264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</a:rPr>
              <a:t>Mart</a:t>
            </a:r>
            <a:endParaRPr lang="en-GB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FAD17B-2104-F343-0E90-BD5596A44DB5}"/>
              </a:ext>
            </a:extLst>
          </p:cNvPr>
          <p:cNvSpPr txBox="1"/>
          <p:nvPr/>
        </p:nvSpPr>
        <p:spPr>
          <a:xfrm>
            <a:off x="5363449" y="1519514"/>
            <a:ext cx="2205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</a:rPr>
              <a:t>Nisan	</a:t>
            </a:r>
            <a:endParaRPr lang="en-GB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C324EB9-4E08-CE13-F3D1-252C26213C33}"/>
              </a:ext>
            </a:extLst>
          </p:cNvPr>
          <p:cNvSpPr txBox="1"/>
          <p:nvPr/>
        </p:nvSpPr>
        <p:spPr>
          <a:xfrm>
            <a:off x="7220548" y="1508315"/>
            <a:ext cx="2205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Mayıs</a:t>
            </a:r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</a:rPr>
              <a:t>	</a:t>
            </a:r>
            <a:endParaRPr lang="en-GB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8CCE4A-80E5-64BD-EFFC-C631DD1F3A8E}"/>
              </a:ext>
            </a:extLst>
          </p:cNvPr>
          <p:cNvSpPr txBox="1"/>
          <p:nvPr/>
        </p:nvSpPr>
        <p:spPr>
          <a:xfrm>
            <a:off x="8525134" y="1478258"/>
            <a:ext cx="2205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Haziran</a:t>
            </a:r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	</a:t>
            </a:r>
            <a:endParaRPr lang="en-GB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B5926E-0056-ACDD-4041-04A5D494EBBA}"/>
              </a:ext>
            </a:extLst>
          </p:cNvPr>
          <p:cNvSpPr txBox="1"/>
          <p:nvPr/>
        </p:nvSpPr>
        <p:spPr>
          <a:xfrm>
            <a:off x="10138661" y="1479661"/>
            <a:ext cx="1110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Temmuz</a:t>
            </a:r>
            <a:r>
              <a:rPr lang="en-US" dirty="0"/>
              <a:t>	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227BC45-B030-84B1-189B-66CE85FB9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31319" y="49717"/>
            <a:ext cx="865711" cy="175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12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5472D9-ADE4-A3DA-52EB-90F8E53ECC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6347" y="136524"/>
            <a:ext cx="9522215" cy="571563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5BA4D-BD56-22CB-1C34-1042DB1DE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928" y="6356350"/>
            <a:ext cx="11887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8D0D89C2-A7BC-EE42-8BFC-C1D90C2E91EB}" type="slidenum"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pPr algn="l">
                <a:spcAft>
                  <a:spcPts val="600"/>
                </a:spcAft>
              </a:pPr>
              <a:t>13</a:t>
            </a:fld>
            <a:endParaRPr 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B1406A-7002-B5B6-2672-B10AFFA0D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6637" y="136525"/>
            <a:ext cx="1012024" cy="20545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3903E6-E95A-1200-DA76-E74E667148D8}"/>
              </a:ext>
            </a:extLst>
          </p:cNvPr>
          <p:cNvSpPr txBox="1"/>
          <p:nvPr/>
        </p:nvSpPr>
        <p:spPr>
          <a:xfrm>
            <a:off x="2898652" y="5962132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GB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Son 100 </a:t>
            </a:r>
            <a:r>
              <a:rPr lang="en-GB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yıl</a:t>
            </a:r>
            <a:r>
              <a:rPr lang="en-GB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içerisinde</a:t>
            </a:r>
            <a:r>
              <a:rPr lang="en-GB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6 ve </a:t>
            </a:r>
            <a:r>
              <a:rPr lang="en-GB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üzerinde</a:t>
            </a:r>
            <a:r>
              <a:rPr lang="en-GB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tam 56 </a:t>
            </a:r>
            <a:r>
              <a:rPr lang="en-GB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tane</a:t>
            </a:r>
            <a:r>
              <a:rPr lang="en-GB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deprem</a:t>
            </a:r>
            <a:r>
              <a:rPr lang="en-GB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oldu</a:t>
            </a:r>
            <a:r>
              <a:rPr lang="en-GB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44230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2207" y="4766735"/>
            <a:ext cx="1213584" cy="1258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0"/>
          <p:cNvPicPr preferRelativeResize="0"/>
          <p:nvPr/>
        </p:nvPicPr>
        <p:blipFill rotWithShape="1">
          <a:blip r:embed="rId4">
            <a:alphaModFix/>
          </a:blip>
          <a:srcRect b="9567"/>
          <a:stretch/>
        </p:blipFill>
        <p:spPr>
          <a:xfrm>
            <a:off x="3336458" y="4740371"/>
            <a:ext cx="1398276" cy="131103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20"/>
          <p:cNvSpPr txBox="1"/>
          <p:nvPr/>
        </p:nvSpPr>
        <p:spPr>
          <a:xfrm>
            <a:off x="2458634" y="1113792"/>
            <a:ext cx="8005600" cy="1068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lnSpc>
                <a:spcPct val="124000"/>
              </a:lnSpc>
              <a:buClr>
                <a:srgbClr val="000000"/>
              </a:buClr>
            </a:pPr>
            <a:r>
              <a:rPr lang="en" sz="2800" b="1" kern="0" dirty="0">
                <a:solidFill>
                  <a:srgbClr val="24358C"/>
                </a:solidFill>
                <a:latin typeface="Poppins"/>
                <a:ea typeface="Poppins"/>
                <a:cs typeface="Poppins"/>
                <a:sym typeface="Poppins"/>
              </a:rPr>
              <a:t>Bölgesel Yeniden Yapılanma ve Kalkınma Merkezi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1" name="Google Shape;9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8170" y="4756204"/>
            <a:ext cx="1053377" cy="1203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63924" y="307170"/>
            <a:ext cx="556104" cy="11258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CABC58-C86C-266D-BC66-462745FD4775}"/>
              </a:ext>
            </a:extLst>
          </p:cNvPr>
          <p:cNvSpPr txBox="1"/>
          <p:nvPr/>
        </p:nvSpPr>
        <p:spPr>
          <a:xfrm>
            <a:off x="4967924" y="2433942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Adıyaman, Adana, </a:t>
            </a:r>
            <a:r>
              <a:rPr lang="en-GB" dirty="0" err="1"/>
              <a:t>Diyarbakır</a:t>
            </a:r>
            <a:r>
              <a:rPr lang="en-GB" dirty="0"/>
              <a:t>, </a:t>
            </a:r>
            <a:r>
              <a:rPr lang="en-GB" dirty="0" err="1"/>
              <a:t>Elazığ</a:t>
            </a:r>
            <a:r>
              <a:rPr lang="en-GB" dirty="0"/>
              <a:t>, Gaziantep, </a:t>
            </a:r>
            <a:r>
              <a:rPr lang="en-GB" dirty="0" err="1"/>
              <a:t>Hatay</a:t>
            </a:r>
            <a:r>
              <a:rPr lang="en-GB" dirty="0"/>
              <a:t>, </a:t>
            </a:r>
            <a:r>
              <a:rPr lang="en-GB" dirty="0" err="1"/>
              <a:t>Kahramanmaraş</a:t>
            </a:r>
            <a:r>
              <a:rPr lang="en-GB" dirty="0"/>
              <a:t>, Kilis, Mersin, </a:t>
            </a:r>
            <a:r>
              <a:rPr lang="en-GB" dirty="0" err="1"/>
              <a:t>Osmaniye</a:t>
            </a:r>
            <a:r>
              <a:rPr lang="en-GB" dirty="0"/>
              <a:t>, ve </a:t>
            </a:r>
            <a:r>
              <a:rPr lang="en-GB" dirty="0" err="1"/>
              <a:t>Şanlıurfa</a:t>
            </a:r>
            <a:r>
              <a:rPr lang="en-GB" dirty="0"/>
              <a:t> </a:t>
            </a:r>
            <a:r>
              <a:rPr lang="en-GB" dirty="0" err="1"/>
              <a:t>olmak</a:t>
            </a:r>
            <a:r>
              <a:rPr lang="en-GB" dirty="0"/>
              <a:t> </a:t>
            </a:r>
            <a:r>
              <a:rPr lang="en-GB" dirty="0" err="1"/>
              <a:t>üzere</a:t>
            </a:r>
            <a:r>
              <a:rPr lang="en-GB" dirty="0"/>
              <a:t> </a:t>
            </a:r>
            <a:r>
              <a:rPr lang="en-GB" dirty="0" err="1"/>
              <a:t>tüm</a:t>
            </a:r>
            <a:r>
              <a:rPr lang="en-GB" dirty="0"/>
              <a:t> </a:t>
            </a:r>
            <a:r>
              <a:rPr lang="en-GB" dirty="0" err="1"/>
              <a:t>afet</a:t>
            </a:r>
            <a:r>
              <a:rPr lang="en-GB" dirty="0"/>
              <a:t> </a:t>
            </a:r>
            <a:r>
              <a:rPr lang="en-GB" dirty="0" err="1"/>
              <a:t>bölgesinin</a:t>
            </a:r>
            <a:r>
              <a:rPr lang="en-GB" dirty="0"/>
              <a:t> </a:t>
            </a:r>
            <a:r>
              <a:rPr lang="en-GB" dirty="0" err="1"/>
              <a:t>yeniden</a:t>
            </a:r>
            <a:r>
              <a:rPr lang="en-GB" dirty="0"/>
              <a:t> </a:t>
            </a:r>
            <a:r>
              <a:rPr lang="en-GB" dirty="0" err="1"/>
              <a:t>yapılanmasına</a:t>
            </a:r>
            <a:r>
              <a:rPr lang="en-GB" dirty="0"/>
              <a:t> </a:t>
            </a:r>
            <a:r>
              <a:rPr lang="en-GB" dirty="0" err="1"/>
              <a:t>yönelik</a:t>
            </a:r>
            <a:r>
              <a:rPr lang="en-GB" dirty="0"/>
              <a:t> </a:t>
            </a:r>
            <a:r>
              <a:rPr lang="en-GB" dirty="0" err="1"/>
              <a:t>olarak,Gaziantep</a:t>
            </a:r>
            <a:r>
              <a:rPr lang="en-GB" dirty="0"/>
              <a:t> Ticaret Odası </a:t>
            </a:r>
            <a:r>
              <a:rPr lang="en-GB" dirty="0" err="1"/>
              <a:t>ile,Adana</a:t>
            </a:r>
            <a:r>
              <a:rPr lang="en-GB" dirty="0"/>
              <a:t> Ticaret Odası</a:t>
            </a:r>
          </a:p>
          <a:p>
            <a:r>
              <a:rPr lang="en-GB" dirty="0"/>
              <a:t>ve </a:t>
            </a:r>
            <a:r>
              <a:rPr lang="en-GB" dirty="0" err="1"/>
              <a:t>İhtiyaç</a:t>
            </a:r>
            <a:r>
              <a:rPr lang="en-GB" dirty="0"/>
              <a:t> </a:t>
            </a:r>
            <a:r>
              <a:rPr lang="en-GB" dirty="0" err="1"/>
              <a:t>Haritası</a:t>
            </a:r>
            <a:r>
              <a:rPr lang="en-GB" dirty="0"/>
              <a:t>, </a:t>
            </a:r>
            <a:r>
              <a:rPr lang="en-GB" dirty="0" err="1"/>
              <a:t>olarak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araya</a:t>
            </a:r>
            <a:r>
              <a:rPr lang="en-GB" dirty="0"/>
              <a:t> </a:t>
            </a:r>
            <a:r>
              <a:rPr lang="en-GB" dirty="0" err="1"/>
              <a:t>geliyoruz</a:t>
            </a:r>
            <a:r>
              <a:rPr lang="en-GB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D8613C-881E-CA21-2109-9261264C57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227162"/>
            <a:ext cx="3090940" cy="20545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79CE1BB-08B0-45B3-BB58-36D3348FA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15" y="329184"/>
            <a:ext cx="8791201" cy="6145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7311A7-FE49-1414-661B-83953ABE4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117216"/>
            <a:ext cx="792549" cy="15911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76FBBB-7EC3-CD25-004A-111BAFB60EDD}"/>
              </a:ext>
            </a:extLst>
          </p:cNvPr>
          <p:cNvSpPr txBox="1"/>
          <p:nvPr/>
        </p:nvSpPr>
        <p:spPr>
          <a:xfrm>
            <a:off x="8668546" y="1951672"/>
            <a:ext cx="3081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Kamu </a:t>
            </a:r>
            <a:r>
              <a:rPr lang="en-US" dirty="0" err="1"/>
              <a:t>Kuruluşları</a:t>
            </a:r>
            <a:r>
              <a:rPr lang="en-US" dirty="0"/>
              <a:t>, </a:t>
            </a:r>
          </a:p>
          <a:p>
            <a:r>
              <a:rPr lang="en-US" dirty="0" err="1"/>
              <a:t>Yerel</a:t>
            </a:r>
            <a:r>
              <a:rPr lang="en-US" dirty="0"/>
              <a:t> </a:t>
            </a:r>
            <a:r>
              <a:rPr lang="en-US" dirty="0" err="1"/>
              <a:t>Yönetimler</a:t>
            </a:r>
            <a:r>
              <a:rPr lang="en-US" dirty="0"/>
              <a:t>, </a:t>
            </a:r>
          </a:p>
          <a:p>
            <a:r>
              <a:rPr lang="en-US" dirty="0"/>
              <a:t>BM </a:t>
            </a:r>
            <a:r>
              <a:rPr lang="en-US" dirty="0" err="1"/>
              <a:t>Kuruluşları</a:t>
            </a:r>
            <a:r>
              <a:rPr lang="en-US" dirty="0"/>
              <a:t>, </a:t>
            </a:r>
          </a:p>
          <a:p>
            <a:r>
              <a:rPr lang="en-US" dirty="0" err="1"/>
              <a:t>Yerli</a:t>
            </a:r>
            <a:r>
              <a:rPr lang="en-US" dirty="0"/>
              <a:t> ve </a:t>
            </a:r>
            <a:r>
              <a:rPr lang="en-US" dirty="0" err="1"/>
              <a:t>Yabancı</a:t>
            </a:r>
            <a:r>
              <a:rPr lang="en-US" dirty="0"/>
              <a:t> STK lar, Özel </a:t>
            </a:r>
            <a:r>
              <a:rPr lang="en-US" dirty="0" err="1"/>
              <a:t>Sektör</a:t>
            </a:r>
            <a:r>
              <a:rPr lang="en-US" dirty="0"/>
              <a:t> ve </a:t>
            </a:r>
            <a:r>
              <a:rPr lang="en-US" dirty="0" err="1"/>
              <a:t>Üniversiteler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BDA93D-5CED-1AB2-DA9D-C892F4B84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1230" y="4419600"/>
            <a:ext cx="2720770" cy="180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6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3FE68CA-BB22-0194-15AD-3ACF27F53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87740" y="248164"/>
            <a:ext cx="1055565" cy="21377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D62121-6C91-EFF5-73D0-98B09DC3D615}"/>
              </a:ext>
            </a:extLst>
          </p:cNvPr>
          <p:cNvSpPr txBox="1"/>
          <p:nvPr/>
        </p:nvSpPr>
        <p:spPr>
          <a:xfrm>
            <a:off x="4654296" y="4798577"/>
            <a:ext cx="6894576" cy="14284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29456A-5EF7-326D-D008-CA89B3282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D89C2-A7BC-EE42-8BFC-C1D90C2E91EB}" type="slidenum">
              <a:rPr lang="en-TR" smtClean="0"/>
              <a:t>16</a:t>
            </a:fld>
            <a:endParaRPr lang="en-T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063E2F-8C79-54B8-6654-24C510C1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Çalışmalarımız</a:t>
            </a:r>
            <a:endParaRPr lang="en-GB" dirty="0"/>
          </a:p>
        </p:txBody>
      </p:sp>
      <p:pic>
        <p:nvPicPr>
          <p:cNvPr id="8" name="Picture 7" descr="A picture containing font, text, graphics, logo&#10;&#10;Description automatically generated">
            <a:extLst>
              <a:ext uri="{FF2B5EF4-FFF2-40B4-BE49-F238E27FC236}">
                <a16:creationId xmlns:a16="http://schemas.microsoft.com/office/drawing/2014/main" id="{3F761854-A615-80D6-7264-51353AF7A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962" y="5138808"/>
            <a:ext cx="929281" cy="9292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6D00B8-9031-5AC7-6EB1-49E6287753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4687" y="2639089"/>
            <a:ext cx="2571750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3598D5-175C-BFB3-2B3F-03C27CE7E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632" y="2794649"/>
            <a:ext cx="1635665" cy="1673124"/>
          </a:xfrm>
          <a:prstGeom prst="rect">
            <a:avLst/>
          </a:prstGeo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A8086506-4262-AE91-9828-9088E79F0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13495" y="1282180"/>
            <a:ext cx="3618425" cy="27138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82A52C-2787-DA3A-037F-C4741AB568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563" y="4261478"/>
            <a:ext cx="3689545" cy="24599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FC9103-9FB3-A855-02E1-4C4079FBFD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7471" y="229435"/>
            <a:ext cx="3876261" cy="22928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1FDE96-8FD6-2965-053F-1A3B7BA6E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9800" y="2599597"/>
            <a:ext cx="3692111" cy="246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11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3FE68CA-BB22-0194-15AD-3ACF27F53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87740" y="248164"/>
            <a:ext cx="1055565" cy="21377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D62121-6C91-EFF5-73D0-98B09DC3D615}"/>
              </a:ext>
            </a:extLst>
          </p:cNvPr>
          <p:cNvSpPr txBox="1"/>
          <p:nvPr/>
        </p:nvSpPr>
        <p:spPr>
          <a:xfrm>
            <a:off x="4694936" y="4798576"/>
            <a:ext cx="6894576" cy="14284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063E2F-8C79-54B8-6654-24C510C1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Çalışmalarımız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55DC41-B584-4ACD-B835-4FF9D37A9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492" y="2780184"/>
            <a:ext cx="3692111" cy="27326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7CA154-16CF-F4F8-B6D5-2A818F18A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3620" y="248164"/>
            <a:ext cx="2843359" cy="23344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0C57C6-8795-6280-1D26-E0D183EBAC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4128" y="1259229"/>
            <a:ext cx="3770959" cy="30419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F5EB27-3EFE-A6CF-62C4-77F43CA09E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822" y="1259229"/>
            <a:ext cx="3062773" cy="1893967"/>
          </a:xfrm>
          <a:prstGeom prst="rect">
            <a:avLst/>
          </a:prstGeom>
        </p:spPr>
      </p:pic>
      <p:pic>
        <p:nvPicPr>
          <p:cNvPr id="19" name="Content Placeholder 5">
            <a:extLst>
              <a:ext uri="{FF2B5EF4-FFF2-40B4-BE49-F238E27FC236}">
                <a16:creationId xmlns:a16="http://schemas.microsoft.com/office/drawing/2014/main" id="{8D241611-CC5B-5308-2875-6868EDBC06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582821" y="3704805"/>
            <a:ext cx="3062773" cy="24429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67F2C5-9BC5-683B-1C69-0500A639C3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7999" y="4400401"/>
            <a:ext cx="2843359" cy="209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50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UNDP Türkiye">
            <a:extLst>
              <a:ext uri="{FF2B5EF4-FFF2-40B4-BE49-F238E27FC236}">
                <a16:creationId xmlns:a16="http://schemas.microsoft.com/office/drawing/2014/main" id="{8C133D91-5EA2-4438-BF56-3458DDBCC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887" y="63965"/>
            <a:ext cx="877163" cy="17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erson in a headscarf&#10;&#10;Description automatically generated">
            <a:extLst>
              <a:ext uri="{FF2B5EF4-FFF2-40B4-BE49-F238E27FC236}">
                <a16:creationId xmlns:a16="http://schemas.microsoft.com/office/drawing/2014/main" id="{E9F3BB8F-5138-6962-0378-428E1ED3D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" y="1"/>
            <a:ext cx="5591293" cy="63185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7F75EC-1E30-DE50-FC51-BDED8DF040F3}"/>
              </a:ext>
            </a:extLst>
          </p:cNvPr>
          <p:cNvSpPr txBox="1"/>
          <p:nvPr/>
        </p:nvSpPr>
        <p:spPr>
          <a:xfrm>
            <a:off x="5729980" y="3119165"/>
            <a:ext cx="60944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UNDP Türkiye Mukim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Temsilcisi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Sn. Louisa Vinton 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“UNDP,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depremden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etkilenen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toplulukların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çok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ihtiyaç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duyduğu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desteği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sağlıyor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.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Ancak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ihtiyaçlar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sonsuz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kaynaklarımız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ise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sınırlı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.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Etkilenen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bölgenin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sağkalımdan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yeniden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canlanma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aşamasına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geçebilmesi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için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uluslararası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donörlerin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cömertlik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ve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dayanışmayı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sürdürmesi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gerekiyor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” 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FFE8A4-7C7C-6977-E527-35F3AE468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980" y="63965"/>
            <a:ext cx="4974220" cy="279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71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447A61-A105-4C07-B634-E603B4AF9225}"/>
              </a:ext>
            </a:extLst>
          </p:cNvPr>
          <p:cNvCxnSpPr/>
          <p:nvPr/>
        </p:nvCxnSpPr>
        <p:spPr>
          <a:xfrm>
            <a:off x="740228" y="1107161"/>
            <a:ext cx="1068977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D0F6705-E1EF-0618-EEA6-143925EE2359}"/>
              </a:ext>
            </a:extLst>
          </p:cNvPr>
          <p:cNvCxnSpPr/>
          <p:nvPr/>
        </p:nvCxnSpPr>
        <p:spPr>
          <a:xfrm>
            <a:off x="740228" y="1124744"/>
            <a:ext cx="1068977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52B1A0A-E9F2-6313-069E-917EA54D5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471" y="1361833"/>
            <a:ext cx="8889057" cy="47746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BAFF50-9EB1-B463-BEF7-72F527A18052}"/>
              </a:ext>
            </a:extLst>
          </p:cNvPr>
          <p:cNvSpPr/>
          <p:nvPr/>
        </p:nvSpPr>
        <p:spPr>
          <a:xfrm>
            <a:off x="751115" y="633537"/>
            <a:ext cx="9965654" cy="4070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 err="1"/>
              <a:t>Sorular</a:t>
            </a:r>
            <a:r>
              <a:rPr lang="en-US" sz="2600" b="1" dirty="0"/>
              <a:t>…Geri </a:t>
            </a:r>
            <a:r>
              <a:rPr lang="en-US" sz="2600" b="1" dirty="0" err="1"/>
              <a:t>Bildirimler</a:t>
            </a:r>
            <a:r>
              <a:rPr lang="en-US" sz="2600" b="1" dirty="0"/>
              <a:t>…</a:t>
            </a:r>
            <a:r>
              <a:rPr lang="en-US" sz="2600" b="1" dirty="0" err="1"/>
              <a:t>Yorumlar</a:t>
            </a:r>
            <a:r>
              <a:rPr lang="en-US" sz="2600" b="1" dirty="0"/>
              <a:t>…</a:t>
            </a:r>
            <a:endParaRPr lang="en-GB" sz="2600" b="1" dirty="0"/>
          </a:p>
        </p:txBody>
      </p:sp>
      <p:pic>
        <p:nvPicPr>
          <p:cNvPr id="2" name="Picture 4" descr="UNDP Türkiye">
            <a:extLst>
              <a:ext uri="{FF2B5EF4-FFF2-40B4-BE49-F238E27FC236}">
                <a16:creationId xmlns:a16="http://schemas.microsoft.com/office/drawing/2014/main" id="{410DC3CC-D28C-0990-AA3B-BE395E49E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936" y="237511"/>
            <a:ext cx="794656" cy="158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623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54D82C-7F49-4A6B-8E21-AF0CD14AC9E0}"/>
              </a:ext>
            </a:extLst>
          </p:cNvPr>
          <p:cNvCxnSpPr>
            <a:cxnSpLocks/>
          </p:cNvCxnSpPr>
          <p:nvPr/>
        </p:nvCxnSpPr>
        <p:spPr>
          <a:xfrm>
            <a:off x="0" y="134603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277FA1E-9CBD-44E1-9F98-87B0E6128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92263" y="54042"/>
            <a:ext cx="5852753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 err="1">
                <a:ea typeface="Cambria"/>
              </a:rPr>
              <a:t>Kısaca</a:t>
            </a:r>
            <a:r>
              <a:rPr lang="en-GB" b="1" dirty="0">
                <a:ea typeface="Cambria"/>
              </a:rPr>
              <a:t> UNDP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CBD46F2-4054-4C2C-82CE-A0387B274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1518"/>
            <a:ext cx="12192000" cy="724370"/>
          </a:xfrm>
          <a:prstGeom prst="rect">
            <a:avLst/>
          </a:prstGeom>
        </p:spPr>
      </p:pic>
      <p:pic>
        <p:nvPicPr>
          <p:cNvPr id="25" name="Picture 4" descr="UNDP Türkiye">
            <a:extLst>
              <a:ext uri="{FF2B5EF4-FFF2-40B4-BE49-F238E27FC236}">
                <a16:creationId xmlns:a16="http://schemas.microsoft.com/office/drawing/2014/main" id="{8C133D91-5EA2-4438-BF56-3458DDBCC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3390" y="70117"/>
            <a:ext cx="618978" cy="123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5">
            <a:extLst>
              <a:ext uri="{FF2B5EF4-FFF2-40B4-BE49-F238E27FC236}">
                <a16:creationId xmlns:a16="http://schemas.microsoft.com/office/drawing/2014/main" id="{24B8A75A-28E1-4AB6-8035-BFA2FC6B8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5707" y="1415575"/>
            <a:ext cx="5818546" cy="423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01700" indent="0">
              <a:lnSpc>
                <a:spcPct val="80000"/>
              </a:lnSpc>
            </a:pP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	 UNDP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Türkiye’nin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başlıca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faaliyet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		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alanlar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;</a:t>
            </a:r>
          </a:p>
          <a:p>
            <a:pPr marL="901700" indent="0">
              <a:lnSpc>
                <a:spcPct val="80000"/>
              </a:lnSpc>
            </a:pPr>
            <a:endParaRPr lang="en-GB" altLang="en-US" sz="2400" dirty="0">
              <a:ea typeface="Cambria"/>
              <a:cs typeface="Times New Roman" panose="02020603050405020304" pitchFamily="18" charset="0"/>
            </a:endParaRPr>
          </a:p>
          <a:p>
            <a:pPr marL="901700" indent="0">
              <a:lnSpc>
                <a:spcPct val="80000"/>
              </a:lnSpc>
            </a:pP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Kapsayıcı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ve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Sürdürülebilir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Büyüme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, </a:t>
            </a:r>
          </a:p>
          <a:p>
            <a:pPr marL="901700" indent="0">
              <a:lnSpc>
                <a:spcPct val="80000"/>
              </a:lnSpc>
            </a:pP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Kapsayıcı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ve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Demokratik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Yönetişim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,</a:t>
            </a:r>
          </a:p>
          <a:p>
            <a:pPr marL="901700" indent="0">
              <a:lnSpc>
                <a:spcPct val="80000"/>
              </a:lnSpc>
            </a:pP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İklim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Değişikliği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ve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Çevre’dir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.</a:t>
            </a:r>
          </a:p>
          <a:p>
            <a:pPr marL="901700" indent="0">
              <a:lnSpc>
                <a:spcPct val="80000"/>
              </a:lnSpc>
            </a:pPr>
            <a:endParaRPr lang="en-GB" altLang="en-US" sz="2400" dirty="0">
              <a:ea typeface="Cambria"/>
              <a:cs typeface="Times New Roman" panose="02020603050405020304" pitchFamily="18" charset="0"/>
            </a:endParaRPr>
          </a:p>
          <a:p>
            <a:pPr marL="901700" indent="0">
              <a:lnSpc>
                <a:spcPct val="80000"/>
              </a:lnSpc>
            </a:pPr>
            <a:endParaRPr lang="en-GB" altLang="en-US" sz="2400" dirty="0">
              <a:ea typeface="Cambria"/>
              <a:cs typeface="Times New Roman" panose="02020603050405020304" pitchFamily="18" charset="0"/>
            </a:endParaRPr>
          </a:p>
          <a:p>
            <a:pPr marL="901700" indent="0">
              <a:lnSpc>
                <a:spcPct val="80000"/>
              </a:lnSpc>
            </a:pP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UNDP, 50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yılı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aşkın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süredir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Hükümetlerimizin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yanı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sıra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</a:t>
            </a:r>
          </a:p>
          <a:p>
            <a:pPr marL="901700" indent="0">
              <a:lnSpc>
                <a:spcPct val="80000"/>
              </a:lnSpc>
            </a:pP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STK’lar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,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üniversiteler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ve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iş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dünyası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</a:t>
            </a:r>
          </a:p>
          <a:p>
            <a:pPr marL="901700" indent="0">
              <a:lnSpc>
                <a:spcPct val="80000"/>
              </a:lnSpc>
            </a:pP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dahil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birçok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ulusal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ve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uluslararası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kuruluş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ile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yakın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ortaklıklar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ea typeface="Cambria"/>
                <a:cs typeface="Times New Roman" panose="02020603050405020304" pitchFamily="18" charset="0"/>
              </a:rPr>
              <a:t>kurmaktadır</a:t>
            </a:r>
            <a:r>
              <a:rPr lang="en-GB" altLang="en-US" sz="2400" dirty="0">
                <a:ea typeface="Cambri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3D00D4-25D2-4901-A76C-8EAC98C07F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19" t="13614" r="11083" b="15126"/>
          <a:stretch/>
        </p:blipFill>
        <p:spPr>
          <a:xfrm>
            <a:off x="6362666" y="1426433"/>
            <a:ext cx="3768856" cy="2035926"/>
          </a:xfrm>
          <a:prstGeom prst="rect">
            <a:avLst/>
          </a:prstGeom>
        </p:spPr>
      </p:pic>
      <p:grpSp>
        <p:nvGrpSpPr>
          <p:cNvPr id="11" name="Group 32">
            <a:extLst>
              <a:ext uri="{FF2B5EF4-FFF2-40B4-BE49-F238E27FC236}">
                <a16:creationId xmlns:a16="http://schemas.microsoft.com/office/drawing/2014/main" id="{12157C04-41A3-4843-B439-F167BE121AD6}"/>
              </a:ext>
            </a:extLst>
          </p:cNvPr>
          <p:cNvGrpSpPr>
            <a:grpSpLocks/>
          </p:cNvGrpSpPr>
          <p:nvPr/>
        </p:nvGrpSpPr>
        <p:grpSpPr bwMode="auto">
          <a:xfrm>
            <a:off x="4915218" y="3546603"/>
            <a:ext cx="6967150" cy="2410286"/>
            <a:chOff x="-2161161" y="2104113"/>
            <a:chExt cx="15222067" cy="3696097"/>
          </a:xfrm>
        </p:grpSpPr>
        <p:pic>
          <p:nvPicPr>
            <p:cNvPr id="12" name="Picture 2" descr="http://www.holinesstabernaclecogic.org/wp-content/uploads/image/piecesofthepuzzle.jpg">
              <a:extLst>
                <a:ext uri="{FF2B5EF4-FFF2-40B4-BE49-F238E27FC236}">
                  <a16:creationId xmlns:a16="http://schemas.microsoft.com/office/drawing/2014/main" id="{5CCED231-7A84-4C5A-8095-A69511198A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6000" contrast="-30000"/>
            </a:blip>
            <a:srcRect/>
            <a:stretch>
              <a:fillRect/>
            </a:stretch>
          </p:blipFill>
          <p:spPr bwMode="auto">
            <a:xfrm rot="20933477">
              <a:off x="2243270" y="2104113"/>
              <a:ext cx="4771156" cy="3696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074B71-E5A8-43BF-B0E0-32793BF999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61161" y="2507261"/>
              <a:ext cx="3162434" cy="1132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r-TR" sz="1400" b="1" dirty="0">
                  <a:solidFill>
                    <a:srgbClr val="FFC000"/>
                  </a:solidFill>
                  <a:latin typeface="+mj-lt"/>
                  <a:ea typeface="+mj-ea"/>
                  <a:cs typeface="+mj-cs"/>
                </a:rPr>
                <a:t>Kapsayıcı ve Sürdürülebilir</a:t>
              </a:r>
            </a:p>
            <a:p>
              <a:pPr algn="ctr"/>
              <a:r>
                <a:rPr lang="tr-TR" sz="1400" b="1" dirty="0">
                  <a:solidFill>
                    <a:srgbClr val="FFC000"/>
                  </a:solidFill>
                  <a:latin typeface="+mj-lt"/>
                  <a:ea typeface="+mj-ea"/>
                  <a:cs typeface="+mj-cs"/>
                </a:rPr>
                <a:t>Büyüme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53671A-FF14-419F-9EDC-62D13E3A6C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56117" y="4224316"/>
              <a:ext cx="2857604" cy="1132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tr-TR" sz="1400" b="1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Kapsayıcı</a:t>
              </a:r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 ve</a:t>
              </a:r>
              <a:r>
                <a:rPr lang="tr-TR" sz="1400" b="1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 Demokratik </a:t>
              </a:r>
            </a:p>
            <a:p>
              <a:r>
                <a:rPr lang="tr-TR" sz="1400" b="1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Yönetişim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50DA76-9834-48BD-8914-680B461933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22532" y="3713054"/>
              <a:ext cx="4738374" cy="1463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r-TR" sz="1400" b="1" dirty="0">
                  <a:solidFill>
                    <a:srgbClr val="C00000"/>
                  </a:solidFill>
                  <a:latin typeface="+mj-lt"/>
                  <a:ea typeface="+mj-ea"/>
                  <a:cs typeface="+mj-cs"/>
                </a:rPr>
                <a:t>Kesişen Tematik Alanlar</a:t>
              </a:r>
            </a:p>
            <a:p>
              <a:pPr algn="ctr"/>
              <a:r>
                <a:rPr lang="tr-TR" sz="1400" b="1" dirty="0">
                  <a:solidFill>
                    <a:srgbClr val="C00000"/>
                  </a:solidFill>
                  <a:latin typeface="+mj-lt"/>
                  <a:ea typeface="+mj-ea"/>
                  <a:cs typeface="+mj-cs"/>
                </a:rPr>
                <a:t>Özel sektör, toplumsal </a:t>
              </a:r>
            </a:p>
            <a:p>
              <a:pPr algn="ctr"/>
              <a:r>
                <a:rPr lang="tr-TR" sz="1400" b="1" dirty="0">
                  <a:solidFill>
                    <a:srgbClr val="C00000"/>
                  </a:solidFill>
                  <a:latin typeface="+mj-lt"/>
                  <a:ea typeface="+mj-ea"/>
                  <a:cs typeface="+mj-cs"/>
                </a:rPr>
                <a:t>cinsiyet eşitliği vb</a:t>
              </a:r>
              <a:r>
                <a:rPr lang="en-US" sz="1400" b="1" dirty="0">
                  <a:solidFill>
                    <a:srgbClr val="C00000"/>
                  </a:solidFill>
                  <a:latin typeface="+mj-lt"/>
                  <a:ea typeface="+mj-ea"/>
                  <a:cs typeface="+mj-cs"/>
                </a:rPr>
                <a:t>.</a:t>
              </a:r>
              <a:endParaRPr lang="tr-TR" sz="1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endParaRPr>
            </a:p>
            <a:p>
              <a:pPr algn="ctr"/>
              <a:endParaRPr lang="tr-TR" sz="1400" b="1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9BDF07-2ACB-4F42-9E20-4399C6584C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5561" y="2461023"/>
              <a:ext cx="3029611" cy="802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r-TR" sz="1400" b="1" dirty="0">
                  <a:solidFill>
                    <a:schemeClr val="accent6"/>
                  </a:solidFill>
                  <a:latin typeface="+mj-lt"/>
                  <a:ea typeface="+mj-ea"/>
                  <a:cs typeface="+mj-cs"/>
                </a:rPr>
                <a:t>Çevre ve İklim</a:t>
              </a:r>
            </a:p>
            <a:p>
              <a:pPr algn="ctr"/>
              <a:r>
                <a:rPr lang="tr-TR" sz="1400" b="1" dirty="0">
                  <a:solidFill>
                    <a:schemeClr val="accent6"/>
                  </a:solidFill>
                  <a:latin typeface="+mj-lt"/>
                  <a:ea typeface="+mj-ea"/>
                  <a:cs typeface="+mj-cs"/>
                </a:rPr>
                <a:t>Değişikliği</a:t>
              </a:r>
            </a:p>
          </p:txBody>
        </p:sp>
        <p:cxnSp>
          <p:nvCxnSpPr>
            <p:cNvPr id="17" name="Straight Connector 17">
              <a:extLst>
                <a:ext uri="{FF2B5EF4-FFF2-40B4-BE49-F238E27FC236}">
                  <a16:creationId xmlns:a16="http://schemas.microsoft.com/office/drawing/2014/main" id="{646DA324-7F9A-4F54-B47D-E961A5A8938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34280" y="3073621"/>
              <a:ext cx="3065107" cy="9330"/>
            </a:xfrm>
            <a:prstGeom prst="line">
              <a:avLst/>
            </a:prstGeom>
            <a:noFill/>
            <a:ln w="9525" algn="ctr">
              <a:solidFill>
                <a:srgbClr val="FF6600"/>
              </a:solidFill>
              <a:round/>
              <a:headEnd/>
              <a:tailEnd/>
            </a:ln>
          </p:spPr>
        </p:cxnSp>
        <p:cxnSp>
          <p:nvCxnSpPr>
            <p:cNvPr id="18" name="Straight Connector 24">
              <a:extLst>
                <a:ext uri="{FF2B5EF4-FFF2-40B4-BE49-F238E27FC236}">
                  <a16:creationId xmlns:a16="http://schemas.microsoft.com/office/drawing/2014/main" id="{C6298F31-4F32-4F8F-B91C-9C76B15926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40671" y="4779466"/>
              <a:ext cx="3162431" cy="11209"/>
            </a:xfrm>
            <a:prstGeom prst="line">
              <a:avLst/>
            </a:prstGeom>
            <a:noFill/>
            <a:ln w="9525" algn="ctr">
              <a:solidFill>
                <a:srgbClr val="0000CC"/>
              </a:solidFill>
              <a:round/>
              <a:headEnd/>
              <a:tailEnd/>
            </a:ln>
          </p:spPr>
        </p:cxnSp>
        <p:cxnSp>
          <p:nvCxnSpPr>
            <p:cNvPr id="19" name="Straight Connector 26">
              <a:extLst>
                <a:ext uri="{FF2B5EF4-FFF2-40B4-BE49-F238E27FC236}">
                  <a16:creationId xmlns:a16="http://schemas.microsoft.com/office/drawing/2014/main" id="{17EEFF39-E5FE-4856-BB5D-FFED7A7C5C2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509387" y="4141177"/>
              <a:ext cx="3274128" cy="2970"/>
            </a:xfrm>
            <a:prstGeom prst="line">
              <a:avLst/>
            </a:prstGeom>
            <a:noFill/>
            <a:ln w="9525" algn="ctr">
              <a:solidFill>
                <a:srgbClr val="A50021"/>
              </a:solidFill>
              <a:round/>
              <a:headEnd/>
              <a:tailEnd/>
            </a:ln>
          </p:spPr>
        </p:cxnSp>
        <p:cxnSp>
          <p:nvCxnSpPr>
            <p:cNvPr id="20" name="Straight Connector 27">
              <a:extLst>
                <a:ext uri="{FF2B5EF4-FFF2-40B4-BE49-F238E27FC236}">
                  <a16:creationId xmlns:a16="http://schemas.microsoft.com/office/drawing/2014/main" id="{BBF8DAEB-C7F4-4113-97B0-87B723F56A5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069295" y="2692898"/>
              <a:ext cx="2886267" cy="12339"/>
            </a:xfrm>
            <a:prstGeom prst="line">
              <a:avLst/>
            </a:prstGeom>
            <a:noFill/>
            <a:ln w="9525" algn="ctr">
              <a:solidFill>
                <a:srgbClr val="009999"/>
              </a:solidFill>
              <a:round/>
              <a:headEnd/>
              <a:tailEnd/>
            </a:ln>
          </p:spPr>
        </p:cxnSp>
      </p:grpSp>
    </p:spTree>
    <p:extLst>
      <p:ext uri="{BB962C8B-B14F-4D97-AF65-F5344CB8AC3E}">
        <p14:creationId xmlns:p14="http://schemas.microsoft.com/office/powerpoint/2010/main" val="212871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54D82C-7F49-4A6B-8E21-AF0CD14AC9E0}"/>
              </a:ext>
            </a:extLst>
          </p:cNvPr>
          <p:cNvCxnSpPr>
            <a:cxnSpLocks/>
          </p:cNvCxnSpPr>
          <p:nvPr/>
        </p:nvCxnSpPr>
        <p:spPr>
          <a:xfrm>
            <a:off x="0" y="134603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3D8F33EA-7376-473E-96A7-92F27F42C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307" y="4318161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en-GB" sz="4000" dirty="0">
                <a:latin typeface="Cambria"/>
                <a:ea typeface="Cambria"/>
              </a:rPr>
            </a:br>
            <a:br>
              <a:rPr lang="en-GB" sz="3200" dirty="0">
                <a:ea typeface="Cambria"/>
              </a:rPr>
            </a:br>
            <a:br>
              <a:rPr lang="en-GB" sz="3200" dirty="0">
                <a:ea typeface="Cambria"/>
              </a:rPr>
            </a:br>
            <a:br>
              <a:rPr lang="en-GB" sz="3200" dirty="0">
                <a:ea typeface="Cambria"/>
              </a:rPr>
            </a:br>
            <a:br>
              <a:rPr lang="en-GB" sz="3200" dirty="0">
                <a:ea typeface="Cambria"/>
              </a:rPr>
            </a:br>
            <a:br>
              <a:rPr lang="en-GB" sz="3200" dirty="0">
                <a:ea typeface="Cambria"/>
              </a:rPr>
            </a:br>
            <a:br>
              <a:rPr lang="en-GB" sz="3200" dirty="0">
                <a:ea typeface="Cambria"/>
              </a:rPr>
            </a:br>
            <a:br>
              <a:rPr lang="en-GB" sz="3200" dirty="0">
                <a:ea typeface="Cambria"/>
              </a:rPr>
            </a:br>
            <a:r>
              <a:rPr lang="en-GB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Sabrınız</a:t>
            </a:r>
            <a:r>
              <a:rPr lang="en-GB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için</a:t>
            </a:r>
            <a:r>
              <a:rPr lang="en-GB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Çok</a:t>
            </a:r>
            <a:r>
              <a:rPr lang="en-GB" sz="3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Teşekkürler</a:t>
            </a:r>
            <a:r>
              <a:rPr lang="en-GB" sz="3200" b="1" dirty="0"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  <a:endParaRPr lang="en-GB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5" name="Picture 4" descr="UNDP Türkiye">
            <a:extLst>
              <a:ext uri="{FF2B5EF4-FFF2-40B4-BE49-F238E27FC236}">
                <a16:creationId xmlns:a16="http://schemas.microsoft.com/office/drawing/2014/main" id="{8C133D91-5EA2-4438-BF56-3458DDBCC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307" y="211590"/>
            <a:ext cx="1134448" cy="226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A3E353-700D-1DEE-CE07-5F3D486F1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25" y="211590"/>
            <a:ext cx="8973637" cy="598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46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54D82C-7F49-4A6B-8E21-AF0CD14AC9E0}"/>
              </a:ext>
            </a:extLst>
          </p:cNvPr>
          <p:cNvCxnSpPr>
            <a:cxnSpLocks/>
          </p:cNvCxnSpPr>
          <p:nvPr/>
        </p:nvCxnSpPr>
        <p:spPr>
          <a:xfrm>
            <a:off x="0" y="134603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2CBD46F2-4054-4C2C-82CE-A0387B274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0613"/>
            <a:ext cx="12192000" cy="724370"/>
          </a:xfrm>
          <a:prstGeom prst="rect">
            <a:avLst/>
          </a:prstGeom>
        </p:spPr>
      </p:pic>
      <p:pic>
        <p:nvPicPr>
          <p:cNvPr id="25" name="Picture 4" descr="UNDP Türkiye">
            <a:extLst>
              <a:ext uri="{FF2B5EF4-FFF2-40B4-BE49-F238E27FC236}">
                <a16:creationId xmlns:a16="http://schemas.microsoft.com/office/drawing/2014/main" id="{8C133D91-5EA2-4438-BF56-3458DDBCC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58" y="53456"/>
            <a:ext cx="618978" cy="123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7CBDDA6-E2E7-2147-2EF9-7FF77E690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4" y="45151"/>
            <a:ext cx="11176000" cy="12462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/>
              <a:t> 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ProximaNova"/>
              </a:rPr>
              <a:t>6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ProximaNova"/>
              </a:rPr>
              <a:t>Şubat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ProximaNova"/>
              </a:rPr>
              <a:t> 2023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ProximaNova"/>
              </a:rPr>
              <a:t>günü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ProximaNova"/>
              </a:rPr>
              <a:t>sabah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sz="2800" b="0" i="0" dirty="0" err="1">
                <a:solidFill>
                  <a:srgbClr val="000000"/>
                </a:solidFill>
                <a:effectLst/>
                <a:latin typeface="ProximaNova"/>
              </a:rPr>
              <a:t>saat</a:t>
            </a:r>
            <a:r>
              <a:rPr lang="en-GB" sz="2800" b="0" i="0" dirty="0">
                <a:solidFill>
                  <a:srgbClr val="000000"/>
                </a:solidFill>
                <a:effectLst/>
                <a:latin typeface="ProximaNova"/>
              </a:rPr>
              <a:t> 04:17</a:t>
            </a:r>
            <a:r>
              <a:rPr lang="en-US" sz="2600" b="1" dirty="0"/>
              <a:t> </a:t>
            </a:r>
            <a:endParaRPr lang="en-GB" sz="2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510D79-8555-EAEE-4746-19FDF294F250}"/>
              </a:ext>
            </a:extLst>
          </p:cNvPr>
          <p:cNvSpPr txBox="1"/>
          <p:nvPr/>
        </p:nvSpPr>
        <p:spPr>
          <a:xfrm>
            <a:off x="377952" y="3040245"/>
            <a:ext cx="610362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Bir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kalkınma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kuruluşu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olarak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UNDP,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acil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durum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müdahaleleri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devam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ederken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ileriyi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düşünerek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erken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toparlanma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uzun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vadeli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toparlanma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ve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yeniden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inşaya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yönelik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planlar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hazırlamaya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başladık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.</a:t>
            </a:r>
          </a:p>
          <a:p>
            <a:endParaRPr lang="en-GB" dirty="0">
              <a:solidFill>
                <a:srgbClr val="000000"/>
              </a:solidFill>
              <a:latin typeface="ProximaNova"/>
            </a:endParaRP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Bu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zorlukların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çok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yakında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karşımıza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çıkacak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olması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nedeniyle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hazırlıklı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olmamız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gerekiyor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.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EC704A-0090-00C5-099A-538138907E03}"/>
              </a:ext>
            </a:extLst>
          </p:cNvPr>
          <p:cNvSpPr txBox="1"/>
          <p:nvPr/>
        </p:nvSpPr>
        <p:spPr>
          <a:xfrm>
            <a:off x="377952" y="5098235"/>
            <a:ext cx="6103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UNDP'nin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önceliği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, her zaman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olduğu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gibi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en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dezavantajlı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kesimlere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destek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olmak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ve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kimseyi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geride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bırakmamak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ProximaNova"/>
              </a:rPr>
              <a:t>olacaktır</a:t>
            </a:r>
            <a:r>
              <a:rPr lang="en-GB" b="0" i="0" dirty="0">
                <a:solidFill>
                  <a:srgbClr val="000000"/>
                </a:solidFill>
                <a:effectLst/>
                <a:latin typeface="ProximaNova"/>
              </a:rPr>
              <a:t>.</a:t>
            </a:r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0A2D26A-5DFC-FC5D-4FF1-991DCDDC2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282" y="1400664"/>
            <a:ext cx="2867406" cy="161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1CB257-AF9E-3E5A-2A28-F797776E9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7392" y="1291412"/>
            <a:ext cx="4964053" cy="464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55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8F8D6-7B30-2473-BDDA-9188A4B19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4023360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4000" dirty="0" err="1"/>
              <a:t>Ölçemezseniz</a:t>
            </a:r>
            <a:r>
              <a:rPr lang="en-GB" sz="4000" dirty="0"/>
              <a:t>!!!</a:t>
            </a:r>
            <a:br>
              <a:rPr lang="en-GB" sz="4000" dirty="0"/>
            </a:br>
            <a:r>
              <a:rPr lang="en-GB" sz="4000" dirty="0" err="1"/>
              <a:t>Yönetemezsiniz</a:t>
            </a:r>
            <a:r>
              <a:rPr lang="en-GB" sz="4000" dirty="0"/>
              <a:t>…</a:t>
            </a:r>
            <a:endParaRPr lang="en-US" sz="4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3FE68CA-BB22-0194-15AD-3ACF27F53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87740" y="248164"/>
            <a:ext cx="1055565" cy="21377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D62121-6C91-EFF5-73D0-98B09DC3D615}"/>
              </a:ext>
            </a:extLst>
          </p:cNvPr>
          <p:cNvSpPr txBox="1"/>
          <p:nvPr/>
        </p:nvSpPr>
        <p:spPr>
          <a:xfrm>
            <a:off x="4654296" y="4798577"/>
            <a:ext cx="6894576" cy="14284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29456A-5EF7-326D-D008-CA89B3282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D89C2-A7BC-EE42-8BFC-C1D90C2E91EB}" type="slidenum">
              <a:rPr lang="en-TR" smtClean="0"/>
              <a:t>4</a:t>
            </a:fld>
            <a:endParaRPr lang="en-T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EFCE57-B90E-EAAF-CDAB-3F0D04BBF498}"/>
              </a:ext>
            </a:extLst>
          </p:cNvPr>
          <p:cNvSpPr txBox="1"/>
          <p:nvPr/>
        </p:nvSpPr>
        <p:spPr>
          <a:xfrm>
            <a:off x="6684264" y="1801368"/>
            <a:ext cx="40233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/>
              <a:t>Sistematik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/>
              <a:t>Şeffaf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/>
              <a:t>Esnek</a:t>
            </a:r>
            <a:r>
              <a:rPr lang="en-US" b="1" dirty="0"/>
              <a:t>- </a:t>
            </a:r>
            <a:r>
              <a:rPr lang="en-US" b="1" dirty="0" err="1"/>
              <a:t>İnisiyatif</a:t>
            </a:r>
            <a:r>
              <a:rPr lang="en-US" b="1" dirty="0"/>
              <a:t> alma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Sade ve </a:t>
            </a:r>
            <a:r>
              <a:rPr lang="en-US" b="1" dirty="0" err="1"/>
              <a:t>anlaşılabilir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/>
              <a:t>Teyit</a:t>
            </a:r>
            <a:r>
              <a:rPr lang="en-US" b="1" dirty="0"/>
              <a:t> </a:t>
            </a:r>
            <a:r>
              <a:rPr lang="en-US" b="1" dirty="0" err="1"/>
              <a:t>edilmiş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/>
              <a:t>Tekrardan</a:t>
            </a:r>
            <a:r>
              <a:rPr lang="en-US" b="1" dirty="0"/>
              <a:t> </a:t>
            </a:r>
            <a:r>
              <a:rPr lang="en-US" b="1" dirty="0" err="1"/>
              <a:t>kaçınılmış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/>
              <a:t>Kaynakların</a:t>
            </a:r>
            <a:r>
              <a:rPr lang="en-US" b="1" dirty="0"/>
              <a:t> </a:t>
            </a:r>
            <a:r>
              <a:rPr lang="en-US" b="1" dirty="0" err="1"/>
              <a:t>etkin</a:t>
            </a:r>
            <a:r>
              <a:rPr lang="en-US" b="1" dirty="0"/>
              <a:t>, </a:t>
            </a:r>
            <a:r>
              <a:rPr lang="en-US" b="1" dirty="0" err="1"/>
              <a:t>hızlı</a:t>
            </a:r>
            <a:r>
              <a:rPr lang="en-US" b="1" dirty="0"/>
              <a:t> ve </a:t>
            </a:r>
            <a:r>
              <a:rPr lang="en-US" b="1" dirty="0" err="1"/>
              <a:t>esnek</a:t>
            </a:r>
            <a:r>
              <a:rPr lang="en-US" b="1" dirty="0"/>
              <a:t> </a:t>
            </a:r>
            <a:r>
              <a:rPr lang="en-US" b="1" dirty="0" err="1"/>
              <a:t>bir</a:t>
            </a:r>
            <a:r>
              <a:rPr lang="en-US" b="1" dirty="0"/>
              <a:t> </a:t>
            </a:r>
            <a:r>
              <a:rPr lang="en-US" b="1" dirty="0" err="1"/>
              <a:t>şekilde</a:t>
            </a:r>
            <a:r>
              <a:rPr lang="en-US" b="1" dirty="0"/>
              <a:t> </a:t>
            </a:r>
            <a:r>
              <a:rPr lang="en-US" b="1" dirty="0" err="1"/>
              <a:t>kullanılması</a:t>
            </a:r>
            <a:r>
              <a:rPr lang="en-US" b="1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/>
              <a:t>Sonuçlara</a:t>
            </a:r>
            <a:r>
              <a:rPr lang="en-US" b="1" dirty="0"/>
              <a:t> </a:t>
            </a:r>
            <a:r>
              <a:rPr lang="en-US" b="1" dirty="0" err="1"/>
              <a:t>Erişim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/>
              <a:t>Sonrasında</a:t>
            </a:r>
            <a:r>
              <a:rPr lang="en-US" b="1" dirty="0"/>
              <a:t> </a:t>
            </a:r>
            <a:r>
              <a:rPr lang="en-US" b="1" dirty="0" err="1"/>
              <a:t>Kontrol</a:t>
            </a:r>
            <a:r>
              <a:rPr lang="en-US" b="1" dirty="0"/>
              <a:t> ve </a:t>
            </a:r>
            <a:r>
              <a:rPr lang="en-US" b="1" dirty="0" err="1"/>
              <a:t>etki</a:t>
            </a:r>
            <a:endParaRPr lang="en-US" b="1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1026" name="Picture 2" descr="YÖNETİCİLİKTE ORGANİZE ETME VE KOORDİNASYON | Sadullah KISACIK">
            <a:extLst>
              <a:ext uri="{FF2B5EF4-FFF2-40B4-BE49-F238E27FC236}">
                <a16:creationId xmlns:a16="http://schemas.microsoft.com/office/drawing/2014/main" id="{950F6D00-79AC-E7E6-0800-9556A8046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14" y="4472389"/>
            <a:ext cx="277177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jistik Sektöründe Koordinasyonun Önemi | Lojistik Dünyası">
            <a:extLst>
              <a:ext uri="{FF2B5EF4-FFF2-40B4-BE49-F238E27FC236}">
                <a16:creationId xmlns:a16="http://schemas.microsoft.com/office/drawing/2014/main" id="{A0B8E601-92A7-7E4C-14B0-CC5E2E3B7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565" y="4480854"/>
            <a:ext cx="23241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770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447A61-A105-4C07-B634-E603B4AF9225}"/>
              </a:ext>
            </a:extLst>
          </p:cNvPr>
          <p:cNvCxnSpPr/>
          <p:nvPr/>
        </p:nvCxnSpPr>
        <p:spPr>
          <a:xfrm>
            <a:off x="740228" y="1107161"/>
            <a:ext cx="1068977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FBAE850-CA0A-4977-2590-BCF02B5262B0}"/>
              </a:ext>
            </a:extLst>
          </p:cNvPr>
          <p:cNvSpPr/>
          <p:nvPr/>
        </p:nvSpPr>
        <p:spPr>
          <a:xfrm>
            <a:off x="751114" y="633537"/>
            <a:ext cx="9952179" cy="4070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/>
              <a:t>T</a:t>
            </a:r>
            <a:r>
              <a:rPr lang="en-GB" sz="2600" b="1" dirty="0"/>
              <a:t>ERRA - </a:t>
            </a:r>
            <a:r>
              <a:rPr lang="en-GB" sz="2600" b="1" dirty="0" err="1"/>
              <a:t>Raporu</a:t>
            </a:r>
            <a:endParaRPr lang="en-GB" sz="2600" b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D0F6705-E1EF-0618-EEA6-143925EE2359}"/>
              </a:ext>
            </a:extLst>
          </p:cNvPr>
          <p:cNvCxnSpPr>
            <a:cxnSpLocks/>
          </p:cNvCxnSpPr>
          <p:nvPr/>
        </p:nvCxnSpPr>
        <p:spPr>
          <a:xfrm>
            <a:off x="740228" y="1124744"/>
            <a:ext cx="996306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618FD18-BD87-13F7-5412-343E2F127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865382"/>
            <a:ext cx="2710744" cy="36867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EC764D-39B4-A14F-DE9E-B6208EE17680}"/>
              </a:ext>
            </a:extLst>
          </p:cNvPr>
          <p:cNvSpPr/>
          <p:nvPr/>
        </p:nvSpPr>
        <p:spPr>
          <a:xfrm>
            <a:off x="4325173" y="1865381"/>
            <a:ext cx="1546947" cy="227684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12. </a:t>
            </a:r>
            <a:r>
              <a:rPr lang="en-US" dirty="0" err="1"/>
              <a:t>Kalkınma</a:t>
            </a:r>
            <a:r>
              <a:rPr lang="en-US" dirty="0"/>
              <a:t> </a:t>
            </a:r>
            <a:r>
              <a:rPr lang="en-US" dirty="0" err="1"/>
              <a:t>Planı</a:t>
            </a:r>
            <a:endParaRPr lang="en-US" dirty="0"/>
          </a:p>
          <a:p>
            <a:r>
              <a:rPr lang="en-US" sz="1600" dirty="0"/>
              <a:t>(2024-2028)</a:t>
            </a:r>
            <a:endParaRPr lang="en-GB" sz="1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6A291E-789B-D2C1-DC35-E6B416686FA2}"/>
              </a:ext>
            </a:extLst>
          </p:cNvPr>
          <p:cNvGrpSpPr/>
          <p:nvPr/>
        </p:nvGrpSpPr>
        <p:grpSpPr>
          <a:xfrm>
            <a:off x="6096000" y="2392254"/>
            <a:ext cx="5800404" cy="2217562"/>
            <a:chOff x="5240945" y="3916365"/>
            <a:chExt cx="5800404" cy="2336707"/>
          </a:xfrm>
        </p:grpSpPr>
        <p:pic>
          <p:nvPicPr>
            <p:cNvPr id="5" name="Picture 4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304126F8-7D8F-ECFB-643E-FF179B751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0945" y="4698937"/>
              <a:ext cx="1993135" cy="100199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5617F7-3BFC-0CCD-1638-056F3C8BC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2144" y="3916365"/>
              <a:ext cx="1885393" cy="233670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97F81F-D54C-80C2-9080-90E587B44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77537" y="3916365"/>
              <a:ext cx="1763812" cy="2308098"/>
            </a:xfrm>
            <a:prstGeom prst="rect">
              <a:avLst/>
            </a:prstGeom>
          </p:spPr>
        </p:pic>
      </p:grpSp>
      <p:pic>
        <p:nvPicPr>
          <p:cNvPr id="1026" name="Picture 2" descr="T.C. Cumhurbaşkanlığı Strateji ve Bütçe Başkanlığı – SBB Logo">
            <a:extLst>
              <a:ext uri="{FF2B5EF4-FFF2-40B4-BE49-F238E27FC236}">
                <a16:creationId xmlns:a16="http://schemas.microsoft.com/office/drawing/2014/main" id="{E873E654-6231-F43C-B5B9-F2EAC3F20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173" y="4932592"/>
            <a:ext cx="7571230" cy="95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8ABF2F8-7F08-B71A-9BF5-4BE511B91F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02216" y="198627"/>
            <a:ext cx="1055565" cy="213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3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447A61-A105-4C07-B634-E603B4AF9225}"/>
              </a:ext>
            </a:extLst>
          </p:cNvPr>
          <p:cNvCxnSpPr/>
          <p:nvPr/>
        </p:nvCxnSpPr>
        <p:spPr>
          <a:xfrm>
            <a:off x="740228" y="1107161"/>
            <a:ext cx="1068977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FBAE850-CA0A-4977-2590-BCF02B5262B0}"/>
              </a:ext>
            </a:extLst>
          </p:cNvPr>
          <p:cNvSpPr/>
          <p:nvPr/>
        </p:nvSpPr>
        <p:spPr>
          <a:xfrm>
            <a:off x="469100" y="580181"/>
            <a:ext cx="10282320" cy="4070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/>
              <a:t>KOORDİNASYON</a:t>
            </a:r>
            <a:endParaRPr lang="en-GB" sz="2600" b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D0F6705-E1EF-0618-EEA6-143925EE2359}"/>
              </a:ext>
            </a:extLst>
          </p:cNvPr>
          <p:cNvCxnSpPr>
            <a:cxnSpLocks/>
          </p:cNvCxnSpPr>
          <p:nvPr/>
        </p:nvCxnSpPr>
        <p:spPr>
          <a:xfrm flipV="1">
            <a:off x="740228" y="1107161"/>
            <a:ext cx="9828311" cy="175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28E0D25-2AF5-AEC3-E54F-91C6B97A0814}"/>
              </a:ext>
            </a:extLst>
          </p:cNvPr>
          <p:cNvSpPr txBox="1"/>
          <p:nvPr/>
        </p:nvSpPr>
        <p:spPr>
          <a:xfrm>
            <a:off x="328464" y="1291982"/>
            <a:ext cx="86409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Dışişleri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Bakanlığı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ve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Bakanlıklar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AFAD,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valiler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il ve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belediye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yetkilileri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ile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yapıcı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koordinasyon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
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Deprem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müdahalesinin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başlangıcından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yana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370 BM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personeli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Türkiye'ye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getirildi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
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Gaziantep'te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sektörler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arası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koordinasyon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merkezi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+ Adıyaman,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Hatay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Kahramanmaraş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ve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Malatya'da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4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koordinasyon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merkezi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
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Kurulan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faaliyete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geçirilen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10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sektör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
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Acil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Durum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Barınağı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ve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Gıda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Dışı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Maddeler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
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Gıda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Güvenliği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ve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Geçim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Kaynakları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
Su,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Sanitasyon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ve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Hijyen</a:t>
            </a:r>
            <a:b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Koruma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
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Sağlık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ve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Beslenme</a:t>
            </a:r>
            <a:endParaRPr lang="en-GB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Eğitim</a:t>
            </a:r>
            <a:endParaRPr lang="en-GB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Lojistik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ve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Acil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Durum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Telekomünikasyonu</a:t>
            </a:r>
            <a:endParaRPr lang="en-GB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Çok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Amaçlı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Nakit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ve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Sosyal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Koruma</a:t>
            </a:r>
            <a:endParaRPr lang="en-GB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Geçici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Yerleşim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Desteği</a:t>
            </a:r>
            <a:endParaRPr lang="en-GB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Erken </a:t>
            </a:r>
            <a:r>
              <a:rPr lang="en-GB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Toparlanma</a:t>
            </a:r>
            <a:endParaRPr lang="en-GB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050" name="Picture 2" descr="63.800+ Koordinasyon Stok Fotoğrafları, Resimler ve Royalty-Free Görseller  - iStock">
            <a:extLst>
              <a:ext uri="{FF2B5EF4-FFF2-40B4-BE49-F238E27FC236}">
                <a16:creationId xmlns:a16="http://schemas.microsoft.com/office/drawing/2014/main" id="{512F0CF5-597B-A549-1A5C-DDC7E5CA0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180" y="4481388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C7FFBAC-B48E-49B2-0305-ED1FBAFEF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7740" y="248164"/>
            <a:ext cx="1055565" cy="213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66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447A61-A105-4C07-B634-E603B4AF9225}"/>
              </a:ext>
            </a:extLst>
          </p:cNvPr>
          <p:cNvCxnSpPr/>
          <p:nvPr/>
        </p:nvCxnSpPr>
        <p:spPr>
          <a:xfrm>
            <a:off x="740228" y="1107161"/>
            <a:ext cx="1068977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D0F6705-E1EF-0618-EEA6-143925EE2359}"/>
              </a:ext>
            </a:extLst>
          </p:cNvPr>
          <p:cNvCxnSpPr/>
          <p:nvPr/>
        </p:nvCxnSpPr>
        <p:spPr>
          <a:xfrm>
            <a:off x="740228" y="1124744"/>
            <a:ext cx="1068977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9BAFF50-9EB1-B463-BEF7-72F527A18052}"/>
              </a:ext>
            </a:extLst>
          </p:cNvPr>
          <p:cNvSpPr/>
          <p:nvPr/>
        </p:nvSpPr>
        <p:spPr>
          <a:xfrm>
            <a:off x="751115" y="633537"/>
            <a:ext cx="9965654" cy="4070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 err="1"/>
              <a:t>Işin</a:t>
            </a:r>
            <a:r>
              <a:rPr lang="en-US" sz="2600" b="1" dirty="0"/>
              <a:t> </a:t>
            </a:r>
            <a:r>
              <a:rPr lang="en-US" sz="2600" b="1" dirty="0" err="1"/>
              <a:t>Özü</a:t>
            </a:r>
            <a:r>
              <a:rPr lang="en-US" sz="2600" b="1" dirty="0"/>
              <a:t>…</a:t>
            </a:r>
            <a:endParaRPr lang="en-GB" sz="2600" b="1" dirty="0"/>
          </a:p>
        </p:txBody>
      </p:sp>
      <p:pic>
        <p:nvPicPr>
          <p:cNvPr id="2" name="Picture 4" descr="UNDP Türkiye">
            <a:extLst>
              <a:ext uri="{FF2B5EF4-FFF2-40B4-BE49-F238E27FC236}">
                <a16:creationId xmlns:a16="http://schemas.microsoft.com/office/drawing/2014/main" id="{410DC3CC-D28C-0990-AA3B-BE395E49E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216" y="245948"/>
            <a:ext cx="794656" cy="158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İçerik Yer Tutucusu 4">
            <a:extLst>
              <a:ext uri="{FF2B5EF4-FFF2-40B4-BE49-F238E27FC236}">
                <a16:creationId xmlns:a16="http://schemas.microsoft.com/office/drawing/2014/main" id="{B00C93FD-C0F4-EAD3-E668-94AAF75D7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15" y="1512021"/>
            <a:ext cx="6285295" cy="47124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88E29E-AFC8-1A1B-D447-2BF4A8E60D33}"/>
              </a:ext>
            </a:extLst>
          </p:cNvPr>
          <p:cNvSpPr txBox="1"/>
          <p:nvPr/>
        </p:nvSpPr>
        <p:spPr>
          <a:xfrm>
            <a:off x="7562088" y="1737360"/>
            <a:ext cx="3081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 </a:t>
            </a:r>
            <a:r>
              <a:rPr lang="en-US" dirty="0" err="1"/>
              <a:t>başta</a:t>
            </a:r>
            <a:r>
              <a:rPr lang="en-US" dirty="0"/>
              <a:t> Kamu </a:t>
            </a:r>
            <a:r>
              <a:rPr lang="en-US" dirty="0" err="1"/>
              <a:t>Kuruluşları</a:t>
            </a:r>
            <a:r>
              <a:rPr lang="en-US" dirty="0"/>
              <a:t>, </a:t>
            </a:r>
          </a:p>
          <a:p>
            <a:r>
              <a:rPr lang="en-US" dirty="0" err="1"/>
              <a:t>Yerel</a:t>
            </a:r>
            <a:r>
              <a:rPr lang="en-US" dirty="0"/>
              <a:t> </a:t>
            </a:r>
            <a:r>
              <a:rPr lang="en-US" dirty="0" err="1"/>
              <a:t>Yönetimler</a:t>
            </a:r>
            <a:r>
              <a:rPr lang="en-US" dirty="0"/>
              <a:t>, </a:t>
            </a:r>
          </a:p>
          <a:p>
            <a:r>
              <a:rPr lang="en-US" dirty="0"/>
              <a:t>BM </a:t>
            </a:r>
            <a:r>
              <a:rPr lang="en-US" dirty="0" err="1"/>
              <a:t>Kuruluşları</a:t>
            </a:r>
            <a:r>
              <a:rPr lang="en-US" dirty="0"/>
              <a:t>, </a:t>
            </a:r>
          </a:p>
          <a:p>
            <a:r>
              <a:rPr lang="en-US" dirty="0" err="1"/>
              <a:t>Yerli</a:t>
            </a:r>
            <a:r>
              <a:rPr lang="en-US" dirty="0"/>
              <a:t> ve </a:t>
            </a:r>
            <a:r>
              <a:rPr lang="en-US" dirty="0" err="1"/>
              <a:t>Yabancı</a:t>
            </a:r>
            <a:r>
              <a:rPr lang="en-US" dirty="0"/>
              <a:t> STK lar, Özel </a:t>
            </a:r>
            <a:r>
              <a:rPr lang="en-US" dirty="0" err="1"/>
              <a:t>Sektör</a:t>
            </a:r>
            <a:r>
              <a:rPr lang="en-US" dirty="0"/>
              <a:t> ve </a:t>
            </a:r>
            <a:r>
              <a:rPr lang="en-US" dirty="0" err="1"/>
              <a:t>Üniversiteler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9219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8F8D6-7B30-2473-BDDA-9188A4B19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sz="4000" dirty="0" err="1"/>
              <a:t>Afetten</a:t>
            </a:r>
            <a:r>
              <a:rPr lang="en-GB" sz="4000" dirty="0"/>
              <a:t> </a:t>
            </a:r>
            <a:r>
              <a:rPr lang="en-GB" sz="4000" dirty="0" err="1"/>
              <a:t>etkilenen</a:t>
            </a:r>
            <a:r>
              <a:rPr lang="en-GB" sz="4000" dirty="0"/>
              <a:t> </a:t>
            </a:r>
            <a:r>
              <a:rPr lang="en-GB" sz="4000" dirty="0" err="1"/>
              <a:t>topluluklar</a:t>
            </a:r>
            <a:r>
              <a:rPr lang="en-GB" sz="4000" dirty="0"/>
              <a:t> </a:t>
            </a:r>
            <a:r>
              <a:rPr lang="en-GB" sz="4000" dirty="0" err="1"/>
              <a:t>için</a:t>
            </a:r>
            <a:r>
              <a:rPr lang="en-GB" sz="4000" dirty="0"/>
              <a:t> </a:t>
            </a:r>
            <a:r>
              <a:rPr lang="en-GB" sz="4000" dirty="0" err="1"/>
              <a:t>etkili</a:t>
            </a:r>
            <a:r>
              <a:rPr lang="en-GB" sz="4000" dirty="0"/>
              <a:t>, </a:t>
            </a:r>
            <a:r>
              <a:rPr lang="en-GB" sz="4000" dirty="0" err="1"/>
              <a:t>insan</a:t>
            </a:r>
            <a:r>
              <a:rPr lang="en-GB" sz="4000" dirty="0"/>
              <a:t> </a:t>
            </a:r>
            <a:r>
              <a:rPr lang="en-GB" sz="4000" dirty="0" err="1"/>
              <a:t>merkezli</a:t>
            </a:r>
            <a:r>
              <a:rPr lang="en-GB" sz="4000" dirty="0"/>
              <a:t>, </a:t>
            </a:r>
            <a:r>
              <a:rPr lang="en-GB" sz="4000" dirty="0" err="1"/>
              <a:t>kapsayıcı</a:t>
            </a:r>
            <a:r>
              <a:rPr lang="en-GB" sz="4000" dirty="0"/>
              <a:t> ve </a:t>
            </a:r>
            <a:r>
              <a:rPr lang="en-GB" sz="4000" dirty="0" err="1"/>
              <a:t>sürdürülebilir</a:t>
            </a:r>
            <a:r>
              <a:rPr lang="en-GB" sz="4000" dirty="0"/>
              <a:t> </a:t>
            </a:r>
            <a:r>
              <a:rPr lang="en-GB" sz="4000" dirty="0" err="1"/>
              <a:t>bir</a:t>
            </a:r>
            <a:r>
              <a:rPr lang="en-GB" sz="4000" dirty="0"/>
              <a:t> </a:t>
            </a:r>
            <a:r>
              <a:rPr lang="en-GB" sz="4000" dirty="0" err="1"/>
              <a:t>iyileşme</a:t>
            </a:r>
            <a:r>
              <a:rPr lang="en-GB" sz="4000" dirty="0"/>
              <a:t> </a:t>
            </a:r>
            <a:r>
              <a:rPr lang="en-GB" sz="4000" dirty="0" err="1"/>
              <a:t>sürecini</a:t>
            </a:r>
            <a:r>
              <a:rPr lang="en-GB" sz="4000" dirty="0"/>
              <a:t> </a:t>
            </a:r>
            <a:r>
              <a:rPr lang="en-GB" sz="4000" dirty="0" err="1"/>
              <a:t>destekleyen</a:t>
            </a:r>
            <a:r>
              <a:rPr lang="en-GB" sz="4000" dirty="0"/>
              <a:t> </a:t>
            </a:r>
            <a:r>
              <a:rPr lang="en-GB" sz="4000" dirty="0" err="1"/>
              <a:t>dört</a:t>
            </a:r>
            <a:r>
              <a:rPr lang="en-GB" sz="4000" dirty="0"/>
              <a:t> temel </a:t>
            </a:r>
            <a:r>
              <a:rPr lang="en-GB" sz="4000" dirty="0" err="1"/>
              <a:t>üzerine</a:t>
            </a:r>
            <a:r>
              <a:rPr lang="en-GB" sz="4000" dirty="0"/>
              <a:t> </a:t>
            </a:r>
            <a:r>
              <a:rPr lang="en-GB" sz="4000" dirty="0" err="1"/>
              <a:t>kurulmuştur</a:t>
            </a:r>
            <a:r>
              <a:rPr lang="en-GB" sz="4000" dirty="0"/>
              <a:t>.</a:t>
            </a:r>
            <a:br>
              <a:rPr lang="en-GB" sz="4000" dirty="0"/>
            </a:br>
            <a:endParaRPr lang="en-US" sz="4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3FE68CA-BB22-0194-15AD-3ACF27F53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87740" y="248164"/>
            <a:ext cx="1055565" cy="21377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D62121-6C91-EFF5-73D0-98B09DC3D615}"/>
              </a:ext>
            </a:extLst>
          </p:cNvPr>
          <p:cNvSpPr txBox="1"/>
          <p:nvPr/>
        </p:nvSpPr>
        <p:spPr>
          <a:xfrm>
            <a:off x="4654296" y="4798577"/>
            <a:ext cx="6894576" cy="14284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29456A-5EF7-326D-D008-CA89B3282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D89C2-A7BC-EE42-8BFC-C1D90C2E91EB}" type="slidenum">
              <a:rPr lang="en-TR" smtClean="0"/>
              <a:t>8</a:t>
            </a:fld>
            <a:endParaRPr lang="en-TR"/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843B2A2A-EA4E-B8D5-A227-2EE9A2401EB1}"/>
              </a:ext>
            </a:extLst>
          </p:cNvPr>
          <p:cNvGraphicFramePr/>
          <p:nvPr/>
        </p:nvGraphicFramePr>
        <p:xfrm>
          <a:off x="3814301" y="1418157"/>
          <a:ext cx="8572630" cy="5790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20386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F9005-CAA2-4642-7619-D5B35B853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210" y="1140027"/>
            <a:ext cx="3286029" cy="495038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3FE68CA-BB22-0194-15AD-3ACF27F53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7740" y="248164"/>
            <a:ext cx="1055565" cy="213774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29456A-5EF7-326D-D008-CA89B3282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D89C2-A7BC-EE42-8BFC-C1D90C2E91EB}" type="slidenum">
              <a:rPr lang="en-TR" smtClean="0"/>
              <a:t>9</a:t>
            </a:fld>
            <a:endParaRPr lang="en-T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1A48B4-70C5-6939-E0E0-902854F23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551" y="2313433"/>
            <a:ext cx="4543045" cy="3511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98E036-61F8-471A-9653-C1889F82A0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1518"/>
            <a:ext cx="12192000" cy="72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5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662</Words>
  <Application>Microsoft Office PowerPoint</Application>
  <PresentationFormat>Widescreen</PresentationFormat>
  <Paragraphs>115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Poppins</vt:lpstr>
      <vt:lpstr>ProximaNova</vt:lpstr>
      <vt:lpstr>Roboto</vt:lpstr>
      <vt:lpstr>Times New Roman</vt:lpstr>
      <vt:lpstr>Verdana</vt:lpstr>
      <vt:lpstr>Office Theme</vt:lpstr>
      <vt:lpstr>PowerPoint Presentation</vt:lpstr>
      <vt:lpstr>Kısaca UNDP</vt:lpstr>
      <vt:lpstr> 6 Şubat 2023 günü sabah saat 04:17 </vt:lpstr>
      <vt:lpstr>Ölçemezseniz!!! Yönetemezsiniz…</vt:lpstr>
      <vt:lpstr>PowerPoint Presentation</vt:lpstr>
      <vt:lpstr>PowerPoint Presentation</vt:lpstr>
      <vt:lpstr>PowerPoint Presentation</vt:lpstr>
      <vt:lpstr>Afetten etkilenen topluluklar için etkili, insan merkezli, kapsayıcı ve sürdürülebilir bir iyileşme sürecini destekleyen dört temel üzerine kurulmuştur. </vt:lpstr>
      <vt:lpstr>PowerPoint Presentation</vt:lpstr>
      <vt:lpstr>PowerPoint Presentation</vt:lpstr>
      <vt:lpstr>UNDP Türkiye Müdahaleleri</vt:lpstr>
      <vt:lpstr>PowerPoint Presentation</vt:lpstr>
      <vt:lpstr>PowerPoint Presentation</vt:lpstr>
      <vt:lpstr>PowerPoint Presentation</vt:lpstr>
      <vt:lpstr>PowerPoint Presentation</vt:lpstr>
      <vt:lpstr>Çalışmalarımız</vt:lpstr>
      <vt:lpstr>Çalışmalarımız</vt:lpstr>
      <vt:lpstr>PowerPoint Presentation</vt:lpstr>
      <vt:lpstr>PowerPoint Presentation</vt:lpstr>
      <vt:lpstr>        Sabrınız için Çok Teşekkürler…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Sürdürülebilir Turizm Çalışmaları</dc:title>
  <dc:creator>Asli Aygun</dc:creator>
  <cp:lastModifiedBy>Hamit Dogan</cp:lastModifiedBy>
  <cp:revision>44</cp:revision>
  <dcterms:created xsi:type="dcterms:W3CDTF">2020-12-20T15:19:13Z</dcterms:created>
  <dcterms:modified xsi:type="dcterms:W3CDTF">2023-10-04T07:22:29Z</dcterms:modified>
</cp:coreProperties>
</file>