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sldIdLst>
    <p:sldId id="307" r:id="rId2"/>
    <p:sldId id="296" r:id="rId3"/>
    <p:sldId id="306" r:id="rId4"/>
    <p:sldId id="304" r:id="rId5"/>
    <p:sldId id="310" r:id="rId6"/>
    <p:sldId id="297" r:id="rId7"/>
    <p:sldId id="305" r:id="rId8"/>
  </p:sldIdLst>
  <p:sldSz cx="12192000" cy="6858000"/>
  <p:notesSz cx="6858000" cy="9144000"/>
  <p:embeddedFontLst>
    <p:embeddedFont>
      <p:font typeface="Arial Black" panose="020B0A04020102020204" pitchFamily="34" charset="0"/>
      <p:bold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</p:embeddedFont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350AD54-15A4-D285-B381-C1D1A86F3AFD}" name="Fatih İpek" initials="Fİ" userId="1dd46af7e9a2c034" providerId="Windows Live"/>
  <p188:author id="{DD53E1B0-5FE6-207B-BDAE-B24BD9C29BE6}" name="Merve Birdal Griessl" initials="MBG" userId="S::merveb@koc.com.tr::440cdd5b-4076-4ba9-8500-20f12c6bfc9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bru Bakkaloğlu Tüzecan" initials="EBT" lastIdx="47" clrIdx="0">
    <p:extLst>
      <p:ext uri="{19B8F6BF-5375-455C-9EA6-DF929625EA0E}">
        <p15:presenceInfo xmlns:p15="http://schemas.microsoft.com/office/powerpoint/2012/main" userId="S-1-5-21-171585296-484574923-1715355209-212457" providerId="AD"/>
      </p:ext>
    </p:extLst>
  </p:cmAuthor>
  <p:cmAuthor id="2" name="Pelin Kihtir" initials="PK" lastIdx="40" clrIdx="1">
    <p:extLst>
      <p:ext uri="{19B8F6BF-5375-455C-9EA6-DF929625EA0E}">
        <p15:presenceInfo xmlns:p15="http://schemas.microsoft.com/office/powerpoint/2012/main" userId="S-1-5-21-171585296-484574923-1715355209-4057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4239"/>
    <a:srgbClr val="FA5A52"/>
    <a:srgbClr val="EE2D25"/>
    <a:srgbClr val="C1D1B6"/>
    <a:srgbClr val="FFFFFF"/>
    <a:srgbClr val="F15A24"/>
    <a:srgbClr val="ECEBEC"/>
    <a:srgbClr val="D8D8D8"/>
    <a:srgbClr val="595959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4" autoAdjust="0"/>
    <p:restoredTop sz="60046" autoAdjust="0"/>
  </p:normalViewPr>
  <p:slideViewPr>
    <p:cSldViewPr snapToGrid="0">
      <p:cViewPr varScale="1">
        <p:scale>
          <a:sx n="43" d="100"/>
          <a:sy n="43" d="100"/>
        </p:scale>
        <p:origin x="183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A414E-4998-4A3D-B987-F50FCC79DC74}" type="datetimeFigureOut">
              <a:rPr lang="tr-TR" smtClean="0"/>
              <a:t>3.10.2023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C88EE-543B-4DC4-92AF-0F755C67D49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4503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Koc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Holding ve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Toplulu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 şirketlerimizin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ekosisteminde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alan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ortak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iş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birliği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geçmiş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imizin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olduğu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yerel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uluslararası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kurumlarla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sivil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toplum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kuruluşlarıyla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temasa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geçtik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ugune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kadar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ürüttüğümüz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başarılı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iş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birlikleri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mizin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Umut 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Kent’lerde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şekillenmesine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istediğimiz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modelin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hayata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gecmesine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buyuk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katkı</a:t>
            </a:r>
            <a:r>
              <a:rPr lang="tr-T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sı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oldu.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C88EE-543B-4DC4-92AF-0F755C67D495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3763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81422-A192-4263-A7C9-6FFE8783C7B7}" type="datetimeFigureOut">
              <a:rPr lang="tr-TR" smtClean="0"/>
              <a:t>3.10.2023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1BE6F-C041-4CEC-B0B4-40E4A90D94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387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81422-A192-4263-A7C9-6FFE8783C7B7}" type="datetimeFigureOut">
              <a:rPr lang="tr-TR" smtClean="0"/>
              <a:t>3.10.2023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1BE6F-C041-4CEC-B0B4-40E4A90D94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581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81422-A192-4263-A7C9-6FFE8783C7B7}" type="datetimeFigureOut">
              <a:rPr lang="tr-TR" smtClean="0"/>
              <a:t>3.10.2023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1BE6F-C041-4CEC-B0B4-40E4A90D94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8373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81422-A192-4263-A7C9-6FFE8783C7B7}" type="datetimeFigureOut">
              <a:rPr lang="tr-TR" smtClean="0"/>
              <a:t>3.10.2023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1BE6F-C041-4CEC-B0B4-40E4A90D94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0829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81422-A192-4263-A7C9-6FFE8783C7B7}" type="datetimeFigureOut">
              <a:rPr lang="tr-TR" smtClean="0"/>
              <a:t>3.10.2023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1BE6F-C041-4CEC-B0B4-40E4A90D94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5038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81422-A192-4263-A7C9-6FFE8783C7B7}" type="datetimeFigureOut">
              <a:rPr lang="tr-TR" smtClean="0"/>
              <a:t>3.10.2023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1BE6F-C041-4CEC-B0B4-40E4A90D94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6685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81422-A192-4263-A7C9-6FFE8783C7B7}" type="datetimeFigureOut">
              <a:rPr lang="tr-TR" smtClean="0"/>
              <a:t>3.10.2023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1BE6F-C041-4CEC-B0B4-40E4A90D94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3281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81422-A192-4263-A7C9-6FFE8783C7B7}" type="datetimeFigureOut">
              <a:rPr lang="tr-TR" smtClean="0"/>
              <a:t>3.10.2023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1BE6F-C041-4CEC-B0B4-40E4A90D94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1523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81422-A192-4263-A7C9-6FFE8783C7B7}" type="datetimeFigureOut">
              <a:rPr lang="tr-TR" smtClean="0"/>
              <a:t>3.10.2023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1BE6F-C041-4CEC-B0B4-40E4A90D94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2220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81422-A192-4263-A7C9-6FFE8783C7B7}" type="datetimeFigureOut">
              <a:rPr lang="tr-TR" smtClean="0"/>
              <a:t>3.10.2023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1BE6F-C041-4CEC-B0B4-40E4A90D94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3959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81422-A192-4263-A7C9-6FFE8783C7B7}" type="datetimeFigureOut">
              <a:rPr lang="tr-TR" smtClean="0"/>
              <a:t>3.10.2023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1BE6F-C041-4CEC-B0B4-40E4A90D94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4880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81422-A192-4263-A7C9-6FFE8783C7B7}" type="datetimeFigureOut">
              <a:rPr lang="tr-TR" smtClean="0"/>
              <a:t>3.10.2023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1BE6F-C041-4CEC-B0B4-40E4A90D94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35744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26" Type="http://schemas.openxmlformats.org/officeDocument/2006/relationships/image" Target="../media/image32.svg"/><Relationship Id="rId3" Type="http://schemas.openxmlformats.org/officeDocument/2006/relationships/image" Target="../media/image10.svg"/><Relationship Id="rId21" Type="http://schemas.openxmlformats.org/officeDocument/2006/relationships/image" Target="../media/image27.pn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5" Type="http://schemas.openxmlformats.org/officeDocument/2006/relationships/image" Target="../media/image31.png"/><Relationship Id="rId2" Type="http://schemas.openxmlformats.org/officeDocument/2006/relationships/image" Target="../media/image9.png"/><Relationship Id="rId16" Type="http://schemas.openxmlformats.org/officeDocument/2006/relationships/image" Target="../media/image22.png"/><Relationship Id="rId20" Type="http://schemas.openxmlformats.org/officeDocument/2006/relationships/image" Target="../media/image26.sv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emf"/><Relationship Id="rId24" Type="http://schemas.openxmlformats.org/officeDocument/2006/relationships/image" Target="../media/image30.svg"/><Relationship Id="rId5" Type="http://schemas.openxmlformats.org/officeDocument/2006/relationships/image" Target="../media/image11.emf"/><Relationship Id="rId15" Type="http://schemas.openxmlformats.org/officeDocument/2006/relationships/image" Target="../media/image21.svg"/><Relationship Id="rId23" Type="http://schemas.openxmlformats.org/officeDocument/2006/relationships/image" Target="../media/image29.png"/><Relationship Id="rId28" Type="http://schemas.openxmlformats.org/officeDocument/2006/relationships/image" Target="../media/image34.svg"/><Relationship Id="rId10" Type="http://schemas.openxmlformats.org/officeDocument/2006/relationships/image" Target="../media/image16.svg"/><Relationship Id="rId19" Type="http://schemas.openxmlformats.org/officeDocument/2006/relationships/image" Target="../media/image25.png"/><Relationship Id="rId4" Type="http://schemas.openxmlformats.org/officeDocument/2006/relationships/image" Target="../media/image2.emf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svg"/><Relationship Id="rId27" Type="http://schemas.openxmlformats.org/officeDocument/2006/relationships/image" Target="../media/image33.png"/><Relationship Id="rId30" Type="http://schemas.openxmlformats.org/officeDocument/2006/relationships/image" Target="../media/image3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18" Type="http://schemas.openxmlformats.org/officeDocument/2006/relationships/image" Target="../media/image52.svg"/><Relationship Id="rId3" Type="http://schemas.openxmlformats.org/officeDocument/2006/relationships/image" Target="../media/image38.svg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17" Type="http://schemas.openxmlformats.org/officeDocument/2006/relationships/image" Target="../media/image51.png"/><Relationship Id="rId2" Type="http://schemas.openxmlformats.org/officeDocument/2006/relationships/image" Target="../media/image37.png"/><Relationship Id="rId16" Type="http://schemas.openxmlformats.org/officeDocument/2006/relationships/image" Target="../media/image50.svg"/><Relationship Id="rId20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24" Type="http://schemas.openxmlformats.org/officeDocument/2006/relationships/image" Target="../media/image58.sv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10" Type="http://schemas.openxmlformats.org/officeDocument/2006/relationships/image" Target="../media/image44.svg"/><Relationship Id="rId19" Type="http://schemas.openxmlformats.org/officeDocument/2006/relationships/image" Target="../media/image53.png"/><Relationship Id="rId4" Type="http://schemas.openxmlformats.org/officeDocument/2006/relationships/image" Target="../media/image2.emf"/><Relationship Id="rId9" Type="http://schemas.openxmlformats.org/officeDocument/2006/relationships/image" Target="../media/image43.png"/><Relationship Id="rId14" Type="http://schemas.openxmlformats.org/officeDocument/2006/relationships/image" Target="../media/image48.svg"/><Relationship Id="rId22" Type="http://schemas.openxmlformats.org/officeDocument/2006/relationships/image" Target="../media/image5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png"/><Relationship Id="rId18" Type="http://schemas.openxmlformats.org/officeDocument/2006/relationships/image" Target="../media/image73.svg"/><Relationship Id="rId3" Type="http://schemas.openxmlformats.org/officeDocument/2006/relationships/image" Target="../media/image2.emf"/><Relationship Id="rId21" Type="http://schemas.openxmlformats.org/officeDocument/2006/relationships/image" Target="../media/image76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1.jpeg"/><Relationship Id="rId20" Type="http://schemas.openxmlformats.org/officeDocument/2006/relationships/image" Target="../media/image7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jpeg"/><Relationship Id="rId10" Type="http://schemas.openxmlformats.org/officeDocument/2006/relationships/image" Target="../media/image65.jpeg"/><Relationship Id="rId19" Type="http://schemas.openxmlformats.org/officeDocument/2006/relationships/image" Target="../media/image74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26" Type="http://schemas.openxmlformats.org/officeDocument/2006/relationships/image" Target="../media/image101.jpeg"/><Relationship Id="rId39" Type="http://schemas.openxmlformats.org/officeDocument/2006/relationships/image" Target="../media/image114.svg"/><Relationship Id="rId21" Type="http://schemas.openxmlformats.org/officeDocument/2006/relationships/image" Target="../media/image96.png"/><Relationship Id="rId34" Type="http://schemas.openxmlformats.org/officeDocument/2006/relationships/image" Target="../media/image109.svg"/><Relationship Id="rId42" Type="http://schemas.openxmlformats.org/officeDocument/2006/relationships/image" Target="../media/image117.png"/><Relationship Id="rId47" Type="http://schemas.openxmlformats.org/officeDocument/2006/relationships/image" Target="../media/image122.sv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6" Type="http://schemas.openxmlformats.org/officeDocument/2006/relationships/image" Target="../media/image91.emf"/><Relationship Id="rId29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86.png"/><Relationship Id="rId24" Type="http://schemas.openxmlformats.org/officeDocument/2006/relationships/image" Target="../media/image99.svg"/><Relationship Id="rId32" Type="http://schemas.openxmlformats.org/officeDocument/2006/relationships/image" Target="../media/image107.png"/><Relationship Id="rId37" Type="http://schemas.openxmlformats.org/officeDocument/2006/relationships/image" Target="../media/image112.svg"/><Relationship Id="rId40" Type="http://schemas.openxmlformats.org/officeDocument/2006/relationships/image" Target="../media/image115.png"/><Relationship Id="rId45" Type="http://schemas.openxmlformats.org/officeDocument/2006/relationships/image" Target="../media/image120.png"/><Relationship Id="rId5" Type="http://schemas.openxmlformats.org/officeDocument/2006/relationships/image" Target="../media/image80.png"/><Relationship Id="rId15" Type="http://schemas.openxmlformats.org/officeDocument/2006/relationships/image" Target="../media/image90.svg"/><Relationship Id="rId23" Type="http://schemas.openxmlformats.org/officeDocument/2006/relationships/image" Target="../media/image98.png"/><Relationship Id="rId28" Type="http://schemas.openxmlformats.org/officeDocument/2006/relationships/image" Target="../media/image103.svg"/><Relationship Id="rId36" Type="http://schemas.openxmlformats.org/officeDocument/2006/relationships/image" Target="../media/image111.png"/><Relationship Id="rId10" Type="http://schemas.openxmlformats.org/officeDocument/2006/relationships/image" Target="../media/image85.svg"/><Relationship Id="rId19" Type="http://schemas.openxmlformats.org/officeDocument/2006/relationships/image" Target="../media/image94.svg"/><Relationship Id="rId31" Type="http://schemas.openxmlformats.org/officeDocument/2006/relationships/image" Target="../media/image106.svg"/><Relationship Id="rId44" Type="http://schemas.openxmlformats.org/officeDocument/2006/relationships/image" Target="../media/image119.sv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Relationship Id="rId22" Type="http://schemas.openxmlformats.org/officeDocument/2006/relationships/image" Target="../media/image97.svg"/><Relationship Id="rId27" Type="http://schemas.openxmlformats.org/officeDocument/2006/relationships/image" Target="../media/image102.png"/><Relationship Id="rId30" Type="http://schemas.openxmlformats.org/officeDocument/2006/relationships/image" Target="../media/image105.png"/><Relationship Id="rId35" Type="http://schemas.openxmlformats.org/officeDocument/2006/relationships/image" Target="../media/image110.png"/><Relationship Id="rId43" Type="http://schemas.openxmlformats.org/officeDocument/2006/relationships/image" Target="../media/image118.png"/><Relationship Id="rId8" Type="http://schemas.openxmlformats.org/officeDocument/2006/relationships/image" Target="../media/image83.svg"/><Relationship Id="rId3" Type="http://schemas.openxmlformats.org/officeDocument/2006/relationships/image" Target="../media/image78.png"/><Relationship Id="rId12" Type="http://schemas.openxmlformats.org/officeDocument/2006/relationships/image" Target="../media/image87.svg"/><Relationship Id="rId17" Type="http://schemas.openxmlformats.org/officeDocument/2006/relationships/image" Target="../media/image92.jpeg"/><Relationship Id="rId25" Type="http://schemas.openxmlformats.org/officeDocument/2006/relationships/image" Target="../media/image100.emf"/><Relationship Id="rId33" Type="http://schemas.openxmlformats.org/officeDocument/2006/relationships/image" Target="../media/image108.png"/><Relationship Id="rId38" Type="http://schemas.openxmlformats.org/officeDocument/2006/relationships/image" Target="../media/image113.png"/><Relationship Id="rId46" Type="http://schemas.openxmlformats.org/officeDocument/2006/relationships/image" Target="../media/image121.png"/><Relationship Id="rId20" Type="http://schemas.openxmlformats.org/officeDocument/2006/relationships/image" Target="../media/image95.jpeg"/><Relationship Id="rId41" Type="http://schemas.openxmlformats.org/officeDocument/2006/relationships/image" Target="../media/image1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svg"/><Relationship Id="rId3" Type="http://schemas.openxmlformats.org/officeDocument/2006/relationships/image" Target="../media/image123.jpeg"/><Relationship Id="rId7" Type="http://schemas.openxmlformats.org/officeDocument/2006/relationships/image" Target="../media/image12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10" Type="http://schemas.openxmlformats.org/officeDocument/2006/relationships/image" Target="../media/image130.svg"/><Relationship Id="rId4" Type="http://schemas.openxmlformats.org/officeDocument/2006/relationships/image" Target="../media/image124.jpeg"/><Relationship Id="rId9" Type="http://schemas.openxmlformats.org/officeDocument/2006/relationships/image" Target="../media/image1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0.svg"/><Relationship Id="rId5" Type="http://schemas.openxmlformats.org/officeDocument/2006/relationships/image" Target="../media/image129.png"/><Relationship Id="rId4" Type="http://schemas.openxmlformats.org/officeDocument/2006/relationships/image" Target="../media/image1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gökyüzü, dış mekan, bulut, ağaç içeren bir resim&#10;&#10;Açıklama otomatik olarak oluşturuldu">
            <a:extLst>
              <a:ext uri="{FF2B5EF4-FFF2-40B4-BE49-F238E27FC236}">
                <a16:creationId xmlns:a16="http://schemas.microsoft.com/office/drawing/2014/main" id="{50DF6392-05A5-E37B-AE70-8894DEC11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" y="0"/>
            <a:ext cx="12189358" cy="68580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B0DA6F0F-7307-BAE3-CBCB-E4A702307F76}"/>
              </a:ext>
            </a:extLst>
          </p:cNvPr>
          <p:cNvSpPr/>
          <p:nvPr/>
        </p:nvSpPr>
        <p:spPr>
          <a:xfrm>
            <a:off x="0" y="1661276"/>
            <a:ext cx="12200028" cy="51967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F3BCB28-AD21-3D12-7B5F-2A7AA4F09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820" y="1221743"/>
            <a:ext cx="4050360" cy="554931"/>
          </a:xfrm>
          <a:prstGeom prst="rect">
            <a:avLst/>
          </a:prstGeom>
        </p:spPr>
      </p:pic>
      <p:grpSp>
        <p:nvGrpSpPr>
          <p:cNvPr id="5" name="Grup 4">
            <a:extLst>
              <a:ext uri="{FF2B5EF4-FFF2-40B4-BE49-F238E27FC236}">
                <a16:creationId xmlns:a16="http://schemas.microsoft.com/office/drawing/2014/main" id="{83741027-D1EE-6164-EC6C-791B351F75F5}"/>
              </a:ext>
            </a:extLst>
          </p:cNvPr>
          <p:cNvGrpSpPr/>
          <p:nvPr/>
        </p:nvGrpSpPr>
        <p:grpSpPr>
          <a:xfrm>
            <a:off x="2167961" y="4596120"/>
            <a:ext cx="7856079" cy="1448748"/>
            <a:chOff x="-1449" y="4349978"/>
            <a:chExt cx="12200028" cy="2249821"/>
          </a:xfrm>
        </p:grpSpPr>
        <p:sp>
          <p:nvSpPr>
            <p:cNvPr id="24" name="Dikdörtgen 23">
              <a:extLst>
                <a:ext uri="{FF2B5EF4-FFF2-40B4-BE49-F238E27FC236}">
                  <a16:creationId xmlns:a16="http://schemas.microsoft.com/office/drawing/2014/main" id="{2EBFC286-4D27-D629-A963-29371FA88FBA}"/>
                </a:ext>
              </a:extLst>
            </p:cNvPr>
            <p:cNvSpPr/>
            <p:nvPr/>
          </p:nvSpPr>
          <p:spPr>
            <a:xfrm>
              <a:off x="-1449" y="4784156"/>
              <a:ext cx="2200987" cy="1815643"/>
            </a:xfrm>
            <a:prstGeom prst="rect">
              <a:avLst/>
            </a:prstGeom>
            <a:solidFill>
              <a:srgbClr val="F942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5" name="Dikdörtgen 24">
              <a:extLst>
                <a:ext uri="{FF2B5EF4-FFF2-40B4-BE49-F238E27FC236}">
                  <a16:creationId xmlns:a16="http://schemas.microsoft.com/office/drawing/2014/main" id="{8CCA577B-F102-9FF5-23B7-DEFF6E09E511}"/>
                </a:ext>
              </a:extLst>
            </p:cNvPr>
            <p:cNvSpPr/>
            <p:nvPr/>
          </p:nvSpPr>
          <p:spPr>
            <a:xfrm>
              <a:off x="9997592" y="4349978"/>
              <a:ext cx="2200987" cy="1815643"/>
            </a:xfrm>
            <a:prstGeom prst="rect">
              <a:avLst/>
            </a:prstGeom>
            <a:solidFill>
              <a:srgbClr val="F942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grpSp>
          <p:nvGrpSpPr>
            <p:cNvPr id="18" name="Grup 17">
              <a:extLst>
                <a:ext uri="{FF2B5EF4-FFF2-40B4-BE49-F238E27FC236}">
                  <a16:creationId xmlns:a16="http://schemas.microsoft.com/office/drawing/2014/main" id="{8821F05C-9799-198B-228C-F4DE92D34307}"/>
                </a:ext>
              </a:extLst>
            </p:cNvPr>
            <p:cNvGrpSpPr/>
            <p:nvPr/>
          </p:nvGrpSpPr>
          <p:grpSpPr>
            <a:xfrm>
              <a:off x="105255" y="4450451"/>
              <a:ext cx="11980393" cy="2050671"/>
              <a:chOff x="0" y="2783369"/>
              <a:chExt cx="12041364" cy="1968123"/>
            </a:xfrm>
          </p:grpSpPr>
          <p:grpSp>
            <p:nvGrpSpPr>
              <p:cNvPr id="15" name="Grup 14">
                <a:extLst>
                  <a:ext uri="{FF2B5EF4-FFF2-40B4-BE49-F238E27FC236}">
                    <a16:creationId xmlns:a16="http://schemas.microsoft.com/office/drawing/2014/main" id="{68F053A3-742D-753E-B524-2DAFDB7B26D5}"/>
                  </a:ext>
                </a:extLst>
              </p:cNvPr>
              <p:cNvGrpSpPr/>
              <p:nvPr/>
            </p:nvGrpSpPr>
            <p:grpSpPr>
              <a:xfrm>
                <a:off x="0" y="2783369"/>
                <a:ext cx="9012432" cy="1968123"/>
                <a:chOff x="0" y="2492585"/>
                <a:chExt cx="10343996" cy="2258908"/>
              </a:xfrm>
            </p:grpSpPr>
            <p:pic>
              <p:nvPicPr>
                <p:cNvPr id="10" name="Resim 9" descr="giyim, bina, saksı çiçeği, bitki içeren bir resim&#10;&#10;Açıklama otomatik olarak oluşturuldu">
                  <a:extLst>
                    <a:ext uri="{FF2B5EF4-FFF2-40B4-BE49-F238E27FC236}">
                      <a16:creationId xmlns:a16="http://schemas.microsoft.com/office/drawing/2014/main" id="{ECD74995-73A7-7BFF-66E6-9A6D604A8B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2492586"/>
                  <a:ext cx="3388361" cy="2258907"/>
                </a:xfrm>
                <a:prstGeom prst="rect">
                  <a:avLst/>
                </a:prstGeom>
                <a:ln w="12700">
                  <a:solidFill>
                    <a:schemeClr val="bg1"/>
                  </a:solidFill>
                </a:ln>
              </p:spPr>
            </p:pic>
            <p:pic>
              <p:nvPicPr>
                <p:cNvPr id="12" name="Resim 11" descr="kişi, şahıs, gökyüzü, giyim, dış mekan içeren bir resim&#10;&#10;Açıklama otomatik olarak oluşturuldu">
                  <a:extLst>
                    <a:ext uri="{FF2B5EF4-FFF2-40B4-BE49-F238E27FC236}">
                      <a16:creationId xmlns:a16="http://schemas.microsoft.com/office/drawing/2014/main" id="{AFEBCE73-2873-378C-C39E-2C6263D67B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77542" y="2492586"/>
                  <a:ext cx="3388912" cy="2258907"/>
                </a:xfrm>
                <a:prstGeom prst="rect">
                  <a:avLst/>
                </a:prstGeom>
                <a:ln w="12700">
                  <a:solidFill>
                    <a:schemeClr val="bg1"/>
                  </a:solidFill>
                </a:ln>
              </p:spPr>
            </p:pic>
            <p:pic>
              <p:nvPicPr>
                <p:cNvPr id="14" name="Resim 13" descr="giyim, kişi, şahıs, insan yüzü, gökyüzü içeren bir resim&#10;&#10;Açıklama otomatik olarak oluşturuldu">
                  <a:extLst>
                    <a:ext uri="{FF2B5EF4-FFF2-40B4-BE49-F238E27FC236}">
                      <a16:creationId xmlns:a16="http://schemas.microsoft.com/office/drawing/2014/main" id="{948910F3-F5F5-B8D8-169C-D16E5EBCF2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55635" y="2492585"/>
                  <a:ext cx="3388361" cy="2258907"/>
                </a:xfrm>
                <a:prstGeom prst="rect">
                  <a:avLst/>
                </a:prstGeom>
                <a:ln w="12700">
                  <a:solidFill>
                    <a:schemeClr val="bg1"/>
                  </a:solidFill>
                </a:ln>
              </p:spPr>
            </p:pic>
          </p:grpSp>
          <p:pic>
            <p:nvPicPr>
              <p:cNvPr id="17" name="Resim 16" descr="giyim, kişi, şahıs, insan yüzü, iç mekan içeren bir resim&#10;&#10;Açıklama otomatik olarak oluşturuldu">
                <a:extLst>
                  <a:ext uri="{FF2B5EF4-FFF2-40B4-BE49-F238E27FC236}">
                    <a16:creationId xmlns:a16="http://schemas.microsoft.com/office/drawing/2014/main" id="{E949B035-892E-F5CB-3D8D-5E9B6081D5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90134" y="2783369"/>
                <a:ext cx="2951230" cy="1968122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</p:spPr>
          </p:pic>
        </p:grpSp>
      </p:grpSp>
      <p:pic>
        <p:nvPicPr>
          <p:cNvPr id="7" name="Grafik 6">
            <a:extLst>
              <a:ext uri="{FF2B5EF4-FFF2-40B4-BE49-F238E27FC236}">
                <a16:creationId xmlns:a16="http://schemas.microsoft.com/office/drawing/2014/main" id="{8F086B2F-6A00-8237-9118-0E64F85D7C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89305" y="2050723"/>
            <a:ext cx="3813390" cy="39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4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6D236F3D-8202-4A2B-E8C8-70933C41B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0588" y="452720"/>
            <a:ext cx="2777095" cy="1053005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7F3BCB28-AD21-3D12-7B5F-2A7AA4F09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453" y="6430002"/>
            <a:ext cx="1406625" cy="192718"/>
          </a:xfrm>
          <a:prstGeom prst="rect">
            <a:avLst/>
          </a:prstGeom>
        </p:spPr>
      </p:pic>
      <p:cxnSp>
        <p:nvCxnSpPr>
          <p:cNvPr id="5" name="Düz Bağlayıcı 4">
            <a:extLst>
              <a:ext uri="{FF2B5EF4-FFF2-40B4-BE49-F238E27FC236}">
                <a16:creationId xmlns:a16="http://schemas.microsoft.com/office/drawing/2014/main" id="{5928FEE7-8A0C-7093-6A2E-3689A542498F}"/>
              </a:ext>
            </a:extLst>
          </p:cNvPr>
          <p:cNvCxnSpPr/>
          <p:nvPr/>
        </p:nvCxnSpPr>
        <p:spPr>
          <a:xfrm>
            <a:off x="352327" y="6320500"/>
            <a:ext cx="11472005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4">
            <a:extLst>
              <a:ext uri="{FF2B5EF4-FFF2-40B4-BE49-F238E27FC236}">
                <a16:creationId xmlns:a16="http://schemas.microsoft.com/office/drawing/2014/main" id="{547661DC-56D1-A344-227B-36ECFFFD8A7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97310" y="1687368"/>
            <a:ext cx="8311661" cy="3549619"/>
            <a:chOff x="3838" y="1433"/>
            <a:chExt cx="3414" cy="1458"/>
          </a:xfrm>
          <a:solidFill>
            <a:schemeClr val="bg2"/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3F5D69DE-8186-D102-B390-4F38D11E70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" y="2079"/>
              <a:ext cx="330" cy="381"/>
            </a:xfrm>
            <a:custGeom>
              <a:avLst/>
              <a:gdLst>
                <a:gd name="T0" fmla="*/ 8 w 172"/>
                <a:gd name="T1" fmla="*/ 167 h 198"/>
                <a:gd name="T2" fmla="*/ 18 w 172"/>
                <a:gd name="T3" fmla="*/ 188 h 198"/>
                <a:gd name="T4" fmla="*/ 21 w 172"/>
                <a:gd name="T5" fmla="*/ 192 h 198"/>
                <a:gd name="T6" fmla="*/ 55 w 172"/>
                <a:gd name="T7" fmla="*/ 195 h 198"/>
                <a:gd name="T8" fmla="*/ 79 w 172"/>
                <a:gd name="T9" fmla="*/ 196 h 198"/>
                <a:gd name="T10" fmla="*/ 110 w 172"/>
                <a:gd name="T11" fmla="*/ 193 h 198"/>
                <a:gd name="T12" fmla="*/ 130 w 172"/>
                <a:gd name="T13" fmla="*/ 189 h 198"/>
                <a:gd name="T14" fmla="*/ 141 w 172"/>
                <a:gd name="T15" fmla="*/ 196 h 198"/>
                <a:gd name="T16" fmla="*/ 154 w 172"/>
                <a:gd name="T17" fmla="*/ 190 h 198"/>
                <a:gd name="T18" fmla="*/ 162 w 172"/>
                <a:gd name="T19" fmla="*/ 187 h 198"/>
                <a:gd name="T20" fmla="*/ 156 w 172"/>
                <a:gd name="T21" fmla="*/ 180 h 198"/>
                <a:gd name="T22" fmla="*/ 149 w 172"/>
                <a:gd name="T23" fmla="*/ 166 h 198"/>
                <a:gd name="T24" fmla="*/ 159 w 172"/>
                <a:gd name="T25" fmla="*/ 148 h 198"/>
                <a:gd name="T26" fmla="*/ 170 w 172"/>
                <a:gd name="T27" fmla="*/ 128 h 198"/>
                <a:gd name="T28" fmla="*/ 162 w 172"/>
                <a:gd name="T29" fmla="*/ 121 h 198"/>
                <a:gd name="T30" fmla="*/ 152 w 172"/>
                <a:gd name="T31" fmla="*/ 109 h 198"/>
                <a:gd name="T32" fmla="*/ 147 w 172"/>
                <a:gd name="T33" fmla="*/ 81 h 198"/>
                <a:gd name="T34" fmla="*/ 150 w 172"/>
                <a:gd name="T35" fmla="*/ 73 h 198"/>
                <a:gd name="T36" fmla="*/ 149 w 172"/>
                <a:gd name="T37" fmla="*/ 64 h 198"/>
                <a:gd name="T38" fmla="*/ 143 w 172"/>
                <a:gd name="T39" fmla="*/ 41 h 198"/>
                <a:gd name="T40" fmla="*/ 143 w 172"/>
                <a:gd name="T41" fmla="*/ 29 h 198"/>
                <a:gd name="T42" fmla="*/ 132 w 172"/>
                <a:gd name="T43" fmla="*/ 12 h 198"/>
                <a:gd name="T44" fmla="*/ 129 w 172"/>
                <a:gd name="T45" fmla="*/ 1 h 198"/>
                <a:gd name="T46" fmla="*/ 115 w 172"/>
                <a:gd name="T47" fmla="*/ 3 h 198"/>
                <a:gd name="T48" fmla="*/ 99 w 172"/>
                <a:gd name="T49" fmla="*/ 22 h 198"/>
                <a:gd name="T50" fmla="*/ 72 w 172"/>
                <a:gd name="T51" fmla="*/ 3 h 198"/>
                <a:gd name="T52" fmla="*/ 47 w 172"/>
                <a:gd name="T53" fmla="*/ 20 h 198"/>
                <a:gd name="T54" fmla="*/ 32 w 172"/>
                <a:gd name="T55" fmla="*/ 43 h 198"/>
                <a:gd name="T56" fmla="*/ 37 w 172"/>
                <a:gd name="T57" fmla="*/ 53 h 198"/>
                <a:gd name="T58" fmla="*/ 50 w 172"/>
                <a:gd name="T59" fmla="*/ 59 h 198"/>
                <a:gd name="T60" fmla="*/ 31 w 172"/>
                <a:gd name="T61" fmla="*/ 83 h 198"/>
                <a:gd name="T62" fmla="*/ 10 w 172"/>
                <a:gd name="T63" fmla="*/ 106 h 198"/>
                <a:gd name="T64" fmla="*/ 0 w 172"/>
                <a:gd name="T65" fmla="*/ 130 h 198"/>
                <a:gd name="T66" fmla="*/ 2 w 172"/>
                <a:gd name="T67" fmla="*/ 147 h 198"/>
                <a:gd name="T68" fmla="*/ 1 w 172"/>
                <a:gd name="T69" fmla="*/ 162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198">
                  <a:moveTo>
                    <a:pt x="1" y="162"/>
                  </a:moveTo>
                  <a:cubicBezTo>
                    <a:pt x="3" y="164"/>
                    <a:pt x="5" y="165"/>
                    <a:pt x="8" y="167"/>
                  </a:cubicBezTo>
                  <a:cubicBezTo>
                    <a:pt x="10" y="169"/>
                    <a:pt x="13" y="175"/>
                    <a:pt x="13" y="178"/>
                  </a:cubicBezTo>
                  <a:cubicBezTo>
                    <a:pt x="14" y="181"/>
                    <a:pt x="16" y="185"/>
                    <a:pt x="18" y="188"/>
                  </a:cubicBezTo>
                  <a:cubicBezTo>
                    <a:pt x="21" y="192"/>
                    <a:pt x="21" y="192"/>
                    <a:pt x="21" y="192"/>
                  </a:cubicBezTo>
                  <a:cubicBezTo>
                    <a:pt x="21" y="192"/>
                    <a:pt x="21" y="192"/>
                    <a:pt x="21" y="192"/>
                  </a:cubicBezTo>
                  <a:cubicBezTo>
                    <a:pt x="46" y="196"/>
                    <a:pt x="46" y="196"/>
                    <a:pt x="46" y="196"/>
                  </a:cubicBezTo>
                  <a:cubicBezTo>
                    <a:pt x="48" y="195"/>
                    <a:pt x="52" y="196"/>
                    <a:pt x="55" y="195"/>
                  </a:cubicBezTo>
                  <a:cubicBezTo>
                    <a:pt x="64" y="193"/>
                    <a:pt x="71" y="196"/>
                    <a:pt x="79" y="196"/>
                  </a:cubicBezTo>
                  <a:cubicBezTo>
                    <a:pt x="79" y="196"/>
                    <a:pt x="79" y="196"/>
                    <a:pt x="79" y="196"/>
                  </a:cubicBezTo>
                  <a:cubicBezTo>
                    <a:pt x="87" y="193"/>
                    <a:pt x="87" y="193"/>
                    <a:pt x="87" y="193"/>
                  </a:cubicBezTo>
                  <a:cubicBezTo>
                    <a:pt x="95" y="191"/>
                    <a:pt x="102" y="195"/>
                    <a:pt x="110" y="193"/>
                  </a:cubicBezTo>
                  <a:cubicBezTo>
                    <a:pt x="116" y="192"/>
                    <a:pt x="124" y="188"/>
                    <a:pt x="130" y="188"/>
                  </a:cubicBezTo>
                  <a:cubicBezTo>
                    <a:pt x="130" y="189"/>
                    <a:pt x="130" y="189"/>
                    <a:pt x="130" y="189"/>
                  </a:cubicBezTo>
                  <a:cubicBezTo>
                    <a:pt x="131" y="191"/>
                    <a:pt x="131" y="198"/>
                    <a:pt x="134" y="197"/>
                  </a:cubicBezTo>
                  <a:cubicBezTo>
                    <a:pt x="137" y="196"/>
                    <a:pt x="139" y="196"/>
                    <a:pt x="141" y="196"/>
                  </a:cubicBezTo>
                  <a:cubicBezTo>
                    <a:pt x="145" y="196"/>
                    <a:pt x="147" y="193"/>
                    <a:pt x="151" y="192"/>
                  </a:cubicBezTo>
                  <a:cubicBezTo>
                    <a:pt x="152" y="191"/>
                    <a:pt x="153" y="191"/>
                    <a:pt x="154" y="190"/>
                  </a:cubicBezTo>
                  <a:cubicBezTo>
                    <a:pt x="156" y="190"/>
                    <a:pt x="160" y="189"/>
                    <a:pt x="162" y="187"/>
                  </a:cubicBezTo>
                  <a:cubicBezTo>
                    <a:pt x="162" y="187"/>
                    <a:pt x="162" y="187"/>
                    <a:pt x="162" y="187"/>
                  </a:cubicBezTo>
                  <a:cubicBezTo>
                    <a:pt x="161" y="187"/>
                    <a:pt x="160" y="186"/>
                    <a:pt x="160" y="183"/>
                  </a:cubicBezTo>
                  <a:cubicBezTo>
                    <a:pt x="160" y="180"/>
                    <a:pt x="159" y="181"/>
                    <a:pt x="156" y="180"/>
                  </a:cubicBezTo>
                  <a:cubicBezTo>
                    <a:pt x="152" y="178"/>
                    <a:pt x="143" y="182"/>
                    <a:pt x="146" y="175"/>
                  </a:cubicBezTo>
                  <a:cubicBezTo>
                    <a:pt x="147" y="171"/>
                    <a:pt x="146" y="169"/>
                    <a:pt x="149" y="166"/>
                  </a:cubicBezTo>
                  <a:cubicBezTo>
                    <a:pt x="151" y="162"/>
                    <a:pt x="153" y="155"/>
                    <a:pt x="155" y="153"/>
                  </a:cubicBezTo>
                  <a:cubicBezTo>
                    <a:pt x="158" y="150"/>
                    <a:pt x="155" y="150"/>
                    <a:pt x="159" y="148"/>
                  </a:cubicBezTo>
                  <a:cubicBezTo>
                    <a:pt x="162" y="145"/>
                    <a:pt x="162" y="141"/>
                    <a:pt x="162" y="136"/>
                  </a:cubicBezTo>
                  <a:cubicBezTo>
                    <a:pt x="163" y="133"/>
                    <a:pt x="167" y="132"/>
                    <a:pt x="170" y="128"/>
                  </a:cubicBezTo>
                  <a:cubicBezTo>
                    <a:pt x="172" y="124"/>
                    <a:pt x="171" y="124"/>
                    <a:pt x="167" y="122"/>
                  </a:cubicBezTo>
                  <a:cubicBezTo>
                    <a:pt x="164" y="120"/>
                    <a:pt x="166" y="119"/>
                    <a:pt x="162" y="121"/>
                  </a:cubicBezTo>
                  <a:cubicBezTo>
                    <a:pt x="159" y="122"/>
                    <a:pt x="156" y="122"/>
                    <a:pt x="153" y="119"/>
                  </a:cubicBezTo>
                  <a:cubicBezTo>
                    <a:pt x="152" y="119"/>
                    <a:pt x="152" y="111"/>
                    <a:pt x="152" y="109"/>
                  </a:cubicBezTo>
                  <a:cubicBezTo>
                    <a:pt x="153" y="106"/>
                    <a:pt x="152" y="103"/>
                    <a:pt x="153" y="100"/>
                  </a:cubicBezTo>
                  <a:cubicBezTo>
                    <a:pt x="155" y="91"/>
                    <a:pt x="153" y="88"/>
                    <a:pt x="147" y="81"/>
                  </a:cubicBezTo>
                  <a:cubicBezTo>
                    <a:pt x="147" y="79"/>
                    <a:pt x="149" y="78"/>
                    <a:pt x="150" y="77"/>
                  </a:cubicBezTo>
                  <a:cubicBezTo>
                    <a:pt x="150" y="76"/>
                    <a:pt x="150" y="74"/>
                    <a:pt x="150" y="73"/>
                  </a:cubicBezTo>
                  <a:cubicBezTo>
                    <a:pt x="151" y="70"/>
                    <a:pt x="154" y="68"/>
                    <a:pt x="152" y="67"/>
                  </a:cubicBezTo>
                  <a:cubicBezTo>
                    <a:pt x="151" y="65"/>
                    <a:pt x="151" y="64"/>
                    <a:pt x="149" y="64"/>
                  </a:cubicBezTo>
                  <a:cubicBezTo>
                    <a:pt x="146" y="62"/>
                    <a:pt x="139" y="49"/>
                    <a:pt x="139" y="46"/>
                  </a:cubicBezTo>
                  <a:cubicBezTo>
                    <a:pt x="139" y="44"/>
                    <a:pt x="143" y="44"/>
                    <a:pt x="143" y="41"/>
                  </a:cubicBezTo>
                  <a:cubicBezTo>
                    <a:pt x="143" y="39"/>
                    <a:pt x="140" y="36"/>
                    <a:pt x="141" y="35"/>
                  </a:cubicBezTo>
                  <a:cubicBezTo>
                    <a:pt x="144" y="33"/>
                    <a:pt x="144" y="33"/>
                    <a:pt x="143" y="29"/>
                  </a:cubicBezTo>
                  <a:cubicBezTo>
                    <a:pt x="143" y="26"/>
                    <a:pt x="138" y="22"/>
                    <a:pt x="136" y="20"/>
                  </a:cubicBezTo>
                  <a:cubicBezTo>
                    <a:pt x="133" y="15"/>
                    <a:pt x="130" y="20"/>
                    <a:pt x="132" y="12"/>
                  </a:cubicBezTo>
                  <a:cubicBezTo>
                    <a:pt x="133" y="10"/>
                    <a:pt x="132" y="6"/>
                    <a:pt x="131" y="4"/>
                  </a:cubicBezTo>
                  <a:cubicBezTo>
                    <a:pt x="130" y="2"/>
                    <a:pt x="129" y="1"/>
                    <a:pt x="129" y="1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1" y="5"/>
                    <a:pt x="106" y="8"/>
                    <a:pt x="104" y="12"/>
                  </a:cubicBezTo>
                  <a:cubicBezTo>
                    <a:pt x="103" y="13"/>
                    <a:pt x="101" y="22"/>
                    <a:pt x="99" y="22"/>
                  </a:cubicBezTo>
                  <a:cubicBezTo>
                    <a:pt x="92" y="22"/>
                    <a:pt x="87" y="17"/>
                    <a:pt x="82" y="13"/>
                  </a:cubicBezTo>
                  <a:cubicBezTo>
                    <a:pt x="79" y="10"/>
                    <a:pt x="76" y="5"/>
                    <a:pt x="72" y="3"/>
                  </a:cubicBezTo>
                  <a:cubicBezTo>
                    <a:pt x="67" y="1"/>
                    <a:pt x="59" y="0"/>
                    <a:pt x="54" y="3"/>
                  </a:cubicBezTo>
                  <a:cubicBezTo>
                    <a:pt x="48" y="9"/>
                    <a:pt x="47" y="12"/>
                    <a:pt x="47" y="20"/>
                  </a:cubicBezTo>
                  <a:cubicBezTo>
                    <a:pt x="46" y="24"/>
                    <a:pt x="39" y="29"/>
                    <a:pt x="35" y="31"/>
                  </a:cubicBezTo>
                  <a:cubicBezTo>
                    <a:pt x="31" y="35"/>
                    <a:pt x="34" y="38"/>
                    <a:pt x="32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7" y="45"/>
                    <a:pt x="35" y="49"/>
                    <a:pt x="37" y="53"/>
                  </a:cubicBezTo>
                  <a:cubicBezTo>
                    <a:pt x="39" y="57"/>
                    <a:pt x="43" y="55"/>
                    <a:pt x="47" y="55"/>
                  </a:cubicBezTo>
                  <a:cubicBezTo>
                    <a:pt x="48" y="55"/>
                    <a:pt x="50" y="57"/>
                    <a:pt x="50" y="59"/>
                  </a:cubicBezTo>
                  <a:cubicBezTo>
                    <a:pt x="53" y="62"/>
                    <a:pt x="49" y="65"/>
                    <a:pt x="46" y="68"/>
                  </a:cubicBezTo>
                  <a:cubicBezTo>
                    <a:pt x="41" y="73"/>
                    <a:pt x="36" y="78"/>
                    <a:pt x="31" y="83"/>
                  </a:cubicBezTo>
                  <a:cubicBezTo>
                    <a:pt x="28" y="86"/>
                    <a:pt x="31" y="89"/>
                    <a:pt x="26" y="93"/>
                  </a:cubicBezTo>
                  <a:cubicBezTo>
                    <a:pt x="10" y="106"/>
                    <a:pt x="10" y="106"/>
                    <a:pt x="10" y="106"/>
                  </a:cubicBezTo>
                  <a:cubicBezTo>
                    <a:pt x="6" y="109"/>
                    <a:pt x="13" y="118"/>
                    <a:pt x="8" y="122"/>
                  </a:cubicBezTo>
                  <a:cubicBezTo>
                    <a:pt x="7" y="123"/>
                    <a:pt x="0" y="127"/>
                    <a:pt x="0" y="130"/>
                  </a:cubicBezTo>
                  <a:cubicBezTo>
                    <a:pt x="0" y="133"/>
                    <a:pt x="7" y="128"/>
                    <a:pt x="5" y="133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1" y="149"/>
                    <a:pt x="0" y="153"/>
                    <a:pt x="0" y="156"/>
                  </a:cubicBezTo>
                  <a:cubicBezTo>
                    <a:pt x="0" y="158"/>
                    <a:pt x="1" y="161"/>
                    <a:pt x="1" y="162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DF6E2B42-D0C6-62EF-7873-FCD1915DE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" y="2079"/>
              <a:ext cx="330" cy="381"/>
            </a:xfrm>
            <a:custGeom>
              <a:avLst/>
              <a:gdLst>
                <a:gd name="T0" fmla="*/ 8 w 172"/>
                <a:gd name="T1" fmla="*/ 167 h 198"/>
                <a:gd name="T2" fmla="*/ 18 w 172"/>
                <a:gd name="T3" fmla="*/ 188 h 198"/>
                <a:gd name="T4" fmla="*/ 21 w 172"/>
                <a:gd name="T5" fmla="*/ 192 h 198"/>
                <a:gd name="T6" fmla="*/ 55 w 172"/>
                <a:gd name="T7" fmla="*/ 195 h 198"/>
                <a:gd name="T8" fmla="*/ 79 w 172"/>
                <a:gd name="T9" fmla="*/ 196 h 198"/>
                <a:gd name="T10" fmla="*/ 110 w 172"/>
                <a:gd name="T11" fmla="*/ 193 h 198"/>
                <a:gd name="T12" fmla="*/ 130 w 172"/>
                <a:gd name="T13" fmla="*/ 189 h 198"/>
                <a:gd name="T14" fmla="*/ 141 w 172"/>
                <a:gd name="T15" fmla="*/ 196 h 198"/>
                <a:gd name="T16" fmla="*/ 154 w 172"/>
                <a:gd name="T17" fmla="*/ 190 h 198"/>
                <a:gd name="T18" fmla="*/ 162 w 172"/>
                <a:gd name="T19" fmla="*/ 187 h 198"/>
                <a:gd name="T20" fmla="*/ 156 w 172"/>
                <a:gd name="T21" fmla="*/ 180 h 198"/>
                <a:gd name="T22" fmla="*/ 149 w 172"/>
                <a:gd name="T23" fmla="*/ 166 h 198"/>
                <a:gd name="T24" fmla="*/ 159 w 172"/>
                <a:gd name="T25" fmla="*/ 148 h 198"/>
                <a:gd name="T26" fmla="*/ 170 w 172"/>
                <a:gd name="T27" fmla="*/ 128 h 198"/>
                <a:gd name="T28" fmla="*/ 162 w 172"/>
                <a:gd name="T29" fmla="*/ 121 h 198"/>
                <a:gd name="T30" fmla="*/ 152 w 172"/>
                <a:gd name="T31" fmla="*/ 109 h 198"/>
                <a:gd name="T32" fmla="*/ 147 w 172"/>
                <a:gd name="T33" fmla="*/ 81 h 198"/>
                <a:gd name="T34" fmla="*/ 150 w 172"/>
                <a:gd name="T35" fmla="*/ 73 h 198"/>
                <a:gd name="T36" fmla="*/ 149 w 172"/>
                <a:gd name="T37" fmla="*/ 64 h 198"/>
                <a:gd name="T38" fmla="*/ 143 w 172"/>
                <a:gd name="T39" fmla="*/ 41 h 198"/>
                <a:gd name="T40" fmla="*/ 143 w 172"/>
                <a:gd name="T41" fmla="*/ 29 h 198"/>
                <a:gd name="T42" fmla="*/ 132 w 172"/>
                <a:gd name="T43" fmla="*/ 12 h 198"/>
                <a:gd name="T44" fmla="*/ 129 w 172"/>
                <a:gd name="T45" fmla="*/ 1 h 198"/>
                <a:gd name="T46" fmla="*/ 115 w 172"/>
                <a:gd name="T47" fmla="*/ 3 h 198"/>
                <a:gd name="T48" fmla="*/ 99 w 172"/>
                <a:gd name="T49" fmla="*/ 22 h 198"/>
                <a:gd name="T50" fmla="*/ 72 w 172"/>
                <a:gd name="T51" fmla="*/ 3 h 198"/>
                <a:gd name="T52" fmla="*/ 47 w 172"/>
                <a:gd name="T53" fmla="*/ 20 h 198"/>
                <a:gd name="T54" fmla="*/ 32 w 172"/>
                <a:gd name="T55" fmla="*/ 43 h 198"/>
                <a:gd name="T56" fmla="*/ 37 w 172"/>
                <a:gd name="T57" fmla="*/ 53 h 198"/>
                <a:gd name="T58" fmla="*/ 50 w 172"/>
                <a:gd name="T59" fmla="*/ 59 h 198"/>
                <a:gd name="T60" fmla="*/ 31 w 172"/>
                <a:gd name="T61" fmla="*/ 83 h 198"/>
                <a:gd name="T62" fmla="*/ 10 w 172"/>
                <a:gd name="T63" fmla="*/ 106 h 198"/>
                <a:gd name="T64" fmla="*/ 0 w 172"/>
                <a:gd name="T65" fmla="*/ 130 h 198"/>
                <a:gd name="T66" fmla="*/ 2 w 172"/>
                <a:gd name="T67" fmla="*/ 147 h 198"/>
                <a:gd name="T68" fmla="*/ 1 w 172"/>
                <a:gd name="T69" fmla="*/ 162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198">
                  <a:moveTo>
                    <a:pt x="1" y="162"/>
                  </a:moveTo>
                  <a:cubicBezTo>
                    <a:pt x="3" y="164"/>
                    <a:pt x="5" y="165"/>
                    <a:pt x="8" y="167"/>
                  </a:cubicBezTo>
                  <a:cubicBezTo>
                    <a:pt x="10" y="169"/>
                    <a:pt x="13" y="175"/>
                    <a:pt x="13" y="178"/>
                  </a:cubicBezTo>
                  <a:cubicBezTo>
                    <a:pt x="14" y="181"/>
                    <a:pt x="16" y="185"/>
                    <a:pt x="18" y="188"/>
                  </a:cubicBezTo>
                  <a:cubicBezTo>
                    <a:pt x="21" y="192"/>
                    <a:pt x="21" y="192"/>
                    <a:pt x="21" y="192"/>
                  </a:cubicBezTo>
                  <a:cubicBezTo>
                    <a:pt x="21" y="192"/>
                    <a:pt x="21" y="192"/>
                    <a:pt x="21" y="192"/>
                  </a:cubicBezTo>
                  <a:cubicBezTo>
                    <a:pt x="46" y="196"/>
                    <a:pt x="46" y="196"/>
                    <a:pt x="46" y="196"/>
                  </a:cubicBezTo>
                  <a:cubicBezTo>
                    <a:pt x="48" y="195"/>
                    <a:pt x="52" y="196"/>
                    <a:pt x="55" y="195"/>
                  </a:cubicBezTo>
                  <a:cubicBezTo>
                    <a:pt x="64" y="193"/>
                    <a:pt x="71" y="196"/>
                    <a:pt x="79" y="196"/>
                  </a:cubicBezTo>
                  <a:cubicBezTo>
                    <a:pt x="79" y="196"/>
                    <a:pt x="79" y="196"/>
                    <a:pt x="79" y="196"/>
                  </a:cubicBezTo>
                  <a:cubicBezTo>
                    <a:pt x="87" y="193"/>
                    <a:pt x="87" y="193"/>
                    <a:pt x="87" y="193"/>
                  </a:cubicBezTo>
                  <a:cubicBezTo>
                    <a:pt x="95" y="191"/>
                    <a:pt x="102" y="195"/>
                    <a:pt x="110" y="193"/>
                  </a:cubicBezTo>
                  <a:cubicBezTo>
                    <a:pt x="116" y="192"/>
                    <a:pt x="124" y="188"/>
                    <a:pt x="130" y="188"/>
                  </a:cubicBezTo>
                  <a:cubicBezTo>
                    <a:pt x="130" y="189"/>
                    <a:pt x="130" y="189"/>
                    <a:pt x="130" y="189"/>
                  </a:cubicBezTo>
                  <a:cubicBezTo>
                    <a:pt x="131" y="191"/>
                    <a:pt x="131" y="198"/>
                    <a:pt x="134" y="197"/>
                  </a:cubicBezTo>
                  <a:cubicBezTo>
                    <a:pt x="137" y="196"/>
                    <a:pt x="139" y="196"/>
                    <a:pt x="141" y="196"/>
                  </a:cubicBezTo>
                  <a:cubicBezTo>
                    <a:pt x="145" y="196"/>
                    <a:pt x="147" y="193"/>
                    <a:pt x="151" y="192"/>
                  </a:cubicBezTo>
                  <a:cubicBezTo>
                    <a:pt x="152" y="191"/>
                    <a:pt x="153" y="191"/>
                    <a:pt x="154" y="190"/>
                  </a:cubicBezTo>
                  <a:cubicBezTo>
                    <a:pt x="156" y="190"/>
                    <a:pt x="160" y="189"/>
                    <a:pt x="162" y="187"/>
                  </a:cubicBezTo>
                  <a:cubicBezTo>
                    <a:pt x="162" y="187"/>
                    <a:pt x="162" y="187"/>
                    <a:pt x="162" y="187"/>
                  </a:cubicBezTo>
                  <a:cubicBezTo>
                    <a:pt x="161" y="187"/>
                    <a:pt x="160" y="186"/>
                    <a:pt x="160" y="183"/>
                  </a:cubicBezTo>
                  <a:cubicBezTo>
                    <a:pt x="160" y="180"/>
                    <a:pt x="159" y="181"/>
                    <a:pt x="156" y="180"/>
                  </a:cubicBezTo>
                  <a:cubicBezTo>
                    <a:pt x="152" y="178"/>
                    <a:pt x="143" y="182"/>
                    <a:pt x="146" y="175"/>
                  </a:cubicBezTo>
                  <a:cubicBezTo>
                    <a:pt x="147" y="171"/>
                    <a:pt x="146" y="169"/>
                    <a:pt x="149" y="166"/>
                  </a:cubicBezTo>
                  <a:cubicBezTo>
                    <a:pt x="151" y="162"/>
                    <a:pt x="153" y="155"/>
                    <a:pt x="155" y="153"/>
                  </a:cubicBezTo>
                  <a:cubicBezTo>
                    <a:pt x="158" y="150"/>
                    <a:pt x="155" y="150"/>
                    <a:pt x="159" y="148"/>
                  </a:cubicBezTo>
                  <a:cubicBezTo>
                    <a:pt x="162" y="145"/>
                    <a:pt x="162" y="141"/>
                    <a:pt x="162" y="136"/>
                  </a:cubicBezTo>
                  <a:cubicBezTo>
                    <a:pt x="163" y="133"/>
                    <a:pt x="167" y="132"/>
                    <a:pt x="170" y="128"/>
                  </a:cubicBezTo>
                  <a:cubicBezTo>
                    <a:pt x="172" y="124"/>
                    <a:pt x="171" y="124"/>
                    <a:pt x="167" y="122"/>
                  </a:cubicBezTo>
                  <a:cubicBezTo>
                    <a:pt x="164" y="120"/>
                    <a:pt x="166" y="119"/>
                    <a:pt x="162" y="121"/>
                  </a:cubicBezTo>
                  <a:cubicBezTo>
                    <a:pt x="159" y="122"/>
                    <a:pt x="156" y="122"/>
                    <a:pt x="153" y="119"/>
                  </a:cubicBezTo>
                  <a:cubicBezTo>
                    <a:pt x="152" y="119"/>
                    <a:pt x="152" y="111"/>
                    <a:pt x="152" y="109"/>
                  </a:cubicBezTo>
                  <a:cubicBezTo>
                    <a:pt x="153" y="106"/>
                    <a:pt x="152" y="103"/>
                    <a:pt x="153" y="100"/>
                  </a:cubicBezTo>
                  <a:cubicBezTo>
                    <a:pt x="155" y="91"/>
                    <a:pt x="153" y="88"/>
                    <a:pt x="147" y="81"/>
                  </a:cubicBezTo>
                  <a:cubicBezTo>
                    <a:pt x="147" y="79"/>
                    <a:pt x="149" y="78"/>
                    <a:pt x="150" y="77"/>
                  </a:cubicBezTo>
                  <a:cubicBezTo>
                    <a:pt x="150" y="76"/>
                    <a:pt x="150" y="74"/>
                    <a:pt x="150" y="73"/>
                  </a:cubicBezTo>
                  <a:cubicBezTo>
                    <a:pt x="151" y="70"/>
                    <a:pt x="154" y="68"/>
                    <a:pt x="152" y="67"/>
                  </a:cubicBezTo>
                  <a:cubicBezTo>
                    <a:pt x="151" y="65"/>
                    <a:pt x="151" y="64"/>
                    <a:pt x="149" y="64"/>
                  </a:cubicBezTo>
                  <a:cubicBezTo>
                    <a:pt x="146" y="62"/>
                    <a:pt x="139" y="49"/>
                    <a:pt x="139" y="46"/>
                  </a:cubicBezTo>
                  <a:cubicBezTo>
                    <a:pt x="139" y="44"/>
                    <a:pt x="143" y="44"/>
                    <a:pt x="143" y="41"/>
                  </a:cubicBezTo>
                  <a:cubicBezTo>
                    <a:pt x="143" y="39"/>
                    <a:pt x="140" y="36"/>
                    <a:pt x="141" y="35"/>
                  </a:cubicBezTo>
                  <a:cubicBezTo>
                    <a:pt x="144" y="33"/>
                    <a:pt x="144" y="33"/>
                    <a:pt x="143" y="29"/>
                  </a:cubicBezTo>
                  <a:cubicBezTo>
                    <a:pt x="143" y="26"/>
                    <a:pt x="138" y="22"/>
                    <a:pt x="136" y="20"/>
                  </a:cubicBezTo>
                  <a:cubicBezTo>
                    <a:pt x="133" y="15"/>
                    <a:pt x="130" y="20"/>
                    <a:pt x="132" y="12"/>
                  </a:cubicBezTo>
                  <a:cubicBezTo>
                    <a:pt x="133" y="10"/>
                    <a:pt x="132" y="6"/>
                    <a:pt x="131" y="4"/>
                  </a:cubicBezTo>
                  <a:cubicBezTo>
                    <a:pt x="130" y="2"/>
                    <a:pt x="129" y="1"/>
                    <a:pt x="129" y="1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1" y="5"/>
                    <a:pt x="106" y="8"/>
                    <a:pt x="104" y="12"/>
                  </a:cubicBezTo>
                  <a:cubicBezTo>
                    <a:pt x="103" y="13"/>
                    <a:pt x="101" y="22"/>
                    <a:pt x="99" y="22"/>
                  </a:cubicBezTo>
                  <a:cubicBezTo>
                    <a:pt x="92" y="22"/>
                    <a:pt x="87" y="17"/>
                    <a:pt x="82" y="13"/>
                  </a:cubicBezTo>
                  <a:cubicBezTo>
                    <a:pt x="79" y="10"/>
                    <a:pt x="76" y="5"/>
                    <a:pt x="72" y="3"/>
                  </a:cubicBezTo>
                  <a:cubicBezTo>
                    <a:pt x="67" y="1"/>
                    <a:pt x="59" y="0"/>
                    <a:pt x="54" y="3"/>
                  </a:cubicBezTo>
                  <a:cubicBezTo>
                    <a:pt x="48" y="9"/>
                    <a:pt x="47" y="12"/>
                    <a:pt x="47" y="20"/>
                  </a:cubicBezTo>
                  <a:cubicBezTo>
                    <a:pt x="46" y="24"/>
                    <a:pt x="39" y="29"/>
                    <a:pt x="35" y="31"/>
                  </a:cubicBezTo>
                  <a:cubicBezTo>
                    <a:pt x="31" y="35"/>
                    <a:pt x="34" y="38"/>
                    <a:pt x="32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7" y="45"/>
                    <a:pt x="35" y="49"/>
                    <a:pt x="37" y="53"/>
                  </a:cubicBezTo>
                  <a:cubicBezTo>
                    <a:pt x="39" y="57"/>
                    <a:pt x="43" y="55"/>
                    <a:pt x="47" y="55"/>
                  </a:cubicBezTo>
                  <a:cubicBezTo>
                    <a:pt x="48" y="55"/>
                    <a:pt x="50" y="57"/>
                    <a:pt x="50" y="59"/>
                  </a:cubicBezTo>
                  <a:cubicBezTo>
                    <a:pt x="53" y="62"/>
                    <a:pt x="49" y="65"/>
                    <a:pt x="46" y="68"/>
                  </a:cubicBezTo>
                  <a:cubicBezTo>
                    <a:pt x="41" y="73"/>
                    <a:pt x="36" y="78"/>
                    <a:pt x="31" y="83"/>
                  </a:cubicBezTo>
                  <a:cubicBezTo>
                    <a:pt x="28" y="86"/>
                    <a:pt x="31" y="89"/>
                    <a:pt x="26" y="93"/>
                  </a:cubicBezTo>
                  <a:cubicBezTo>
                    <a:pt x="10" y="106"/>
                    <a:pt x="10" y="106"/>
                    <a:pt x="10" y="106"/>
                  </a:cubicBezTo>
                  <a:cubicBezTo>
                    <a:pt x="6" y="109"/>
                    <a:pt x="13" y="118"/>
                    <a:pt x="8" y="122"/>
                  </a:cubicBezTo>
                  <a:cubicBezTo>
                    <a:pt x="7" y="123"/>
                    <a:pt x="0" y="127"/>
                    <a:pt x="0" y="130"/>
                  </a:cubicBezTo>
                  <a:cubicBezTo>
                    <a:pt x="0" y="133"/>
                    <a:pt x="7" y="128"/>
                    <a:pt x="5" y="133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1" y="149"/>
                    <a:pt x="0" y="153"/>
                    <a:pt x="0" y="156"/>
                  </a:cubicBezTo>
                  <a:cubicBezTo>
                    <a:pt x="0" y="158"/>
                    <a:pt x="1" y="161"/>
                    <a:pt x="1" y="162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ECC7648F-211B-FEB2-8D24-B21E21766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9" y="2439"/>
              <a:ext cx="273" cy="190"/>
            </a:xfrm>
            <a:custGeom>
              <a:avLst/>
              <a:gdLst>
                <a:gd name="T0" fmla="*/ 20 w 142"/>
                <a:gd name="T1" fmla="*/ 9 h 99"/>
                <a:gd name="T2" fmla="*/ 28 w 142"/>
                <a:gd name="T3" fmla="*/ 6 h 99"/>
                <a:gd name="T4" fmla="*/ 52 w 142"/>
                <a:gd name="T5" fmla="*/ 6 h 99"/>
                <a:gd name="T6" fmla="*/ 72 w 142"/>
                <a:gd name="T7" fmla="*/ 1 h 99"/>
                <a:gd name="T8" fmla="*/ 72 w 142"/>
                <a:gd name="T9" fmla="*/ 2 h 99"/>
                <a:gd name="T10" fmla="*/ 76 w 142"/>
                <a:gd name="T11" fmla="*/ 10 h 99"/>
                <a:gd name="T12" fmla="*/ 83 w 142"/>
                <a:gd name="T13" fmla="*/ 9 h 99"/>
                <a:gd name="T14" fmla="*/ 93 w 142"/>
                <a:gd name="T15" fmla="*/ 5 h 99"/>
                <a:gd name="T16" fmla="*/ 96 w 142"/>
                <a:gd name="T17" fmla="*/ 3 h 99"/>
                <a:gd name="T18" fmla="*/ 104 w 142"/>
                <a:gd name="T19" fmla="*/ 0 h 99"/>
                <a:gd name="T20" fmla="*/ 104 w 142"/>
                <a:gd name="T21" fmla="*/ 0 h 99"/>
                <a:gd name="T22" fmla="*/ 106 w 142"/>
                <a:gd name="T23" fmla="*/ 1 h 99"/>
                <a:gd name="T24" fmla="*/ 112 w 142"/>
                <a:gd name="T25" fmla="*/ 6 h 99"/>
                <a:gd name="T26" fmla="*/ 118 w 142"/>
                <a:gd name="T27" fmla="*/ 6 h 99"/>
                <a:gd name="T28" fmla="*/ 123 w 142"/>
                <a:gd name="T29" fmla="*/ 11 h 99"/>
                <a:gd name="T30" fmla="*/ 118 w 142"/>
                <a:gd name="T31" fmla="*/ 19 h 99"/>
                <a:gd name="T32" fmla="*/ 122 w 142"/>
                <a:gd name="T33" fmla="*/ 25 h 99"/>
                <a:gd name="T34" fmla="*/ 123 w 142"/>
                <a:gd name="T35" fmla="*/ 32 h 99"/>
                <a:gd name="T36" fmla="*/ 120 w 142"/>
                <a:gd name="T37" fmla="*/ 37 h 99"/>
                <a:gd name="T38" fmla="*/ 126 w 142"/>
                <a:gd name="T39" fmla="*/ 48 h 99"/>
                <a:gd name="T40" fmla="*/ 130 w 142"/>
                <a:gd name="T41" fmla="*/ 51 h 99"/>
                <a:gd name="T42" fmla="*/ 132 w 142"/>
                <a:gd name="T43" fmla="*/ 53 h 99"/>
                <a:gd name="T44" fmla="*/ 141 w 142"/>
                <a:gd name="T45" fmla="*/ 62 h 99"/>
                <a:gd name="T46" fmla="*/ 137 w 142"/>
                <a:gd name="T47" fmla="*/ 69 h 99"/>
                <a:gd name="T48" fmla="*/ 138 w 142"/>
                <a:gd name="T49" fmla="*/ 76 h 99"/>
                <a:gd name="T50" fmla="*/ 138 w 142"/>
                <a:gd name="T51" fmla="*/ 76 h 99"/>
                <a:gd name="T52" fmla="*/ 133 w 142"/>
                <a:gd name="T53" fmla="*/ 76 h 99"/>
                <a:gd name="T54" fmla="*/ 125 w 142"/>
                <a:gd name="T55" fmla="*/ 74 h 99"/>
                <a:gd name="T56" fmla="*/ 120 w 142"/>
                <a:gd name="T57" fmla="*/ 77 h 99"/>
                <a:gd name="T58" fmla="*/ 102 w 142"/>
                <a:gd name="T59" fmla="*/ 90 h 99"/>
                <a:gd name="T60" fmla="*/ 97 w 142"/>
                <a:gd name="T61" fmla="*/ 95 h 99"/>
                <a:gd name="T62" fmla="*/ 94 w 142"/>
                <a:gd name="T63" fmla="*/ 99 h 99"/>
                <a:gd name="T64" fmla="*/ 89 w 142"/>
                <a:gd name="T65" fmla="*/ 96 h 99"/>
                <a:gd name="T66" fmla="*/ 84 w 142"/>
                <a:gd name="T67" fmla="*/ 85 h 99"/>
                <a:gd name="T68" fmla="*/ 86 w 142"/>
                <a:gd name="T69" fmla="*/ 77 h 99"/>
                <a:gd name="T70" fmla="*/ 91 w 142"/>
                <a:gd name="T71" fmla="*/ 74 h 99"/>
                <a:gd name="T72" fmla="*/ 89 w 142"/>
                <a:gd name="T73" fmla="*/ 65 h 99"/>
                <a:gd name="T74" fmla="*/ 77 w 142"/>
                <a:gd name="T75" fmla="*/ 57 h 99"/>
                <a:gd name="T76" fmla="*/ 61 w 142"/>
                <a:gd name="T77" fmla="*/ 63 h 99"/>
                <a:gd name="T78" fmla="*/ 59 w 142"/>
                <a:gd name="T79" fmla="*/ 67 h 99"/>
                <a:gd name="T80" fmla="*/ 50 w 142"/>
                <a:gd name="T81" fmla="*/ 72 h 99"/>
                <a:gd name="T82" fmla="*/ 49 w 142"/>
                <a:gd name="T83" fmla="*/ 72 h 99"/>
                <a:gd name="T84" fmla="*/ 40 w 142"/>
                <a:gd name="T85" fmla="*/ 67 h 99"/>
                <a:gd name="T86" fmla="*/ 29 w 142"/>
                <a:gd name="T87" fmla="*/ 67 h 99"/>
                <a:gd name="T88" fmla="*/ 18 w 142"/>
                <a:gd name="T89" fmla="*/ 67 h 99"/>
                <a:gd name="T90" fmla="*/ 9 w 142"/>
                <a:gd name="T91" fmla="*/ 60 h 99"/>
                <a:gd name="T92" fmla="*/ 5 w 142"/>
                <a:gd name="T93" fmla="*/ 57 h 99"/>
                <a:gd name="T94" fmla="*/ 0 w 142"/>
                <a:gd name="T95" fmla="*/ 59 h 99"/>
                <a:gd name="T96" fmla="*/ 0 w 142"/>
                <a:gd name="T97" fmla="*/ 59 h 99"/>
                <a:gd name="T98" fmla="*/ 1 w 142"/>
                <a:gd name="T99" fmla="*/ 41 h 99"/>
                <a:gd name="T100" fmla="*/ 4 w 142"/>
                <a:gd name="T101" fmla="*/ 31 h 99"/>
                <a:gd name="T102" fmla="*/ 11 w 142"/>
                <a:gd name="T103" fmla="*/ 25 h 99"/>
                <a:gd name="T104" fmla="*/ 20 w 142"/>
                <a:gd name="T105" fmla="*/ 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2" h="99">
                  <a:moveTo>
                    <a:pt x="20" y="9"/>
                  </a:moveTo>
                  <a:cubicBezTo>
                    <a:pt x="28" y="6"/>
                    <a:pt x="28" y="6"/>
                    <a:pt x="28" y="6"/>
                  </a:cubicBezTo>
                  <a:cubicBezTo>
                    <a:pt x="37" y="4"/>
                    <a:pt x="44" y="8"/>
                    <a:pt x="52" y="6"/>
                  </a:cubicBezTo>
                  <a:cubicBezTo>
                    <a:pt x="58" y="5"/>
                    <a:pt x="66" y="1"/>
                    <a:pt x="72" y="1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73" y="4"/>
                    <a:pt x="73" y="11"/>
                    <a:pt x="76" y="10"/>
                  </a:cubicBezTo>
                  <a:cubicBezTo>
                    <a:pt x="79" y="9"/>
                    <a:pt x="81" y="9"/>
                    <a:pt x="83" y="9"/>
                  </a:cubicBezTo>
                  <a:cubicBezTo>
                    <a:pt x="87" y="9"/>
                    <a:pt x="89" y="6"/>
                    <a:pt x="93" y="5"/>
                  </a:cubicBezTo>
                  <a:cubicBezTo>
                    <a:pt x="94" y="4"/>
                    <a:pt x="95" y="4"/>
                    <a:pt x="96" y="3"/>
                  </a:cubicBezTo>
                  <a:cubicBezTo>
                    <a:pt x="98" y="3"/>
                    <a:pt x="102" y="2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5" y="1"/>
                    <a:pt x="106" y="1"/>
                    <a:pt x="106" y="1"/>
                  </a:cubicBezTo>
                  <a:cubicBezTo>
                    <a:pt x="109" y="1"/>
                    <a:pt x="107" y="7"/>
                    <a:pt x="112" y="6"/>
                  </a:cubicBezTo>
                  <a:cubicBezTo>
                    <a:pt x="116" y="4"/>
                    <a:pt x="115" y="3"/>
                    <a:pt x="118" y="6"/>
                  </a:cubicBezTo>
                  <a:cubicBezTo>
                    <a:pt x="120" y="7"/>
                    <a:pt x="122" y="9"/>
                    <a:pt x="123" y="11"/>
                  </a:cubicBezTo>
                  <a:cubicBezTo>
                    <a:pt x="125" y="13"/>
                    <a:pt x="118" y="16"/>
                    <a:pt x="118" y="19"/>
                  </a:cubicBezTo>
                  <a:cubicBezTo>
                    <a:pt x="118" y="22"/>
                    <a:pt x="123" y="22"/>
                    <a:pt x="122" y="25"/>
                  </a:cubicBezTo>
                  <a:cubicBezTo>
                    <a:pt x="122" y="28"/>
                    <a:pt x="123" y="30"/>
                    <a:pt x="123" y="32"/>
                  </a:cubicBezTo>
                  <a:cubicBezTo>
                    <a:pt x="122" y="33"/>
                    <a:pt x="121" y="35"/>
                    <a:pt x="120" y="37"/>
                  </a:cubicBezTo>
                  <a:cubicBezTo>
                    <a:pt x="117" y="44"/>
                    <a:pt x="126" y="43"/>
                    <a:pt x="126" y="48"/>
                  </a:cubicBezTo>
                  <a:cubicBezTo>
                    <a:pt x="126" y="51"/>
                    <a:pt x="128" y="50"/>
                    <a:pt x="130" y="51"/>
                  </a:cubicBezTo>
                  <a:cubicBezTo>
                    <a:pt x="132" y="51"/>
                    <a:pt x="132" y="50"/>
                    <a:pt x="132" y="53"/>
                  </a:cubicBezTo>
                  <a:cubicBezTo>
                    <a:pt x="132" y="57"/>
                    <a:pt x="142" y="57"/>
                    <a:pt x="141" y="62"/>
                  </a:cubicBezTo>
                  <a:cubicBezTo>
                    <a:pt x="141" y="65"/>
                    <a:pt x="138" y="66"/>
                    <a:pt x="137" y="69"/>
                  </a:cubicBezTo>
                  <a:cubicBezTo>
                    <a:pt x="136" y="70"/>
                    <a:pt x="138" y="76"/>
                    <a:pt x="138" y="76"/>
                  </a:cubicBezTo>
                  <a:cubicBezTo>
                    <a:pt x="138" y="76"/>
                    <a:pt x="138" y="76"/>
                    <a:pt x="138" y="76"/>
                  </a:cubicBezTo>
                  <a:cubicBezTo>
                    <a:pt x="133" y="76"/>
                    <a:pt x="133" y="76"/>
                    <a:pt x="133" y="76"/>
                  </a:cubicBezTo>
                  <a:cubicBezTo>
                    <a:pt x="130" y="75"/>
                    <a:pt x="128" y="74"/>
                    <a:pt x="125" y="74"/>
                  </a:cubicBezTo>
                  <a:cubicBezTo>
                    <a:pt x="123" y="72"/>
                    <a:pt x="122" y="75"/>
                    <a:pt x="120" y="77"/>
                  </a:cubicBezTo>
                  <a:cubicBezTo>
                    <a:pt x="116" y="82"/>
                    <a:pt x="109" y="88"/>
                    <a:pt x="102" y="90"/>
                  </a:cubicBezTo>
                  <a:cubicBezTo>
                    <a:pt x="96" y="90"/>
                    <a:pt x="100" y="91"/>
                    <a:pt x="97" y="95"/>
                  </a:cubicBezTo>
                  <a:cubicBezTo>
                    <a:pt x="96" y="96"/>
                    <a:pt x="94" y="98"/>
                    <a:pt x="94" y="99"/>
                  </a:cubicBezTo>
                  <a:cubicBezTo>
                    <a:pt x="93" y="99"/>
                    <a:pt x="90" y="97"/>
                    <a:pt x="89" y="96"/>
                  </a:cubicBezTo>
                  <a:cubicBezTo>
                    <a:pt x="87" y="93"/>
                    <a:pt x="88" y="88"/>
                    <a:pt x="84" y="85"/>
                  </a:cubicBezTo>
                  <a:cubicBezTo>
                    <a:pt x="83" y="84"/>
                    <a:pt x="84" y="78"/>
                    <a:pt x="86" y="77"/>
                  </a:cubicBezTo>
                  <a:cubicBezTo>
                    <a:pt x="89" y="75"/>
                    <a:pt x="92" y="77"/>
                    <a:pt x="91" y="74"/>
                  </a:cubicBezTo>
                  <a:cubicBezTo>
                    <a:pt x="91" y="72"/>
                    <a:pt x="91" y="66"/>
                    <a:pt x="89" y="65"/>
                  </a:cubicBezTo>
                  <a:cubicBezTo>
                    <a:pt x="87" y="62"/>
                    <a:pt x="80" y="57"/>
                    <a:pt x="77" y="57"/>
                  </a:cubicBezTo>
                  <a:cubicBezTo>
                    <a:pt x="71" y="57"/>
                    <a:pt x="65" y="57"/>
                    <a:pt x="61" y="63"/>
                  </a:cubicBezTo>
                  <a:cubicBezTo>
                    <a:pt x="60" y="64"/>
                    <a:pt x="60" y="66"/>
                    <a:pt x="59" y="67"/>
                  </a:cubicBezTo>
                  <a:cubicBezTo>
                    <a:pt x="57" y="70"/>
                    <a:pt x="51" y="69"/>
                    <a:pt x="50" y="72"/>
                  </a:cubicBezTo>
                  <a:cubicBezTo>
                    <a:pt x="50" y="72"/>
                    <a:pt x="50" y="72"/>
                    <a:pt x="49" y="72"/>
                  </a:cubicBezTo>
                  <a:cubicBezTo>
                    <a:pt x="49" y="68"/>
                    <a:pt x="43" y="67"/>
                    <a:pt x="40" y="67"/>
                  </a:cubicBezTo>
                  <a:cubicBezTo>
                    <a:pt x="34" y="67"/>
                    <a:pt x="34" y="71"/>
                    <a:pt x="29" y="67"/>
                  </a:cubicBezTo>
                  <a:cubicBezTo>
                    <a:pt x="25" y="64"/>
                    <a:pt x="22" y="69"/>
                    <a:pt x="18" y="67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7" y="59"/>
                    <a:pt x="7" y="56"/>
                    <a:pt x="5" y="57"/>
                  </a:cubicBezTo>
                  <a:cubicBezTo>
                    <a:pt x="4" y="58"/>
                    <a:pt x="2" y="59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38"/>
                    <a:pt x="2" y="34"/>
                    <a:pt x="4" y="31"/>
                  </a:cubicBezTo>
                  <a:cubicBezTo>
                    <a:pt x="5" y="29"/>
                    <a:pt x="9" y="26"/>
                    <a:pt x="11" y="25"/>
                  </a:cubicBezTo>
                  <a:cubicBezTo>
                    <a:pt x="15" y="21"/>
                    <a:pt x="20" y="14"/>
                    <a:pt x="20" y="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98CF047F-EC91-34E0-8F1E-E4769009D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9" y="2439"/>
              <a:ext cx="273" cy="190"/>
            </a:xfrm>
            <a:custGeom>
              <a:avLst/>
              <a:gdLst>
                <a:gd name="T0" fmla="*/ 20 w 142"/>
                <a:gd name="T1" fmla="*/ 9 h 99"/>
                <a:gd name="T2" fmla="*/ 28 w 142"/>
                <a:gd name="T3" fmla="*/ 6 h 99"/>
                <a:gd name="T4" fmla="*/ 52 w 142"/>
                <a:gd name="T5" fmla="*/ 6 h 99"/>
                <a:gd name="T6" fmla="*/ 72 w 142"/>
                <a:gd name="T7" fmla="*/ 1 h 99"/>
                <a:gd name="T8" fmla="*/ 72 w 142"/>
                <a:gd name="T9" fmla="*/ 2 h 99"/>
                <a:gd name="T10" fmla="*/ 76 w 142"/>
                <a:gd name="T11" fmla="*/ 10 h 99"/>
                <a:gd name="T12" fmla="*/ 83 w 142"/>
                <a:gd name="T13" fmla="*/ 9 h 99"/>
                <a:gd name="T14" fmla="*/ 93 w 142"/>
                <a:gd name="T15" fmla="*/ 5 h 99"/>
                <a:gd name="T16" fmla="*/ 96 w 142"/>
                <a:gd name="T17" fmla="*/ 3 h 99"/>
                <a:gd name="T18" fmla="*/ 104 w 142"/>
                <a:gd name="T19" fmla="*/ 0 h 99"/>
                <a:gd name="T20" fmla="*/ 104 w 142"/>
                <a:gd name="T21" fmla="*/ 0 h 99"/>
                <a:gd name="T22" fmla="*/ 106 w 142"/>
                <a:gd name="T23" fmla="*/ 1 h 99"/>
                <a:gd name="T24" fmla="*/ 112 w 142"/>
                <a:gd name="T25" fmla="*/ 6 h 99"/>
                <a:gd name="T26" fmla="*/ 118 w 142"/>
                <a:gd name="T27" fmla="*/ 6 h 99"/>
                <a:gd name="T28" fmla="*/ 123 w 142"/>
                <a:gd name="T29" fmla="*/ 11 h 99"/>
                <a:gd name="T30" fmla="*/ 118 w 142"/>
                <a:gd name="T31" fmla="*/ 19 h 99"/>
                <a:gd name="T32" fmla="*/ 122 w 142"/>
                <a:gd name="T33" fmla="*/ 25 h 99"/>
                <a:gd name="T34" fmla="*/ 123 w 142"/>
                <a:gd name="T35" fmla="*/ 32 h 99"/>
                <a:gd name="T36" fmla="*/ 120 w 142"/>
                <a:gd name="T37" fmla="*/ 37 h 99"/>
                <a:gd name="T38" fmla="*/ 126 w 142"/>
                <a:gd name="T39" fmla="*/ 48 h 99"/>
                <a:gd name="T40" fmla="*/ 130 w 142"/>
                <a:gd name="T41" fmla="*/ 51 h 99"/>
                <a:gd name="T42" fmla="*/ 132 w 142"/>
                <a:gd name="T43" fmla="*/ 53 h 99"/>
                <a:gd name="T44" fmla="*/ 141 w 142"/>
                <a:gd name="T45" fmla="*/ 62 h 99"/>
                <a:gd name="T46" fmla="*/ 137 w 142"/>
                <a:gd name="T47" fmla="*/ 69 h 99"/>
                <a:gd name="T48" fmla="*/ 138 w 142"/>
                <a:gd name="T49" fmla="*/ 76 h 99"/>
                <a:gd name="T50" fmla="*/ 138 w 142"/>
                <a:gd name="T51" fmla="*/ 76 h 99"/>
                <a:gd name="T52" fmla="*/ 133 w 142"/>
                <a:gd name="T53" fmla="*/ 76 h 99"/>
                <a:gd name="T54" fmla="*/ 125 w 142"/>
                <a:gd name="T55" fmla="*/ 74 h 99"/>
                <a:gd name="T56" fmla="*/ 120 w 142"/>
                <a:gd name="T57" fmla="*/ 77 h 99"/>
                <a:gd name="T58" fmla="*/ 102 w 142"/>
                <a:gd name="T59" fmla="*/ 90 h 99"/>
                <a:gd name="T60" fmla="*/ 97 w 142"/>
                <a:gd name="T61" fmla="*/ 95 h 99"/>
                <a:gd name="T62" fmla="*/ 94 w 142"/>
                <a:gd name="T63" fmla="*/ 99 h 99"/>
                <a:gd name="T64" fmla="*/ 89 w 142"/>
                <a:gd name="T65" fmla="*/ 96 h 99"/>
                <a:gd name="T66" fmla="*/ 84 w 142"/>
                <a:gd name="T67" fmla="*/ 85 h 99"/>
                <a:gd name="T68" fmla="*/ 86 w 142"/>
                <a:gd name="T69" fmla="*/ 77 h 99"/>
                <a:gd name="T70" fmla="*/ 91 w 142"/>
                <a:gd name="T71" fmla="*/ 74 h 99"/>
                <a:gd name="T72" fmla="*/ 89 w 142"/>
                <a:gd name="T73" fmla="*/ 65 h 99"/>
                <a:gd name="T74" fmla="*/ 77 w 142"/>
                <a:gd name="T75" fmla="*/ 57 h 99"/>
                <a:gd name="T76" fmla="*/ 61 w 142"/>
                <a:gd name="T77" fmla="*/ 63 h 99"/>
                <a:gd name="T78" fmla="*/ 59 w 142"/>
                <a:gd name="T79" fmla="*/ 67 h 99"/>
                <a:gd name="T80" fmla="*/ 50 w 142"/>
                <a:gd name="T81" fmla="*/ 72 h 99"/>
                <a:gd name="T82" fmla="*/ 49 w 142"/>
                <a:gd name="T83" fmla="*/ 72 h 99"/>
                <a:gd name="T84" fmla="*/ 40 w 142"/>
                <a:gd name="T85" fmla="*/ 67 h 99"/>
                <a:gd name="T86" fmla="*/ 29 w 142"/>
                <a:gd name="T87" fmla="*/ 67 h 99"/>
                <a:gd name="T88" fmla="*/ 18 w 142"/>
                <a:gd name="T89" fmla="*/ 67 h 99"/>
                <a:gd name="T90" fmla="*/ 9 w 142"/>
                <a:gd name="T91" fmla="*/ 60 h 99"/>
                <a:gd name="T92" fmla="*/ 5 w 142"/>
                <a:gd name="T93" fmla="*/ 57 h 99"/>
                <a:gd name="T94" fmla="*/ 0 w 142"/>
                <a:gd name="T95" fmla="*/ 59 h 99"/>
                <a:gd name="T96" fmla="*/ 0 w 142"/>
                <a:gd name="T97" fmla="*/ 59 h 99"/>
                <a:gd name="T98" fmla="*/ 1 w 142"/>
                <a:gd name="T99" fmla="*/ 41 h 99"/>
                <a:gd name="T100" fmla="*/ 4 w 142"/>
                <a:gd name="T101" fmla="*/ 31 h 99"/>
                <a:gd name="T102" fmla="*/ 11 w 142"/>
                <a:gd name="T103" fmla="*/ 25 h 99"/>
                <a:gd name="T104" fmla="*/ 20 w 142"/>
                <a:gd name="T105" fmla="*/ 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2" h="99">
                  <a:moveTo>
                    <a:pt x="20" y="9"/>
                  </a:moveTo>
                  <a:cubicBezTo>
                    <a:pt x="28" y="6"/>
                    <a:pt x="28" y="6"/>
                    <a:pt x="28" y="6"/>
                  </a:cubicBezTo>
                  <a:cubicBezTo>
                    <a:pt x="37" y="4"/>
                    <a:pt x="44" y="8"/>
                    <a:pt x="52" y="6"/>
                  </a:cubicBezTo>
                  <a:cubicBezTo>
                    <a:pt x="58" y="5"/>
                    <a:pt x="66" y="1"/>
                    <a:pt x="72" y="1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73" y="4"/>
                    <a:pt x="73" y="11"/>
                    <a:pt x="76" y="10"/>
                  </a:cubicBezTo>
                  <a:cubicBezTo>
                    <a:pt x="79" y="9"/>
                    <a:pt x="81" y="9"/>
                    <a:pt x="83" y="9"/>
                  </a:cubicBezTo>
                  <a:cubicBezTo>
                    <a:pt x="87" y="9"/>
                    <a:pt x="89" y="6"/>
                    <a:pt x="93" y="5"/>
                  </a:cubicBezTo>
                  <a:cubicBezTo>
                    <a:pt x="94" y="4"/>
                    <a:pt x="95" y="4"/>
                    <a:pt x="96" y="3"/>
                  </a:cubicBezTo>
                  <a:cubicBezTo>
                    <a:pt x="98" y="3"/>
                    <a:pt x="102" y="2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5" y="1"/>
                    <a:pt x="106" y="1"/>
                    <a:pt x="106" y="1"/>
                  </a:cubicBezTo>
                  <a:cubicBezTo>
                    <a:pt x="109" y="1"/>
                    <a:pt x="107" y="7"/>
                    <a:pt x="112" y="6"/>
                  </a:cubicBezTo>
                  <a:cubicBezTo>
                    <a:pt x="116" y="4"/>
                    <a:pt x="115" y="3"/>
                    <a:pt x="118" y="6"/>
                  </a:cubicBezTo>
                  <a:cubicBezTo>
                    <a:pt x="120" y="7"/>
                    <a:pt x="122" y="9"/>
                    <a:pt x="123" y="11"/>
                  </a:cubicBezTo>
                  <a:cubicBezTo>
                    <a:pt x="125" y="13"/>
                    <a:pt x="118" y="16"/>
                    <a:pt x="118" y="19"/>
                  </a:cubicBezTo>
                  <a:cubicBezTo>
                    <a:pt x="118" y="22"/>
                    <a:pt x="123" y="22"/>
                    <a:pt x="122" y="25"/>
                  </a:cubicBezTo>
                  <a:cubicBezTo>
                    <a:pt x="122" y="28"/>
                    <a:pt x="123" y="30"/>
                    <a:pt x="123" y="32"/>
                  </a:cubicBezTo>
                  <a:cubicBezTo>
                    <a:pt x="122" y="33"/>
                    <a:pt x="121" y="35"/>
                    <a:pt x="120" y="37"/>
                  </a:cubicBezTo>
                  <a:cubicBezTo>
                    <a:pt x="117" y="44"/>
                    <a:pt x="126" y="43"/>
                    <a:pt x="126" y="48"/>
                  </a:cubicBezTo>
                  <a:cubicBezTo>
                    <a:pt x="126" y="51"/>
                    <a:pt x="128" y="50"/>
                    <a:pt x="130" y="51"/>
                  </a:cubicBezTo>
                  <a:cubicBezTo>
                    <a:pt x="132" y="51"/>
                    <a:pt x="132" y="50"/>
                    <a:pt x="132" y="53"/>
                  </a:cubicBezTo>
                  <a:cubicBezTo>
                    <a:pt x="132" y="57"/>
                    <a:pt x="142" y="57"/>
                    <a:pt x="141" y="62"/>
                  </a:cubicBezTo>
                  <a:cubicBezTo>
                    <a:pt x="141" y="65"/>
                    <a:pt x="138" y="66"/>
                    <a:pt x="137" y="69"/>
                  </a:cubicBezTo>
                  <a:cubicBezTo>
                    <a:pt x="136" y="70"/>
                    <a:pt x="138" y="76"/>
                    <a:pt x="138" y="76"/>
                  </a:cubicBezTo>
                  <a:cubicBezTo>
                    <a:pt x="138" y="76"/>
                    <a:pt x="138" y="76"/>
                    <a:pt x="138" y="76"/>
                  </a:cubicBezTo>
                  <a:cubicBezTo>
                    <a:pt x="133" y="76"/>
                    <a:pt x="133" y="76"/>
                    <a:pt x="133" y="76"/>
                  </a:cubicBezTo>
                  <a:cubicBezTo>
                    <a:pt x="130" y="75"/>
                    <a:pt x="128" y="74"/>
                    <a:pt x="125" y="74"/>
                  </a:cubicBezTo>
                  <a:cubicBezTo>
                    <a:pt x="123" y="72"/>
                    <a:pt x="122" y="75"/>
                    <a:pt x="120" y="77"/>
                  </a:cubicBezTo>
                  <a:cubicBezTo>
                    <a:pt x="116" y="82"/>
                    <a:pt x="109" y="88"/>
                    <a:pt x="102" y="90"/>
                  </a:cubicBezTo>
                  <a:cubicBezTo>
                    <a:pt x="96" y="90"/>
                    <a:pt x="100" y="91"/>
                    <a:pt x="97" y="95"/>
                  </a:cubicBezTo>
                  <a:cubicBezTo>
                    <a:pt x="96" y="96"/>
                    <a:pt x="94" y="98"/>
                    <a:pt x="94" y="99"/>
                  </a:cubicBezTo>
                  <a:cubicBezTo>
                    <a:pt x="93" y="99"/>
                    <a:pt x="90" y="97"/>
                    <a:pt x="89" y="96"/>
                  </a:cubicBezTo>
                  <a:cubicBezTo>
                    <a:pt x="87" y="93"/>
                    <a:pt x="88" y="88"/>
                    <a:pt x="84" y="85"/>
                  </a:cubicBezTo>
                  <a:cubicBezTo>
                    <a:pt x="83" y="84"/>
                    <a:pt x="84" y="78"/>
                    <a:pt x="86" y="77"/>
                  </a:cubicBezTo>
                  <a:cubicBezTo>
                    <a:pt x="89" y="75"/>
                    <a:pt x="92" y="77"/>
                    <a:pt x="91" y="74"/>
                  </a:cubicBezTo>
                  <a:cubicBezTo>
                    <a:pt x="91" y="72"/>
                    <a:pt x="91" y="66"/>
                    <a:pt x="89" y="65"/>
                  </a:cubicBezTo>
                  <a:cubicBezTo>
                    <a:pt x="87" y="62"/>
                    <a:pt x="80" y="57"/>
                    <a:pt x="77" y="57"/>
                  </a:cubicBezTo>
                  <a:cubicBezTo>
                    <a:pt x="71" y="57"/>
                    <a:pt x="65" y="57"/>
                    <a:pt x="61" y="63"/>
                  </a:cubicBezTo>
                  <a:cubicBezTo>
                    <a:pt x="60" y="64"/>
                    <a:pt x="60" y="66"/>
                    <a:pt x="59" y="67"/>
                  </a:cubicBezTo>
                  <a:cubicBezTo>
                    <a:pt x="57" y="70"/>
                    <a:pt x="51" y="69"/>
                    <a:pt x="50" y="72"/>
                  </a:cubicBezTo>
                  <a:cubicBezTo>
                    <a:pt x="50" y="72"/>
                    <a:pt x="50" y="72"/>
                    <a:pt x="49" y="72"/>
                  </a:cubicBezTo>
                  <a:cubicBezTo>
                    <a:pt x="49" y="68"/>
                    <a:pt x="43" y="67"/>
                    <a:pt x="40" y="67"/>
                  </a:cubicBezTo>
                  <a:cubicBezTo>
                    <a:pt x="34" y="67"/>
                    <a:pt x="34" y="71"/>
                    <a:pt x="29" y="67"/>
                  </a:cubicBezTo>
                  <a:cubicBezTo>
                    <a:pt x="25" y="64"/>
                    <a:pt x="22" y="69"/>
                    <a:pt x="18" y="67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7" y="59"/>
                    <a:pt x="7" y="56"/>
                    <a:pt x="5" y="57"/>
                  </a:cubicBezTo>
                  <a:cubicBezTo>
                    <a:pt x="4" y="58"/>
                    <a:pt x="2" y="59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38"/>
                    <a:pt x="2" y="34"/>
                    <a:pt x="4" y="31"/>
                  </a:cubicBezTo>
                  <a:cubicBezTo>
                    <a:pt x="5" y="29"/>
                    <a:pt x="9" y="26"/>
                    <a:pt x="11" y="25"/>
                  </a:cubicBezTo>
                  <a:cubicBezTo>
                    <a:pt x="15" y="21"/>
                    <a:pt x="20" y="14"/>
                    <a:pt x="20" y="9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C36EE729-4667-67BF-DE7C-68F1C61C4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8" y="2449"/>
              <a:ext cx="352" cy="150"/>
            </a:xfrm>
            <a:custGeom>
              <a:avLst/>
              <a:gdLst>
                <a:gd name="T0" fmla="*/ 183 w 183"/>
                <a:gd name="T1" fmla="*/ 4 h 78"/>
                <a:gd name="T2" fmla="*/ 173 w 183"/>
                <a:gd name="T3" fmla="*/ 20 h 78"/>
                <a:gd name="T4" fmla="*/ 166 w 183"/>
                <a:gd name="T5" fmla="*/ 26 h 78"/>
                <a:gd name="T6" fmla="*/ 163 w 183"/>
                <a:gd name="T7" fmla="*/ 37 h 78"/>
                <a:gd name="T8" fmla="*/ 162 w 183"/>
                <a:gd name="T9" fmla="*/ 54 h 78"/>
                <a:gd name="T10" fmla="*/ 162 w 183"/>
                <a:gd name="T11" fmla="*/ 54 h 78"/>
                <a:gd name="T12" fmla="*/ 160 w 183"/>
                <a:gd name="T13" fmla="*/ 53 h 78"/>
                <a:gd name="T14" fmla="*/ 150 w 183"/>
                <a:gd name="T15" fmla="*/ 48 h 78"/>
                <a:gd name="T16" fmla="*/ 135 w 183"/>
                <a:gd name="T17" fmla="*/ 53 h 78"/>
                <a:gd name="T18" fmla="*/ 125 w 183"/>
                <a:gd name="T19" fmla="*/ 52 h 78"/>
                <a:gd name="T20" fmla="*/ 113 w 183"/>
                <a:gd name="T21" fmla="*/ 48 h 78"/>
                <a:gd name="T22" fmla="*/ 108 w 183"/>
                <a:gd name="T23" fmla="*/ 57 h 78"/>
                <a:gd name="T24" fmla="*/ 104 w 183"/>
                <a:gd name="T25" fmla="*/ 61 h 78"/>
                <a:gd name="T26" fmla="*/ 102 w 183"/>
                <a:gd name="T27" fmla="*/ 65 h 78"/>
                <a:gd name="T28" fmla="*/ 96 w 183"/>
                <a:gd name="T29" fmla="*/ 73 h 78"/>
                <a:gd name="T30" fmla="*/ 83 w 183"/>
                <a:gd name="T31" fmla="*/ 75 h 78"/>
                <a:gd name="T32" fmla="*/ 74 w 183"/>
                <a:gd name="T33" fmla="*/ 78 h 78"/>
                <a:gd name="T34" fmla="*/ 74 w 183"/>
                <a:gd name="T35" fmla="*/ 78 h 78"/>
                <a:gd name="T36" fmla="*/ 73 w 183"/>
                <a:gd name="T37" fmla="*/ 72 h 78"/>
                <a:gd name="T38" fmla="*/ 73 w 183"/>
                <a:gd name="T39" fmla="*/ 65 h 78"/>
                <a:gd name="T40" fmla="*/ 65 w 183"/>
                <a:gd name="T41" fmla="*/ 58 h 78"/>
                <a:gd name="T42" fmla="*/ 61 w 183"/>
                <a:gd name="T43" fmla="*/ 56 h 78"/>
                <a:gd name="T44" fmla="*/ 57 w 183"/>
                <a:gd name="T45" fmla="*/ 60 h 78"/>
                <a:gd name="T46" fmla="*/ 53 w 183"/>
                <a:gd name="T47" fmla="*/ 63 h 78"/>
                <a:gd name="T48" fmla="*/ 50 w 183"/>
                <a:gd name="T49" fmla="*/ 66 h 78"/>
                <a:gd name="T50" fmla="*/ 42 w 183"/>
                <a:gd name="T51" fmla="*/ 70 h 78"/>
                <a:gd name="T52" fmla="*/ 37 w 183"/>
                <a:gd name="T53" fmla="*/ 72 h 78"/>
                <a:gd name="T54" fmla="*/ 11 w 183"/>
                <a:gd name="T55" fmla="*/ 76 h 78"/>
                <a:gd name="T56" fmla="*/ 11 w 183"/>
                <a:gd name="T57" fmla="*/ 76 h 78"/>
                <a:gd name="T58" fmla="*/ 10 w 183"/>
                <a:gd name="T59" fmla="*/ 65 h 78"/>
                <a:gd name="T60" fmla="*/ 3 w 183"/>
                <a:gd name="T61" fmla="*/ 60 h 78"/>
                <a:gd name="T62" fmla="*/ 0 w 183"/>
                <a:gd name="T63" fmla="*/ 56 h 78"/>
                <a:gd name="T64" fmla="*/ 3 w 183"/>
                <a:gd name="T65" fmla="*/ 49 h 78"/>
                <a:gd name="T66" fmla="*/ 6 w 183"/>
                <a:gd name="T67" fmla="*/ 40 h 78"/>
                <a:gd name="T68" fmla="*/ 18 w 183"/>
                <a:gd name="T69" fmla="*/ 39 h 78"/>
                <a:gd name="T70" fmla="*/ 29 w 183"/>
                <a:gd name="T71" fmla="*/ 43 h 78"/>
                <a:gd name="T72" fmla="*/ 29 w 183"/>
                <a:gd name="T73" fmla="*/ 37 h 78"/>
                <a:gd name="T74" fmla="*/ 30 w 183"/>
                <a:gd name="T75" fmla="*/ 22 h 78"/>
                <a:gd name="T76" fmla="*/ 24 w 183"/>
                <a:gd name="T77" fmla="*/ 11 h 78"/>
                <a:gd name="T78" fmla="*/ 24 w 183"/>
                <a:gd name="T79" fmla="*/ 11 h 78"/>
                <a:gd name="T80" fmla="*/ 30 w 183"/>
                <a:gd name="T81" fmla="*/ 12 h 78"/>
                <a:gd name="T82" fmla="*/ 43 w 183"/>
                <a:gd name="T83" fmla="*/ 19 h 78"/>
                <a:gd name="T84" fmla="*/ 59 w 183"/>
                <a:gd name="T85" fmla="*/ 20 h 78"/>
                <a:gd name="T86" fmla="*/ 66 w 183"/>
                <a:gd name="T87" fmla="*/ 22 h 78"/>
                <a:gd name="T88" fmla="*/ 70 w 183"/>
                <a:gd name="T89" fmla="*/ 13 h 78"/>
                <a:gd name="T90" fmla="*/ 72 w 183"/>
                <a:gd name="T91" fmla="*/ 8 h 78"/>
                <a:gd name="T92" fmla="*/ 79 w 183"/>
                <a:gd name="T93" fmla="*/ 9 h 78"/>
                <a:gd name="T94" fmla="*/ 86 w 183"/>
                <a:gd name="T95" fmla="*/ 8 h 78"/>
                <a:gd name="T96" fmla="*/ 98 w 183"/>
                <a:gd name="T97" fmla="*/ 8 h 78"/>
                <a:gd name="T98" fmla="*/ 118 w 183"/>
                <a:gd name="T99" fmla="*/ 12 h 78"/>
                <a:gd name="T100" fmla="*/ 125 w 183"/>
                <a:gd name="T101" fmla="*/ 0 h 78"/>
                <a:gd name="T102" fmla="*/ 125 w 183"/>
                <a:gd name="T103" fmla="*/ 0 h 78"/>
                <a:gd name="T104" fmla="*/ 150 w 183"/>
                <a:gd name="T105" fmla="*/ 4 h 78"/>
                <a:gd name="T106" fmla="*/ 159 w 183"/>
                <a:gd name="T107" fmla="*/ 3 h 78"/>
                <a:gd name="T108" fmla="*/ 183 w 183"/>
                <a:gd name="T109" fmla="*/ 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3" h="78">
                  <a:moveTo>
                    <a:pt x="183" y="4"/>
                  </a:moveTo>
                  <a:cubicBezTo>
                    <a:pt x="182" y="10"/>
                    <a:pt x="178" y="16"/>
                    <a:pt x="173" y="20"/>
                  </a:cubicBezTo>
                  <a:cubicBezTo>
                    <a:pt x="171" y="21"/>
                    <a:pt x="168" y="24"/>
                    <a:pt x="166" y="26"/>
                  </a:cubicBezTo>
                  <a:cubicBezTo>
                    <a:pt x="165" y="29"/>
                    <a:pt x="163" y="33"/>
                    <a:pt x="163" y="37"/>
                  </a:cubicBezTo>
                  <a:cubicBezTo>
                    <a:pt x="162" y="54"/>
                    <a:pt x="162" y="54"/>
                    <a:pt x="162" y="54"/>
                  </a:cubicBezTo>
                  <a:cubicBezTo>
                    <a:pt x="162" y="54"/>
                    <a:pt x="162" y="54"/>
                    <a:pt x="162" y="54"/>
                  </a:cubicBezTo>
                  <a:cubicBezTo>
                    <a:pt x="162" y="54"/>
                    <a:pt x="161" y="54"/>
                    <a:pt x="160" y="53"/>
                  </a:cubicBezTo>
                  <a:cubicBezTo>
                    <a:pt x="157" y="49"/>
                    <a:pt x="152" y="50"/>
                    <a:pt x="150" y="48"/>
                  </a:cubicBezTo>
                  <a:cubicBezTo>
                    <a:pt x="147" y="44"/>
                    <a:pt x="137" y="50"/>
                    <a:pt x="135" y="53"/>
                  </a:cubicBezTo>
                  <a:cubicBezTo>
                    <a:pt x="133" y="55"/>
                    <a:pt x="128" y="53"/>
                    <a:pt x="125" y="52"/>
                  </a:cubicBezTo>
                  <a:cubicBezTo>
                    <a:pt x="122" y="51"/>
                    <a:pt x="117" y="48"/>
                    <a:pt x="113" y="48"/>
                  </a:cubicBezTo>
                  <a:cubicBezTo>
                    <a:pt x="112" y="49"/>
                    <a:pt x="109" y="55"/>
                    <a:pt x="108" y="57"/>
                  </a:cubicBezTo>
                  <a:cubicBezTo>
                    <a:pt x="107" y="59"/>
                    <a:pt x="105" y="59"/>
                    <a:pt x="104" y="61"/>
                  </a:cubicBezTo>
                  <a:cubicBezTo>
                    <a:pt x="103" y="62"/>
                    <a:pt x="103" y="64"/>
                    <a:pt x="102" y="65"/>
                  </a:cubicBezTo>
                  <a:cubicBezTo>
                    <a:pt x="101" y="66"/>
                    <a:pt x="98" y="72"/>
                    <a:pt x="96" y="73"/>
                  </a:cubicBezTo>
                  <a:cubicBezTo>
                    <a:pt x="93" y="74"/>
                    <a:pt x="86" y="74"/>
                    <a:pt x="83" y="75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6"/>
                    <a:pt x="74" y="73"/>
                    <a:pt x="73" y="72"/>
                  </a:cubicBezTo>
                  <a:cubicBezTo>
                    <a:pt x="71" y="68"/>
                    <a:pt x="72" y="68"/>
                    <a:pt x="73" y="65"/>
                  </a:cubicBezTo>
                  <a:cubicBezTo>
                    <a:pt x="75" y="61"/>
                    <a:pt x="68" y="59"/>
                    <a:pt x="65" y="58"/>
                  </a:cubicBezTo>
                  <a:cubicBezTo>
                    <a:pt x="64" y="57"/>
                    <a:pt x="62" y="56"/>
                    <a:pt x="61" y="56"/>
                  </a:cubicBezTo>
                  <a:cubicBezTo>
                    <a:pt x="57" y="60"/>
                    <a:pt x="57" y="60"/>
                    <a:pt x="57" y="60"/>
                  </a:cubicBezTo>
                  <a:cubicBezTo>
                    <a:pt x="56" y="61"/>
                    <a:pt x="54" y="62"/>
                    <a:pt x="53" y="63"/>
                  </a:cubicBezTo>
                  <a:cubicBezTo>
                    <a:pt x="52" y="64"/>
                    <a:pt x="51" y="65"/>
                    <a:pt x="50" y="66"/>
                  </a:cubicBezTo>
                  <a:cubicBezTo>
                    <a:pt x="48" y="68"/>
                    <a:pt x="45" y="70"/>
                    <a:pt x="42" y="70"/>
                  </a:cubicBezTo>
                  <a:cubicBezTo>
                    <a:pt x="40" y="71"/>
                    <a:pt x="38" y="71"/>
                    <a:pt x="37" y="72"/>
                  </a:cubicBezTo>
                  <a:cubicBezTo>
                    <a:pt x="28" y="75"/>
                    <a:pt x="19" y="75"/>
                    <a:pt x="11" y="76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11" y="74"/>
                    <a:pt x="11" y="68"/>
                    <a:pt x="10" y="65"/>
                  </a:cubicBezTo>
                  <a:cubicBezTo>
                    <a:pt x="9" y="60"/>
                    <a:pt x="7" y="60"/>
                    <a:pt x="3" y="60"/>
                  </a:cubicBezTo>
                  <a:cubicBezTo>
                    <a:pt x="0" y="60"/>
                    <a:pt x="1" y="57"/>
                    <a:pt x="0" y="56"/>
                  </a:cubicBezTo>
                  <a:cubicBezTo>
                    <a:pt x="0" y="53"/>
                    <a:pt x="2" y="52"/>
                    <a:pt x="3" y="49"/>
                  </a:cubicBezTo>
                  <a:cubicBezTo>
                    <a:pt x="3" y="48"/>
                    <a:pt x="5" y="40"/>
                    <a:pt x="6" y="40"/>
                  </a:cubicBezTo>
                  <a:cubicBezTo>
                    <a:pt x="9" y="40"/>
                    <a:pt x="15" y="43"/>
                    <a:pt x="18" y="39"/>
                  </a:cubicBezTo>
                  <a:cubicBezTo>
                    <a:pt x="21" y="39"/>
                    <a:pt x="26" y="46"/>
                    <a:pt x="29" y="43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5" y="35"/>
                    <a:pt x="32" y="24"/>
                    <a:pt x="30" y="22"/>
                  </a:cubicBezTo>
                  <a:cubicBezTo>
                    <a:pt x="29" y="18"/>
                    <a:pt x="25" y="16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6" y="14"/>
                    <a:pt x="35" y="19"/>
                    <a:pt x="43" y="19"/>
                  </a:cubicBezTo>
                  <a:cubicBezTo>
                    <a:pt x="48" y="20"/>
                    <a:pt x="54" y="18"/>
                    <a:pt x="59" y="20"/>
                  </a:cubicBezTo>
                  <a:cubicBezTo>
                    <a:pt x="61" y="22"/>
                    <a:pt x="63" y="24"/>
                    <a:pt x="66" y="22"/>
                  </a:cubicBezTo>
                  <a:cubicBezTo>
                    <a:pt x="72" y="19"/>
                    <a:pt x="70" y="19"/>
                    <a:pt x="70" y="13"/>
                  </a:cubicBezTo>
                  <a:cubicBezTo>
                    <a:pt x="70" y="11"/>
                    <a:pt x="69" y="8"/>
                    <a:pt x="72" y="8"/>
                  </a:cubicBezTo>
                  <a:cubicBezTo>
                    <a:pt x="74" y="8"/>
                    <a:pt x="77" y="9"/>
                    <a:pt x="79" y="9"/>
                  </a:cubicBezTo>
                  <a:cubicBezTo>
                    <a:pt x="82" y="9"/>
                    <a:pt x="83" y="9"/>
                    <a:pt x="86" y="8"/>
                  </a:cubicBezTo>
                  <a:cubicBezTo>
                    <a:pt x="90" y="6"/>
                    <a:pt x="93" y="6"/>
                    <a:pt x="98" y="8"/>
                  </a:cubicBezTo>
                  <a:cubicBezTo>
                    <a:pt x="104" y="10"/>
                    <a:pt x="112" y="13"/>
                    <a:pt x="118" y="12"/>
                  </a:cubicBezTo>
                  <a:cubicBezTo>
                    <a:pt x="124" y="11"/>
                    <a:pt x="123" y="5"/>
                    <a:pt x="125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50" y="4"/>
                    <a:pt x="150" y="4"/>
                    <a:pt x="150" y="4"/>
                  </a:cubicBezTo>
                  <a:cubicBezTo>
                    <a:pt x="152" y="3"/>
                    <a:pt x="156" y="4"/>
                    <a:pt x="159" y="3"/>
                  </a:cubicBezTo>
                  <a:cubicBezTo>
                    <a:pt x="168" y="2"/>
                    <a:pt x="175" y="4"/>
                    <a:pt x="183" y="4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955858D3-4E92-1EE6-7FD4-0C2F4DC9E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8" y="2449"/>
              <a:ext cx="352" cy="150"/>
            </a:xfrm>
            <a:custGeom>
              <a:avLst/>
              <a:gdLst>
                <a:gd name="T0" fmla="*/ 183 w 183"/>
                <a:gd name="T1" fmla="*/ 4 h 78"/>
                <a:gd name="T2" fmla="*/ 173 w 183"/>
                <a:gd name="T3" fmla="*/ 20 h 78"/>
                <a:gd name="T4" fmla="*/ 166 w 183"/>
                <a:gd name="T5" fmla="*/ 26 h 78"/>
                <a:gd name="T6" fmla="*/ 163 w 183"/>
                <a:gd name="T7" fmla="*/ 37 h 78"/>
                <a:gd name="T8" fmla="*/ 162 w 183"/>
                <a:gd name="T9" fmla="*/ 54 h 78"/>
                <a:gd name="T10" fmla="*/ 162 w 183"/>
                <a:gd name="T11" fmla="*/ 54 h 78"/>
                <a:gd name="T12" fmla="*/ 160 w 183"/>
                <a:gd name="T13" fmla="*/ 53 h 78"/>
                <a:gd name="T14" fmla="*/ 150 w 183"/>
                <a:gd name="T15" fmla="*/ 48 h 78"/>
                <a:gd name="T16" fmla="*/ 135 w 183"/>
                <a:gd name="T17" fmla="*/ 53 h 78"/>
                <a:gd name="T18" fmla="*/ 125 w 183"/>
                <a:gd name="T19" fmla="*/ 52 h 78"/>
                <a:gd name="T20" fmla="*/ 113 w 183"/>
                <a:gd name="T21" fmla="*/ 48 h 78"/>
                <a:gd name="T22" fmla="*/ 108 w 183"/>
                <a:gd name="T23" fmla="*/ 57 h 78"/>
                <a:gd name="T24" fmla="*/ 104 w 183"/>
                <a:gd name="T25" fmla="*/ 61 h 78"/>
                <a:gd name="T26" fmla="*/ 102 w 183"/>
                <a:gd name="T27" fmla="*/ 65 h 78"/>
                <a:gd name="T28" fmla="*/ 96 w 183"/>
                <a:gd name="T29" fmla="*/ 73 h 78"/>
                <a:gd name="T30" fmla="*/ 83 w 183"/>
                <a:gd name="T31" fmla="*/ 75 h 78"/>
                <a:gd name="T32" fmla="*/ 74 w 183"/>
                <a:gd name="T33" fmla="*/ 78 h 78"/>
                <a:gd name="T34" fmla="*/ 74 w 183"/>
                <a:gd name="T35" fmla="*/ 78 h 78"/>
                <a:gd name="T36" fmla="*/ 73 w 183"/>
                <a:gd name="T37" fmla="*/ 72 h 78"/>
                <a:gd name="T38" fmla="*/ 73 w 183"/>
                <a:gd name="T39" fmla="*/ 65 h 78"/>
                <a:gd name="T40" fmla="*/ 65 w 183"/>
                <a:gd name="T41" fmla="*/ 58 h 78"/>
                <a:gd name="T42" fmla="*/ 61 w 183"/>
                <a:gd name="T43" fmla="*/ 56 h 78"/>
                <a:gd name="T44" fmla="*/ 57 w 183"/>
                <a:gd name="T45" fmla="*/ 60 h 78"/>
                <a:gd name="T46" fmla="*/ 53 w 183"/>
                <a:gd name="T47" fmla="*/ 63 h 78"/>
                <a:gd name="T48" fmla="*/ 50 w 183"/>
                <a:gd name="T49" fmla="*/ 66 h 78"/>
                <a:gd name="T50" fmla="*/ 42 w 183"/>
                <a:gd name="T51" fmla="*/ 70 h 78"/>
                <a:gd name="T52" fmla="*/ 37 w 183"/>
                <a:gd name="T53" fmla="*/ 72 h 78"/>
                <a:gd name="T54" fmla="*/ 11 w 183"/>
                <a:gd name="T55" fmla="*/ 76 h 78"/>
                <a:gd name="T56" fmla="*/ 11 w 183"/>
                <a:gd name="T57" fmla="*/ 76 h 78"/>
                <a:gd name="T58" fmla="*/ 10 w 183"/>
                <a:gd name="T59" fmla="*/ 65 h 78"/>
                <a:gd name="T60" fmla="*/ 3 w 183"/>
                <a:gd name="T61" fmla="*/ 60 h 78"/>
                <a:gd name="T62" fmla="*/ 0 w 183"/>
                <a:gd name="T63" fmla="*/ 56 h 78"/>
                <a:gd name="T64" fmla="*/ 3 w 183"/>
                <a:gd name="T65" fmla="*/ 49 h 78"/>
                <a:gd name="T66" fmla="*/ 6 w 183"/>
                <a:gd name="T67" fmla="*/ 40 h 78"/>
                <a:gd name="T68" fmla="*/ 18 w 183"/>
                <a:gd name="T69" fmla="*/ 39 h 78"/>
                <a:gd name="T70" fmla="*/ 29 w 183"/>
                <a:gd name="T71" fmla="*/ 43 h 78"/>
                <a:gd name="T72" fmla="*/ 29 w 183"/>
                <a:gd name="T73" fmla="*/ 37 h 78"/>
                <a:gd name="T74" fmla="*/ 30 w 183"/>
                <a:gd name="T75" fmla="*/ 22 h 78"/>
                <a:gd name="T76" fmla="*/ 24 w 183"/>
                <a:gd name="T77" fmla="*/ 11 h 78"/>
                <a:gd name="T78" fmla="*/ 24 w 183"/>
                <a:gd name="T79" fmla="*/ 11 h 78"/>
                <a:gd name="T80" fmla="*/ 30 w 183"/>
                <a:gd name="T81" fmla="*/ 12 h 78"/>
                <a:gd name="T82" fmla="*/ 43 w 183"/>
                <a:gd name="T83" fmla="*/ 19 h 78"/>
                <a:gd name="T84" fmla="*/ 59 w 183"/>
                <a:gd name="T85" fmla="*/ 20 h 78"/>
                <a:gd name="T86" fmla="*/ 66 w 183"/>
                <a:gd name="T87" fmla="*/ 22 h 78"/>
                <a:gd name="T88" fmla="*/ 70 w 183"/>
                <a:gd name="T89" fmla="*/ 13 h 78"/>
                <a:gd name="T90" fmla="*/ 72 w 183"/>
                <a:gd name="T91" fmla="*/ 8 h 78"/>
                <a:gd name="T92" fmla="*/ 79 w 183"/>
                <a:gd name="T93" fmla="*/ 9 h 78"/>
                <a:gd name="T94" fmla="*/ 86 w 183"/>
                <a:gd name="T95" fmla="*/ 8 h 78"/>
                <a:gd name="T96" fmla="*/ 98 w 183"/>
                <a:gd name="T97" fmla="*/ 8 h 78"/>
                <a:gd name="T98" fmla="*/ 118 w 183"/>
                <a:gd name="T99" fmla="*/ 12 h 78"/>
                <a:gd name="T100" fmla="*/ 125 w 183"/>
                <a:gd name="T101" fmla="*/ 0 h 78"/>
                <a:gd name="T102" fmla="*/ 125 w 183"/>
                <a:gd name="T103" fmla="*/ 0 h 78"/>
                <a:gd name="T104" fmla="*/ 150 w 183"/>
                <a:gd name="T105" fmla="*/ 4 h 78"/>
                <a:gd name="T106" fmla="*/ 159 w 183"/>
                <a:gd name="T107" fmla="*/ 3 h 78"/>
                <a:gd name="T108" fmla="*/ 183 w 183"/>
                <a:gd name="T109" fmla="*/ 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3" h="78">
                  <a:moveTo>
                    <a:pt x="183" y="4"/>
                  </a:moveTo>
                  <a:cubicBezTo>
                    <a:pt x="182" y="10"/>
                    <a:pt x="178" y="16"/>
                    <a:pt x="173" y="20"/>
                  </a:cubicBezTo>
                  <a:cubicBezTo>
                    <a:pt x="171" y="21"/>
                    <a:pt x="168" y="24"/>
                    <a:pt x="166" y="26"/>
                  </a:cubicBezTo>
                  <a:cubicBezTo>
                    <a:pt x="165" y="29"/>
                    <a:pt x="163" y="33"/>
                    <a:pt x="163" y="37"/>
                  </a:cubicBezTo>
                  <a:cubicBezTo>
                    <a:pt x="162" y="54"/>
                    <a:pt x="162" y="54"/>
                    <a:pt x="162" y="54"/>
                  </a:cubicBezTo>
                  <a:cubicBezTo>
                    <a:pt x="162" y="54"/>
                    <a:pt x="162" y="54"/>
                    <a:pt x="162" y="54"/>
                  </a:cubicBezTo>
                  <a:cubicBezTo>
                    <a:pt x="162" y="54"/>
                    <a:pt x="161" y="54"/>
                    <a:pt x="160" y="53"/>
                  </a:cubicBezTo>
                  <a:cubicBezTo>
                    <a:pt x="157" y="49"/>
                    <a:pt x="152" y="50"/>
                    <a:pt x="150" y="48"/>
                  </a:cubicBezTo>
                  <a:cubicBezTo>
                    <a:pt x="147" y="44"/>
                    <a:pt x="137" y="50"/>
                    <a:pt x="135" y="53"/>
                  </a:cubicBezTo>
                  <a:cubicBezTo>
                    <a:pt x="133" y="55"/>
                    <a:pt x="128" y="53"/>
                    <a:pt x="125" y="52"/>
                  </a:cubicBezTo>
                  <a:cubicBezTo>
                    <a:pt x="122" y="51"/>
                    <a:pt x="117" y="48"/>
                    <a:pt x="113" y="48"/>
                  </a:cubicBezTo>
                  <a:cubicBezTo>
                    <a:pt x="112" y="49"/>
                    <a:pt x="109" y="55"/>
                    <a:pt x="108" y="57"/>
                  </a:cubicBezTo>
                  <a:cubicBezTo>
                    <a:pt x="107" y="59"/>
                    <a:pt x="105" y="59"/>
                    <a:pt x="104" y="61"/>
                  </a:cubicBezTo>
                  <a:cubicBezTo>
                    <a:pt x="103" y="62"/>
                    <a:pt x="103" y="64"/>
                    <a:pt x="102" y="65"/>
                  </a:cubicBezTo>
                  <a:cubicBezTo>
                    <a:pt x="101" y="66"/>
                    <a:pt x="98" y="72"/>
                    <a:pt x="96" y="73"/>
                  </a:cubicBezTo>
                  <a:cubicBezTo>
                    <a:pt x="93" y="74"/>
                    <a:pt x="86" y="74"/>
                    <a:pt x="83" y="75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6"/>
                    <a:pt x="74" y="73"/>
                    <a:pt x="73" y="72"/>
                  </a:cubicBezTo>
                  <a:cubicBezTo>
                    <a:pt x="71" y="68"/>
                    <a:pt x="72" y="68"/>
                    <a:pt x="73" y="65"/>
                  </a:cubicBezTo>
                  <a:cubicBezTo>
                    <a:pt x="75" y="61"/>
                    <a:pt x="68" y="59"/>
                    <a:pt x="65" y="58"/>
                  </a:cubicBezTo>
                  <a:cubicBezTo>
                    <a:pt x="64" y="57"/>
                    <a:pt x="62" y="56"/>
                    <a:pt x="61" y="56"/>
                  </a:cubicBezTo>
                  <a:cubicBezTo>
                    <a:pt x="57" y="60"/>
                    <a:pt x="57" y="60"/>
                    <a:pt x="57" y="60"/>
                  </a:cubicBezTo>
                  <a:cubicBezTo>
                    <a:pt x="56" y="61"/>
                    <a:pt x="54" y="62"/>
                    <a:pt x="53" y="63"/>
                  </a:cubicBezTo>
                  <a:cubicBezTo>
                    <a:pt x="52" y="64"/>
                    <a:pt x="51" y="65"/>
                    <a:pt x="50" y="66"/>
                  </a:cubicBezTo>
                  <a:cubicBezTo>
                    <a:pt x="48" y="68"/>
                    <a:pt x="45" y="70"/>
                    <a:pt x="42" y="70"/>
                  </a:cubicBezTo>
                  <a:cubicBezTo>
                    <a:pt x="40" y="71"/>
                    <a:pt x="38" y="71"/>
                    <a:pt x="37" y="72"/>
                  </a:cubicBezTo>
                  <a:cubicBezTo>
                    <a:pt x="28" y="75"/>
                    <a:pt x="19" y="75"/>
                    <a:pt x="11" y="76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11" y="74"/>
                    <a:pt x="11" y="68"/>
                    <a:pt x="10" y="65"/>
                  </a:cubicBezTo>
                  <a:cubicBezTo>
                    <a:pt x="9" y="60"/>
                    <a:pt x="7" y="60"/>
                    <a:pt x="3" y="60"/>
                  </a:cubicBezTo>
                  <a:cubicBezTo>
                    <a:pt x="0" y="60"/>
                    <a:pt x="1" y="57"/>
                    <a:pt x="0" y="56"/>
                  </a:cubicBezTo>
                  <a:cubicBezTo>
                    <a:pt x="0" y="53"/>
                    <a:pt x="2" y="52"/>
                    <a:pt x="3" y="49"/>
                  </a:cubicBezTo>
                  <a:cubicBezTo>
                    <a:pt x="3" y="48"/>
                    <a:pt x="5" y="40"/>
                    <a:pt x="6" y="40"/>
                  </a:cubicBezTo>
                  <a:cubicBezTo>
                    <a:pt x="9" y="40"/>
                    <a:pt x="15" y="43"/>
                    <a:pt x="18" y="39"/>
                  </a:cubicBezTo>
                  <a:cubicBezTo>
                    <a:pt x="21" y="39"/>
                    <a:pt x="26" y="46"/>
                    <a:pt x="29" y="43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5" y="35"/>
                    <a:pt x="32" y="24"/>
                    <a:pt x="30" y="22"/>
                  </a:cubicBezTo>
                  <a:cubicBezTo>
                    <a:pt x="29" y="18"/>
                    <a:pt x="25" y="16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6" y="14"/>
                    <a:pt x="35" y="19"/>
                    <a:pt x="43" y="19"/>
                  </a:cubicBezTo>
                  <a:cubicBezTo>
                    <a:pt x="48" y="20"/>
                    <a:pt x="54" y="18"/>
                    <a:pt x="59" y="20"/>
                  </a:cubicBezTo>
                  <a:cubicBezTo>
                    <a:pt x="61" y="22"/>
                    <a:pt x="63" y="24"/>
                    <a:pt x="66" y="22"/>
                  </a:cubicBezTo>
                  <a:cubicBezTo>
                    <a:pt x="72" y="19"/>
                    <a:pt x="70" y="19"/>
                    <a:pt x="70" y="13"/>
                  </a:cubicBezTo>
                  <a:cubicBezTo>
                    <a:pt x="70" y="11"/>
                    <a:pt x="69" y="8"/>
                    <a:pt x="72" y="8"/>
                  </a:cubicBezTo>
                  <a:cubicBezTo>
                    <a:pt x="74" y="8"/>
                    <a:pt x="77" y="9"/>
                    <a:pt x="79" y="9"/>
                  </a:cubicBezTo>
                  <a:cubicBezTo>
                    <a:pt x="82" y="9"/>
                    <a:pt x="83" y="9"/>
                    <a:pt x="86" y="8"/>
                  </a:cubicBezTo>
                  <a:cubicBezTo>
                    <a:pt x="90" y="6"/>
                    <a:pt x="93" y="6"/>
                    <a:pt x="98" y="8"/>
                  </a:cubicBezTo>
                  <a:cubicBezTo>
                    <a:pt x="104" y="10"/>
                    <a:pt x="112" y="13"/>
                    <a:pt x="118" y="12"/>
                  </a:cubicBezTo>
                  <a:cubicBezTo>
                    <a:pt x="124" y="11"/>
                    <a:pt x="123" y="5"/>
                    <a:pt x="125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50" y="4"/>
                    <a:pt x="150" y="4"/>
                    <a:pt x="150" y="4"/>
                  </a:cubicBezTo>
                  <a:cubicBezTo>
                    <a:pt x="152" y="3"/>
                    <a:pt x="156" y="4"/>
                    <a:pt x="159" y="3"/>
                  </a:cubicBezTo>
                  <a:cubicBezTo>
                    <a:pt x="168" y="2"/>
                    <a:pt x="175" y="4"/>
                    <a:pt x="183" y="4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077D187C-0EC9-6F1F-C8CD-ACAC5AF13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6" y="2333"/>
              <a:ext cx="270" cy="160"/>
            </a:xfrm>
            <a:custGeom>
              <a:avLst/>
              <a:gdLst>
                <a:gd name="T0" fmla="*/ 122 w 141"/>
                <a:gd name="T1" fmla="*/ 31 h 83"/>
                <a:gd name="T2" fmla="*/ 129 w 141"/>
                <a:gd name="T3" fmla="*/ 35 h 83"/>
                <a:gd name="T4" fmla="*/ 134 w 141"/>
                <a:gd name="T5" fmla="*/ 46 h 83"/>
                <a:gd name="T6" fmla="*/ 138 w 141"/>
                <a:gd name="T7" fmla="*/ 56 h 83"/>
                <a:gd name="T8" fmla="*/ 141 w 141"/>
                <a:gd name="T9" fmla="*/ 60 h 83"/>
                <a:gd name="T10" fmla="*/ 141 w 141"/>
                <a:gd name="T11" fmla="*/ 60 h 83"/>
                <a:gd name="T12" fmla="*/ 135 w 141"/>
                <a:gd name="T13" fmla="*/ 72 h 83"/>
                <a:gd name="T14" fmla="*/ 114 w 141"/>
                <a:gd name="T15" fmla="*/ 67 h 83"/>
                <a:gd name="T16" fmla="*/ 103 w 141"/>
                <a:gd name="T17" fmla="*/ 67 h 83"/>
                <a:gd name="T18" fmla="*/ 96 w 141"/>
                <a:gd name="T19" fmla="*/ 69 h 83"/>
                <a:gd name="T20" fmla="*/ 88 w 141"/>
                <a:gd name="T21" fmla="*/ 68 h 83"/>
                <a:gd name="T22" fmla="*/ 87 w 141"/>
                <a:gd name="T23" fmla="*/ 73 h 83"/>
                <a:gd name="T24" fmla="*/ 83 w 141"/>
                <a:gd name="T25" fmla="*/ 82 h 83"/>
                <a:gd name="T26" fmla="*/ 76 w 141"/>
                <a:gd name="T27" fmla="*/ 80 h 83"/>
                <a:gd name="T28" fmla="*/ 60 w 141"/>
                <a:gd name="T29" fmla="*/ 79 h 83"/>
                <a:gd name="T30" fmla="*/ 47 w 141"/>
                <a:gd name="T31" fmla="*/ 72 h 83"/>
                <a:gd name="T32" fmla="*/ 40 w 141"/>
                <a:gd name="T33" fmla="*/ 71 h 83"/>
                <a:gd name="T34" fmla="*/ 40 w 141"/>
                <a:gd name="T35" fmla="*/ 71 h 83"/>
                <a:gd name="T36" fmla="*/ 34 w 141"/>
                <a:gd name="T37" fmla="*/ 70 h 83"/>
                <a:gd name="T38" fmla="*/ 34 w 141"/>
                <a:gd name="T39" fmla="*/ 70 h 83"/>
                <a:gd name="T40" fmla="*/ 31 w 141"/>
                <a:gd name="T41" fmla="*/ 66 h 83"/>
                <a:gd name="T42" fmla="*/ 31 w 141"/>
                <a:gd name="T43" fmla="*/ 54 h 83"/>
                <a:gd name="T44" fmla="*/ 18 w 141"/>
                <a:gd name="T45" fmla="*/ 46 h 83"/>
                <a:gd name="T46" fmla="*/ 5 w 141"/>
                <a:gd name="T47" fmla="*/ 44 h 83"/>
                <a:gd name="T48" fmla="*/ 1 w 141"/>
                <a:gd name="T49" fmla="*/ 35 h 83"/>
                <a:gd name="T50" fmla="*/ 10 w 141"/>
                <a:gd name="T51" fmla="*/ 30 h 83"/>
                <a:gd name="T52" fmla="*/ 17 w 141"/>
                <a:gd name="T53" fmla="*/ 27 h 83"/>
                <a:gd name="T54" fmla="*/ 21 w 141"/>
                <a:gd name="T55" fmla="*/ 24 h 83"/>
                <a:gd name="T56" fmla="*/ 28 w 141"/>
                <a:gd name="T57" fmla="*/ 0 h 83"/>
                <a:gd name="T58" fmla="*/ 28 w 141"/>
                <a:gd name="T59" fmla="*/ 0 h 83"/>
                <a:gd name="T60" fmla="*/ 30 w 141"/>
                <a:gd name="T61" fmla="*/ 4 h 83"/>
                <a:gd name="T62" fmla="*/ 39 w 141"/>
                <a:gd name="T63" fmla="*/ 5 h 83"/>
                <a:gd name="T64" fmla="*/ 42 w 141"/>
                <a:gd name="T65" fmla="*/ 8 h 83"/>
                <a:gd name="T66" fmla="*/ 51 w 141"/>
                <a:gd name="T67" fmla="*/ 10 h 83"/>
                <a:gd name="T68" fmla="*/ 56 w 141"/>
                <a:gd name="T69" fmla="*/ 16 h 83"/>
                <a:gd name="T70" fmla="*/ 66 w 141"/>
                <a:gd name="T71" fmla="*/ 10 h 83"/>
                <a:gd name="T72" fmla="*/ 77 w 141"/>
                <a:gd name="T73" fmla="*/ 6 h 83"/>
                <a:gd name="T74" fmla="*/ 81 w 141"/>
                <a:gd name="T75" fmla="*/ 6 h 83"/>
                <a:gd name="T76" fmla="*/ 85 w 141"/>
                <a:gd name="T77" fmla="*/ 17 h 83"/>
                <a:gd name="T78" fmla="*/ 95 w 141"/>
                <a:gd name="T79" fmla="*/ 18 h 83"/>
                <a:gd name="T80" fmla="*/ 103 w 141"/>
                <a:gd name="T81" fmla="*/ 27 h 83"/>
                <a:gd name="T82" fmla="*/ 117 w 141"/>
                <a:gd name="T83" fmla="*/ 35 h 83"/>
                <a:gd name="T84" fmla="*/ 122 w 141"/>
                <a:gd name="T85" fmla="*/ 3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1" h="83">
                  <a:moveTo>
                    <a:pt x="122" y="31"/>
                  </a:moveTo>
                  <a:cubicBezTo>
                    <a:pt x="124" y="32"/>
                    <a:pt x="126" y="33"/>
                    <a:pt x="129" y="35"/>
                  </a:cubicBezTo>
                  <a:cubicBezTo>
                    <a:pt x="130" y="37"/>
                    <a:pt x="133" y="43"/>
                    <a:pt x="134" y="46"/>
                  </a:cubicBezTo>
                  <a:cubicBezTo>
                    <a:pt x="135" y="49"/>
                    <a:pt x="137" y="53"/>
                    <a:pt x="138" y="56"/>
                  </a:cubicBezTo>
                  <a:cubicBezTo>
                    <a:pt x="141" y="60"/>
                    <a:pt x="141" y="60"/>
                    <a:pt x="141" y="60"/>
                  </a:cubicBezTo>
                  <a:cubicBezTo>
                    <a:pt x="141" y="60"/>
                    <a:pt x="141" y="60"/>
                    <a:pt x="141" y="60"/>
                  </a:cubicBezTo>
                  <a:cubicBezTo>
                    <a:pt x="140" y="64"/>
                    <a:pt x="141" y="70"/>
                    <a:pt x="135" y="72"/>
                  </a:cubicBezTo>
                  <a:cubicBezTo>
                    <a:pt x="129" y="73"/>
                    <a:pt x="120" y="69"/>
                    <a:pt x="114" y="67"/>
                  </a:cubicBezTo>
                  <a:cubicBezTo>
                    <a:pt x="110" y="66"/>
                    <a:pt x="107" y="66"/>
                    <a:pt x="103" y="67"/>
                  </a:cubicBezTo>
                  <a:cubicBezTo>
                    <a:pt x="100" y="69"/>
                    <a:pt x="99" y="69"/>
                    <a:pt x="96" y="69"/>
                  </a:cubicBezTo>
                  <a:cubicBezTo>
                    <a:pt x="93" y="69"/>
                    <a:pt x="91" y="68"/>
                    <a:pt x="88" y="68"/>
                  </a:cubicBezTo>
                  <a:cubicBezTo>
                    <a:pt x="85" y="68"/>
                    <a:pt x="87" y="71"/>
                    <a:pt x="87" y="73"/>
                  </a:cubicBezTo>
                  <a:cubicBezTo>
                    <a:pt x="87" y="79"/>
                    <a:pt x="89" y="78"/>
                    <a:pt x="83" y="82"/>
                  </a:cubicBezTo>
                  <a:cubicBezTo>
                    <a:pt x="80" y="83"/>
                    <a:pt x="77" y="82"/>
                    <a:pt x="76" y="80"/>
                  </a:cubicBezTo>
                  <a:cubicBezTo>
                    <a:pt x="71" y="77"/>
                    <a:pt x="64" y="80"/>
                    <a:pt x="60" y="79"/>
                  </a:cubicBezTo>
                  <a:cubicBezTo>
                    <a:pt x="52" y="78"/>
                    <a:pt x="53" y="74"/>
                    <a:pt x="47" y="72"/>
                  </a:cubicBezTo>
                  <a:cubicBezTo>
                    <a:pt x="40" y="71"/>
                    <a:pt x="40" y="71"/>
                    <a:pt x="40" y="71"/>
                  </a:cubicBezTo>
                  <a:cubicBezTo>
                    <a:pt x="40" y="71"/>
                    <a:pt x="40" y="71"/>
                    <a:pt x="40" y="71"/>
                  </a:cubicBezTo>
                  <a:cubicBezTo>
                    <a:pt x="40" y="70"/>
                    <a:pt x="36" y="72"/>
                    <a:pt x="34" y="70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26" y="63"/>
                    <a:pt x="31" y="59"/>
                    <a:pt x="31" y="54"/>
                  </a:cubicBezTo>
                  <a:cubicBezTo>
                    <a:pt x="29" y="50"/>
                    <a:pt x="21" y="46"/>
                    <a:pt x="18" y="46"/>
                  </a:cubicBezTo>
                  <a:cubicBezTo>
                    <a:pt x="13" y="46"/>
                    <a:pt x="10" y="45"/>
                    <a:pt x="5" y="44"/>
                  </a:cubicBezTo>
                  <a:cubicBezTo>
                    <a:pt x="3" y="43"/>
                    <a:pt x="0" y="37"/>
                    <a:pt x="1" y="35"/>
                  </a:cubicBezTo>
                  <a:cubicBezTo>
                    <a:pt x="4" y="34"/>
                    <a:pt x="7" y="32"/>
                    <a:pt x="10" y="30"/>
                  </a:cubicBezTo>
                  <a:cubicBezTo>
                    <a:pt x="13" y="28"/>
                    <a:pt x="16" y="32"/>
                    <a:pt x="17" y="27"/>
                  </a:cubicBezTo>
                  <a:cubicBezTo>
                    <a:pt x="18" y="25"/>
                    <a:pt x="19" y="24"/>
                    <a:pt x="21" y="24"/>
                  </a:cubicBezTo>
                  <a:cubicBezTo>
                    <a:pt x="29" y="22"/>
                    <a:pt x="21" y="5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1" y="4"/>
                    <a:pt x="37" y="4"/>
                    <a:pt x="39" y="5"/>
                  </a:cubicBezTo>
                  <a:cubicBezTo>
                    <a:pt x="40" y="6"/>
                    <a:pt x="41" y="8"/>
                    <a:pt x="42" y="8"/>
                  </a:cubicBezTo>
                  <a:cubicBezTo>
                    <a:pt x="44" y="10"/>
                    <a:pt x="49" y="8"/>
                    <a:pt x="51" y="10"/>
                  </a:cubicBezTo>
                  <a:cubicBezTo>
                    <a:pt x="53" y="11"/>
                    <a:pt x="55" y="14"/>
                    <a:pt x="56" y="16"/>
                  </a:cubicBezTo>
                  <a:cubicBezTo>
                    <a:pt x="58" y="16"/>
                    <a:pt x="64" y="11"/>
                    <a:pt x="66" y="10"/>
                  </a:cubicBezTo>
                  <a:cubicBezTo>
                    <a:pt x="70" y="8"/>
                    <a:pt x="73" y="7"/>
                    <a:pt x="77" y="6"/>
                  </a:cubicBezTo>
                  <a:cubicBezTo>
                    <a:pt x="79" y="6"/>
                    <a:pt x="80" y="6"/>
                    <a:pt x="81" y="6"/>
                  </a:cubicBezTo>
                  <a:cubicBezTo>
                    <a:pt x="81" y="9"/>
                    <a:pt x="81" y="16"/>
                    <a:pt x="85" y="17"/>
                  </a:cubicBezTo>
                  <a:cubicBezTo>
                    <a:pt x="87" y="18"/>
                    <a:pt x="95" y="16"/>
                    <a:pt x="95" y="18"/>
                  </a:cubicBezTo>
                  <a:cubicBezTo>
                    <a:pt x="90" y="22"/>
                    <a:pt x="101" y="24"/>
                    <a:pt x="103" y="27"/>
                  </a:cubicBezTo>
                  <a:cubicBezTo>
                    <a:pt x="106" y="32"/>
                    <a:pt x="111" y="38"/>
                    <a:pt x="117" y="35"/>
                  </a:cubicBezTo>
                  <a:cubicBezTo>
                    <a:pt x="122" y="31"/>
                    <a:pt x="122" y="31"/>
                    <a:pt x="122" y="31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75FE2A5A-D57F-013D-A491-E62CC4BC7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6" y="2333"/>
              <a:ext cx="270" cy="160"/>
            </a:xfrm>
            <a:custGeom>
              <a:avLst/>
              <a:gdLst>
                <a:gd name="T0" fmla="*/ 122 w 141"/>
                <a:gd name="T1" fmla="*/ 31 h 83"/>
                <a:gd name="T2" fmla="*/ 129 w 141"/>
                <a:gd name="T3" fmla="*/ 35 h 83"/>
                <a:gd name="T4" fmla="*/ 134 w 141"/>
                <a:gd name="T5" fmla="*/ 46 h 83"/>
                <a:gd name="T6" fmla="*/ 138 w 141"/>
                <a:gd name="T7" fmla="*/ 56 h 83"/>
                <a:gd name="T8" fmla="*/ 141 w 141"/>
                <a:gd name="T9" fmla="*/ 60 h 83"/>
                <a:gd name="T10" fmla="*/ 141 w 141"/>
                <a:gd name="T11" fmla="*/ 60 h 83"/>
                <a:gd name="T12" fmla="*/ 135 w 141"/>
                <a:gd name="T13" fmla="*/ 72 h 83"/>
                <a:gd name="T14" fmla="*/ 114 w 141"/>
                <a:gd name="T15" fmla="*/ 67 h 83"/>
                <a:gd name="T16" fmla="*/ 103 w 141"/>
                <a:gd name="T17" fmla="*/ 67 h 83"/>
                <a:gd name="T18" fmla="*/ 96 w 141"/>
                <a:gd name="T19" fmla="*/ 69 h 83"/>
                <a:gd name="T20" fmla="*/ 88 w 141"/>
                <a:gd name="T21" fmla="*/ 68 h 83"/>
                <a:gd name="T22" fmla="*/ 87 w 141"/>
                <a:gd name="T23" fmla="*/ 73 h 83"/>
                <a:gd name="T24" fmla="*/ 83 w 141"/>
                <a:gd name="T25" fmla="*/ 82 h 83"/>
                <a:gd name="T26" fmla="*/ 76 w 141"/>
                <a:gd name="T27" fmla="*/ 80 h 83"/>
                <a:gd name="T28" fmla="*/ 60 w 141"/>
                <a:gd name="T29" fmla="*/ 79 h 83"/>
                <a:gd name="T30" fmla="*/ 47 w 141"/>
                <a:gd name="T31" fmla="*/ 72 h 83"/>
                <a:gd name="T32" fmla="*/ 40 w 141"/>
                <a:gd name="T33" fmla="*/ 71 h 83"/>
                <a:gd name="T34" fmla="*/ 40 w 141"/>
                <a:gd name="T35" fmla="*/ 71 h 83"/>
                <a:gd name="T36" fmla="*/ 34 w 141"/>
                <a:gd name="T37" fmla="*/ 70 h 83"/>
                <a:gd name="T38" fmla="*/ 34 w 141"/>
                <a:gd name="T39" fmla="*/ 70 h 83"/>
                <a:gd name="T40" fmla="*/ 31 w 141"/>
                <a:gd name="T41" fmla="*/ 66 h 83"/>
                <a:gd name="T42" fmla="*/ 31 w 141"/>
                <a:gd name="T43" fmla="*/ 54 h 83"/>
                <a:gd name="T44" fmla="*/ 18 w 141"/>
                <a:gd name="T45" fmla="*/ 46 h 83"/>
                <a:gd name="T46" fmla="*/ 5 w 141"/>
                <a:gd name="T47" fmla="*/ 44 h 83"/>
                <a:gd name="T48" fmla="*/ 1 w 141"/>
                <a:gd name="T49" fmla="*/ 35 h 83"/>
                <a:gd name="T50" fmla="*/ 10 w 141"/>
                <a:gd name="T51" fmla="*/ 30 h 83"/>
                <a:gd name="T52" fmla="*/ 17 w 141"/>
                <a:gd name="T53" fmla="*/ 27 h 83"/>
                <a:gd name="T54" fmla="*/ 21 w 141"/>
                <a:gd name="T55" fmla="*/ 24 h 83"/>
                <a:gd name="T56" fmla="*/ 28 w 141"/>
                <a:gd name="T57" fmla="*/ 0 h 83"/>
                <a:gd name="T58" fmla="*/ 28 w 141"/>
                <a:gd name="T59" fmla="*/ 0 h 83"/>
                <a:gd name="T60" fmla="*/ 30 w 141"/>
                <a:gd name="T61" fmla="*/ 4 h 83"/>
                <a:gd name="T62" fmla="*/ 39 w 141"/>
                <a:gd name="T63" fmla="*/ 5 h 83"/>
                <a:gd name="T64" fmla="*/ 42 w 141"/>
                <a:gd name="T65" fmla="*/ 8 h 83"/>
                <a:gd name="T66" fmla="*/ 51 w 141"/>
                <a:gd name="T67" fmla="*/ 10 h 83"/>
                <a:gd name="T68" fmla="*/ 56 w 141"/>
                <a:gd name="T69" fmla="*/ 16 h 83"/>
                <a:gd name="T70" fmla="*/ 66 w 141"/>
                <a:gd name="T71" fmla="*/ 10 h 83"/>
                <a:gd name="T72" fmla="*/ 77 w 141"/>
                <a:gd name="T73" fmla="*/ 6 h 83"/>
                <a:gd name="T74" fmla="*/ 81 w 141"/>
                <a:gd name="T75" fmla="*/ 6 h 83"/>
                <a:gd name="T76" fmla="*/ 85 w 141"/>
                <a:gd name="T77" fmla="*/ 17 h 83"/>
                <a:gd name="T78" fmla="*/ 95 w 141"/>
                <a:gd name="T79" fmla="*/ 18 h 83"/>
                <a:gd name="T80" fmla="*/ 103 w 141"/>
                <a:gd name="T81" fmla="*/ 27 h 83"/>
                <a:gd name="T82" fmla="*/ 117 w 141"/>
                <a:gd name="T83" fmla="*/ 35 h 83"/>
                <a:gd name="T84" fmla="*/ 122 w 141"/>
                <a:gd name="T85" fmla="*/ 3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1" h="83">
                  <a:moveTo>
                    <a:pt x="122" y="31"/>
                  </a:moveTo>
                  <a:cubicBezTo>
                    <a:pt x="124" y="32"/>
                    <a:pt x="126" y="33"/>
                    <a:pt x="129" y="35"/>
                  </a:cubicBezTo>
                  <a:cubicBezTo>
                    <a:pt x="130" y="37"/>
                    <a:pt x="133" y="43"/>
                    <a:pt x="134" y="46"/>
                  </a:cubicBezTo>
                  <a:cubicBezTo>
                    <a:pt x="135" y="49"/>
                    <a:pt x="137" y="53"/>
                    <a:pt x="138" y="56"/>
                  </a:cubicBezTo>
                  <a:cubicBezTo>
                    <a:pt x="141" y="60"/>
                    <a:pt x="141" y="60"/>
                    <a:pt x="141" y="60"/>
                  </a:cubicBezTo>
                  <a:cubicBezTo>
                    <a:pt x="141" y="60"/>
                    <a:pt x="141" y="60"/>
                    <a:pt x="141" y="60"/>
                  </a:cubicBezTo>
                  <a:cubicBezTo>
                    <a:pt x="140" y="64"/>
                    <a:pt x="141" y="70"/>
                    <a:pt x="135" y="72"/>
                  </a:cubicBezTo>
                  <a:cubicBezTo>
                    <a:pt x="129" y="73"/>
                    <a:pt x="120" y="69"/>
                    <a:pt x="114" y="67"/>
                  </a:cubicBezTo>
                  <a:cubicBezTo>
                    <a:pt x="110" y="66"/>
                    <a:pt x="107" y="66"/>
                    <a:pt x="103" y="67"/>
                  </a:cubicBezTo>
                  <a:cubicBezTo>
                    <a:pt x="100" y="69"/>
                    <a:pt x="99" y="69"/>
                    <a:pt x="96" y="69"/>
                  </a:cubicBezTo>
                  <a:cubicBezTo>
                    <a:pt x="93" y="69"/>
                    <a:pt x="91" y="68"/>
                    <a:pt x="88" y="68"/>
                  </a:cubicBezTo>
                  <a:cubicBezTo>
                    <a:pt x="85" y="68"/>
                    <a:pt x="87" y="71"/>
                    <a:pt x="87" y="73"/>
                  </a:cubicBezTo>
                  <a:cubicBezTo>
                    <a:pt x="87" y="79"/>
                    <a:pt x="89" y="78"/>
                    <a:pt x="83" y="82"/>
                  </a:cubicBezTo>
                  <a:cubicBezTo>
                    <a:pt x="80" y="83"/>
                    <a:pt x="77" y="82"/>
                    <a:pt x="76" y="80"/>
                  </a:cubicBezTo>
                  <a:cubicBezTo>
                    <a:pt x="71" y="77"/>
                    <a:pt x="64" y="80"/>
                    <a:pt x="60" y="79"/>
                  </a:cubicBezTo>
                  <a:cubicBezTo>
                    <a:pt x="52" y="78"/>
                    <a:pt x="53" y="74"/>
                    <a:pt x="47" y="72"/>
                  </a:cubicBezTo>
                  <a:cubicBezTo>
                    <a:pt x="40" y="71"/>
                    <a:pt x="40" y="71"/>
                    <a:pt x="40" y="71"/>
                  </a:cubicBezTo>
                  <a:cubicBezTo>
                    <a:pt x="40" y="71"/>
                    <a:pt x="40" y="71"/>
                    <a:pt x="40" y="71"/>
                  </a:cubicBezTo>
                  <a:cubicBezTo>
                    <a:pt x="40" y="70"/>
                    <a:pt x="36" y="72"/>
                    <a:pt x="34" y="70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26" y="63"/>
                    <a:pt x="31" y="59"/>
                    <a:pt x="31" y="54"/>
                  </a:cubicBezTo>
                  <a:cubicBezTo>
                    <a:pt x="29" y="50"/>
                    <a:pt x="21" y="46"/>
                    <a:pt x="18" y="46"/>
                  </a:cubicBezTo>
                  <a:cubicBezTo>
                    <a:pt x="13" y="46"/>
                    <a:pt x="10" y="45"/>
                    <a:pt x="5" y="44"/>
                  </a:cubicBezTo>
                  <a:cubicBezTo>
                    <a:pt x="3" y="43"/>
                    <a:pt x="0" y="37"/>
                    <a:pt x="1" y="35"/>
                  </a:cubicBezTo>
                  <a:cubicBezTo>
                    <a:pt x="4" y="34"/>
                    <a:pt x="7" y="32"/>
                    <a:pt x="10" y="30"/>
                  </a:cubicBezTo>
                  <a:cubicBezTo>
                    <a:pt x="13" y="28"/>
                    <a:pt x="16" y="32"/>
                    <a:pt x="17" y="27"/>
                  </a:cubicBezTo>
                  <a:cubicBezTo>
                    <a:pt x="18" y="25"/>
                    <a:pt x="19" y="24"/>
                    <a:pt x="21" y="24"/>
                  </a:cubicBezTo>
                  <a:cubicBezTo>
                    <a:pt x="29" y="22"/>
                    <a:pt x="21" y="5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1" y="4"/>
                    <a:pt x="37" y="4"/>
                    <a:pt x="39" y="5"/>
                  </a:cubicBezTo>
                  <a:cubicBezTo>
                    <a:pt x="40" y="6"/>
                    <a:pt x="41" y="8"/>
                    <a:pt x="42" y="8"/>
                  </a:cubicBezTo>
                  <a:cubicBezTo>
                    <a:pt x="44" y="10"/>
                    <a:pt x="49" y="8"/>
                    <a:pt x="51" y="10"/>
                  </a:cubicBezTo>
                  <a:cubicBezTo>
                    <a:pt x="53" y="11"/>
                    <a:pt x="55" y="14"/>
                    <a:pt x="56" y="16"/>
                  </a:cubicBezTo>
                  <a:cubicBezTo>
                    <a:pt x="58" y="16"/>
                    <a:pt x="64" y="11"/>
                    <a:pt x="66" y="10"/>
                  </a:cubicBezTo>
                  <a:cubicBezTo>
                    <a:pt x="70" y="8"/>
                    <a:pt x="73" y="7"/>
                    <a:pt x="77" y="6"/>
                  </a:cubicBezTo>
                  <a:cubicBezTo>
                    <a:pt x="79" y="6"/>
                    <a:pt x="80" y="6"/>
                    <a:pt x="81" y="6"/>
                  </a:cubicBezTo>
                  <a:cubicBezTo>
                    <a:pt x="81" y="9"/>
                    <a:pt x="81" y="16"/>
                    <a:pt x="85" y="17"/>
                  </a:cubicBezTo>
                  <a:cubicBezTo>
                    <a:pt x="87" y="18"/>
                    <a:pt x="95" y="16"/>
                    <a:pt x="95" y="18"/>
                  </a:cubicBezTo>
                  <a:cubicBezTo>
                    <a:pt x="90" y="22"/>
                    <a:pt x="101" y="24"/>
                    <a:pt x="103" y="27"/>
                  </a:cubicBezTo>
                  <a:cubicBezTo>
                    <a:pt x="106" y="32"/>
                    <a:pt x="111" y="38"/>
                    <a:pt x="117" y="35"/>
                  </a:cubicBezTo>
                  <a:cubicBezTo>
                    <a:pt x="122" y="31"/>
                    <a:pt x="122" y="31"/>
                    <a:pt x="122" y="31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8F5CB3BF-33F2-66FB-14A7-49D01C689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1" y="2050"/>
              <a:ext cx="285" cy="241"/>
            </a:xfrm>
            <a:custGeom>
              <a:avLst/>
              <a:gdLst>
                <a:gd name="T0" fmla="*/ 40 w 148"/>
                <a:gd name="T1" fmla="*/ 118 h 125"/>
                <a:gd name="T2" fmla="*/ 51 w 148"/>
                <a:gd name="T3" fmla="*/ 106 h 125"/>
                <a:gd name="T4" fmla="*/ 61 w 148"/>
                <a:gd name="T5" fmla="*/ 108 h 125"/>
                <a:gd name="T6" fmla="*/ 76 w 148"/>
                <a:gd name="T7" fmla="*/ 110 h 125"/>
                <a:gd name="T8" fmla="*/ 81 w 148"/>
                <a:gd name="T9" fmla="*/ 104 h 125"/>
                <a:gd name="T10" fmla="*/ 89 w 148"/>
                <a:gd name="T11" fmla="*/ 96 h 125"/>
                <a:gd name="T12" fmla="*/ 92 w 148"/>
                <a:gd name="T13" fmla="*/ 92 h 125"/>
                <a:gd name="T14" fmla="*/ 89 w 148"/>
                <a:gd name="T15" fmla="*/ 88 h 125"/>
                <a:gd name="T16" fmla="*/ 105 w 148"/>
                <a:gd name="T17" fmla="*/ 73 h 125"/>
                <a:gd name="T18" fmla="*/ 131 w 148"/>
                <a:gd name="T19" fmla="*/ 69 h 125"/>
                <a:gd name="T20" fmla="*/ 137 w 148"/>
                <a:gd name="T21" fmla="*/ 71 h 125"/>
                <a:gd name="T22" fmla="*/ 139 w 148"/>
                <a:gd name="T23" fmla="*/ 71 h 125"/>
                <a:gd name="T24" fmla="*/ 143 w 148"/>
                <a:gd name="T25" fmla="*/ 70 h 125"/>
                <a:gd name="T26" fmla="*/ 146 w 148"/>
                <a:gd name="T27" fmla="*/ 67 h 125"/>
                <a:gd name="T28" fmla="*/ 146 w 148"/>
                <a:gd name="T29" fmla="*/ 67 h 125"/>
                <a:gd name="T30" fmla="*/ 147 w 148"/>
                <a:gd name="T31" fmla="*/ 50 h 125"/>
                <a:gd name="T32" fmla="*/ 141 w 148"/>
                <a:gd name="T33" fmla="*/ 31 h 125"/>
                <a:gd name="T34" fmla="*/ 136 w 148"/>
                <a:gd name="T35" fmla="*/ 17 h 125"/>
                <a:gd name="T36" fmla="*/ 129 w 148"/>
                <a:gd name="T37" fmla="*/ 15 h 125"/>
                <a:gd name="T38" fmla="*/ 128 w 148"/>
                <a:gd name="T39" fmla="*/ 9 h 125"/>
                <a:gd name="T40" fmla="*/ 118 w 148"/>
                <a:gd name="T41" fmla="*/ 0 h 125"/>
                <a:gd name="T42" fmla="*/ 118 w 148"/>
                <a:gd name="T43" fmla="*/ 0 h 125"/>
                <a:gd name="T44" fmla="*/ 103 w 148"/>
                <a:gd name="T45" fmla="*/ 9 h 125"/>
                <a:gd name="T46" fmla="*/ 99 w 148"/>
                <a:gd name="T47" fmla="*/ 22 h 125"/>
                <a:gd name="T48" fmla="*/ 91 w 148"/>
                <a:gd name="T49" fmla="*/ 26 h 125"/>
                <a:gd name="T50" fmla="*/ 82 w 148"/>
                <a:gd name="T51" fmla="*/ 34 h 125"/>
                <a:gd name="T52" fmla="*/ 69 w 148"/>
                <a:gd name="T53" fmla="*/ 38 h 125"/>
                <a:gd name="T54" fmla="*/ 56 w 148"/>
                <a:gd name="T55" fmla="*/ 41 h 125"/>
                <a:gd name="T56" fmla="*/ 45 w 148"/>
                <a:gd name="T57" fmla="*/ 36 h 125"/>
                <a:gd name="T58" fmla="*/ 41 w 148"/>
                <a:gd name="T59" fmla="*/ 28 h 125"/>
                <a:gd name="T60" fmla="*/ 36 w 148"/>
                <a:gd name="T61" fmla="*/ 23 h 125"/>
                <a:gd name="T62" fmla="*/ 24 w 148"/>
                <a:gd name="T63" fmla="*/ 20 h 125"/>
                <a:gd name="T64" fmla="*/ 3 w 148"/>
                <a:gd name="T65" fmla="*/ 18 h 125"/>
                <a:gd name="T66" fmla="*/ 3 w 148"/>
                <a:gd name="T67" fmla="*/ 18 h 125"/>
                <a:gd name="T68" fmla="*/ 2 w 148"/>
                <a:gd name="T69" fmla="*/ 29 h 125"/>
                <a:gd name="T70" fmla="*/ 7 w 148"/>
                <a:gd name="T71" fmla="*/ 41 h 125"/>
                <a:gd name="T72" fmla="*/ 13 w 148"/>
                <a:gd name="T73" fmla="*/ 52 h 125"/>
                <a:gd name="T74" fmla="*/ 0 w 148"/>
                <a:gd name="T75" fmla="*/ 72 h 125"/>
                <a:gd name="T76" fmla="*/ 2 w 148"/>
                <a:gd name="T77" fmla="*/ 84 h 125"/>
                <a:gd name="T78" fmla="*/ 3 w 148"/>
                <a:gd name="T79" fmla="*/ 94 h 125"/>
                <a:gd name="T80" fmla="*/ 3 w 148"/>
                <a:gd name="T81" fmla="*/ 94 h 125"/>
                <a:gd name="T82" fmla="*/ 9 w 148"/>
                <a:gd name="T83" fmla="*/ 94 h 125"/>
                <a:gd name="T84" fmla="*/ 11 w 148"/>
                <a:gd name="T85" fmla="*/ 102 h 125"/>
                <a:gd name="T86" fmla="*/ 17 w 148"/>
                <a:gd name="T87" fmla="*/ 114 h 125"/>
                <a:gd name="T88" fmla="*/ 19 w 148"/>
                <a:gd name="T89" fmla="*/ 125 h 125"/>
                <a:gd name="T90" fmla="*/ 19 w 148"/>
                <a:gd name="T91" fmla="*/ 125 h 125"/>
                <a:gd name="T92" fmla="*/ 26 w 148"/>
                <a:gd name="T93" fmla="*/ 122 h 125"/>
                <a:gd name="T94" fmla="*/ 32 w 148"/>
                <a:gd name="T95" fmla="*/ 120 h 125"/>
                <a:gd name="T96" fmla="*/ 40 w 148"/>
                <a:gd name="T97" fmla="*/ 118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" h="125">
                  <a:moveTo>
                    <a:pt x="40" y="118"/>
                  </a:moveTo>
                  <a:cubicBezTo>
                    <a:pt x="43" y="114"/>
                    <a:pt x="46" y="106"/>
                    <a:pt x="51" y="106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5" y="109"/>
                    <a:pt x="73" y="117"/>
                    <a:pt x="76" y="110"/>
                  </a:cubicBezTo>
                  <a:cubicBezTo>
                    <a:pt x="77" y="108"/>
                    <a:pt x="78" y="105"/>
                    <a:pt x="81" y="104"/>
                  </a:cubicBezTo>
                  <a:cubicBezTo>
                    <a:pt x="86" y="102"/>
                    <a:pt x="86" y="99"/>
                    <a:pt x="89" y="96"/>
                  </a:cubicBezTo>
                  <a:cubicBezTo>
                    <a:pt x="90" y="95"/>
                    <a:pt x="93" y="93"/>
                    <a:pt x="92" y="92"/>
                  </a:cubicBezTo>
                  <a:cubicBezTo>
                    <a:pt x="92" y="91"/>
                    <a:pt x="89" y="89"/>
                    <a:pt x="89" y="88"/>
                  </a:cubicBezTo>
                  <a:cubicBezTo>
                    <a:pt x="96" y="85"/>
                    <a:pt x="97" y="75"/>
                    <a:pt x="105" y="73"/>
                  </a:cubicBezTo>
                  <a:cubicBezTo>
                    <a:pt x="114" y="71"/>
                    <a:pt x="121" y="69"/>
                    <a:pt x="131" y="69"/>
                  </a:cubicBezTo>
                  <a:cubicBezTo>
                    <a:pt x="133" y="69"/>
                    <a:pt x="134" y="71"/>
                    <a:pt x="137" y="71"/>
                  </a:cubicBezTo>
                  <a:cubicBezTo>
                    <a:pt x="137" y="71"/>
                    <a:pt x="138" y="71"/>
                    <a:pt x="139" y="71"/>
                  </a:cubicBezTo>
                  <a:cubicBezTo>
                    <a:pt x="140" y="70"/>
                    <a:pt x="141" y="70"/>
                    <a:pt x="143" y="70"/>
                  </a:cubicBezTo>
                  <a:cubicBezTo>
                    <a:pt x="146" y="67"/>
                    <a:pt x="146" y="67"/>
                    <a:pt x="146" y="67"/>
                  </a:cubicBezTo>
                  <a:cubicBezTo>
                    <a:pt x="146" y="67"/>
                    <a:pt x="146" y="67"/>
                    <a:pt x="146" y="67"/>
                  </a:cubicBezTo>
                  <a:cubicBezTo>
                    <a:pt x="143" y="62"/>
                    <a:pt x="146" y="55"/>
                    <a:pt x="147" y="50"/>
                  </a:cubicBezTo>
                  <a:cubicBezTo>
                    <a:pt x="148" y="44"/>
                    <a:pt x="146" y="34"/>
                    <a:pt x="141" y="31"/>
                  </a:cubicBezTo>
                  <a:cubicBezTo>
                    <a:pt x="138" y="27"/>
                    <a:pt x="136" y="23"/>
                    <a:pt x="136" y="17"/>
                  </a:cubicBezTo>
                  <a:cubicBezTo>
                    <a:pt x="134" y="16"/>
                    <a:pt x="131" y="17"/>
                    <a:pt x="129" y="15"/>
                  </a:cubicBezTo>
                  <a:cubicBezTo>
                    <a:pt x="127" y="14"/>
                    <a:pt x="129" y="10"/>
                    <a:pt x="128" y="9"/>
                  </a:cubicBezTo>
                  <a:cubicBezTo>
                    <a:pt x="126" y="2"/>
                    <a:pt x="125" y="0"/>
                    <a:pt x="118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0" y="0"/>
                    <a:pt x="109" y="5"/>
                    <a:pt x="103" y="9"/>
                  </a:cubicBezTo>
                  <a:cubicBezTo>
                    <a:pt x="95" y="12"/>
                    <a:pt x="103" y="19"/>
                    <a:pt x="99" y="22"/>
                  </a:cubicBezTo>
                  <a:cubicBezTo>
                    <a:pt x="95" y="24"/>
                    <a:pt x="95" y="25"/>
                    <a:pt x="91" y="26"/>
                  </a:cubicBezTo>
                  <a:cubicBezTo>
                    <a:pt x="86" y="27"/>
                    <a:pt x="88" y="32"/>
                    <a:pt x="82" y="34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5" y="39"/>
                    <a:pt x="59" y="39"/>
                    <a:pt x="56" y="41"/>
                  </a:cubicBezTo>
                  <a:cubicBezTo>
                    <a:pt x="51" y="42"/>
                    <a:pt x="46" y="41"/>
                    <a:pt x="45" y="36"/>
                  </a:cubicBezTo>
                  <a:cubicBezTo>
                    <a:pt x="43" y="33"/>
                    <a:pt x="45" y="30"/>
                    <a:pt x="41" y="28"/>
                  </a:cubicBezTo>
                  <a:cubicBezTo>
                    <a:pt x="37" y="26"/>
                    <a:pt x="38" y="25"/>
                    <a:pt x="36" y="23"/>
                  </a:cubicBezTo>
                  <a:cubicBezTo>
                    <a:pt x="35" y="22"/>
                    <a:pt x="27" y="20"/>
                    <a:pt x="24" y="2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3" y="33"/>
                    <a:pt x="5" y="36"/>
                    <a:pt x="7" y="41"/>
                  </a:cubicBezTo>
                  <a:cubicBezTo>
                    <a:pt x="10" y="44"/>
                    <a:pt x="13" y="47"/>
                    <a:pt x="13" y="52"/>
                  </a:cubicBezTo>
                  <a:cubicBezTo>
                    <a:pt x="15" y="60"/>
                    <a:pt x="2" y="64"/>
                    <a:pt x="0" y="72"/>
                  </a:cubicBezTo>
                  <a:cubicBezTo>
                    <a:pt x="0" y="76"/>
                    <a:pt x="0" y="80"/>
                    <a:pt x="2" y="84"/>
                  </a:cubicBezTo>
                  <a:cubicBezTo>
                    <a:pt x="2" y="87"/>
                    <a:pt x="5" y="91"/>
                    <a:pt x="3" y="94"/>
                  </a:cubicBezTo>
                  <a:cubicBezTo>
                    <a:pt x="3" y="94"/>
                    <a:pt x="3" y="94"/>
                    <a:pt x="3" y="94"/>
                  </a:cubicBezTo>
                  <a:cubicBezTo>
                    <a:pt x="5" y="94"/>
                    <a:pt x="7" y="94"/>
                    <a:pt x="9" y="94"/>
                  </a:cubicBezTo>
                  <a:cubicBezTo>
                    <a:pt x="10" y="95"/>
                    <a:pt x="10" y="101"/>
                    <a:pt x="11" y="102"/>
                  </a:cubicBezTo>
                  <a:cubicBezTo>
                    <a:pt x="12" y="106"/>
                    <a:pt x="14" y="109"/>
                    <a:pt x="17" y="114"/>
                  </a:cubicBezTo>
                  <a:cubicBezTo>
                    <a:pt x="19" y="116"/>
                    <a:pt x="19" y="122"/>
                    <a:pt x="19" y="125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21" y="125"/>
                    <a:pt x="24" y="123"/>
                    <a:pt x="26" y="122"/>
                  </a:cubicBezTo>
                  <a:cubicBezTo>
                    <a:pt x="28" y="122"/>
                    <a:pt x="30" y="120"/>
                    <a:pt x="32" y="120"/>
                  </a:cubicBezTo>
                  <a:cubicBezTo>
                    <a:pt x="35" y="119"/>
                    <a:pt x="37" y="118"/>
                    <a:pt x="40" y="118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CEEA648B-59CD-8742-7AA4-716135FC3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1" y="2050"/>
              <a:ext cx="285" cy="241"/>
            </a:xfrm>
            <a:custGeom>
              <a:avLst/>
              <a:gdLst>
                <a:gd name="T0" fmla="*/ 40 w 148"/>
                <a:gd name="T1" fmla="*/ 118 h 125"/>
                <a:gd name="T2" fmla="*/ 51 w 148"/>
                <a:gd name="T3" fmla="*/ 106 h 125"/>
                <a:gd name="T4" fmla="*/ 61 w 148"/>
                <a:gd name="T5" fmla="*/ 108 h 125"/>
                <a:gd name="T6" fmla="*/ 76 w 148"/>
                <a:gd name="T7" fmla="*/ 110 h 125"/>
                <a:gd name="T8" fmla="*/ 81 w 148"/>
                <a:gd name="T9" fmla="*/ 104 h 125"/>
                <a:gd name="T10" fmla="*/ 89 w 148"/>
                <a:gd name="T11" fmla="*/ 96 h 125"/>
                <a:gd name="T12" fmla="*/ 92 w 148"/>
                <a:gd name="T13" fmla="*/ 92 h 125"/>
                <a:gd name="T14" fmla="*/ 89 w 148"/>
                <a:gd name="T15" fmla="*/ 88 h 125"/>
                <a:gd name="T16" fmla="*/ 105 w 148"/>
                <a:gd name="T17" fmla="*/ 73 h 125"/>
                <a:gd name="T18" fmla="*/ 131 w 148"/>
                <a:gd name="T19" fmla="*/ 69 h 125"/>
                <a:gd name="T20" fmla="*/ 137 w 148"/>
                <a:gd name="T21" fmla="*/ 71 h 125"/>
                <a:gd name="T22" fmla="*/ 139 w 148"/>
                <a:gd name="T23" fmla="*/ 71 h 125"/>
                <a:gd name="T24" fmla="*/ 143 w 148"/>
                <a:gd name="T25" fmla="*/ 70 h 125"/>
                <a:gd name="T26" fmla="*/ 146 w 148"/>
                <a:gd name="T27" fmla="*/ 67 h 125"/>
                <a:gd name="T28" fmla="*/ 146 w 148"/>
                <a:gd name="T29" fmla="*/ 67 h 125"/>
                <a:gd name="T30" fmla="*/ 147 w 148"/>
                <a:gd name="T31" fmla="*/ 50 h 125"/>
                <a:gd name="T32" fmla="*/ 141 w 148"/>
                <a:gd name="T33" fmla="*/ 31 h 125"/>
                <a:gd name="T34" fmla="*/ 136 w 148"/>
                <a:gd name="T35" fmla="*/ 17 h 125"/>
                <a:gd name="T36" fmla="*/ 129 w 148"/>
                <a:gd name="T37" fmla="*/ 15 h 125"/>
                <a:gd name="T38" fmla="*/ 128 w 148"/>
                <a:gd name="T39" fmla="*/ 9 h 125"/>
                <a:gd name="T40" fmla="*/ 118 w 148"/>
                <a:gd name="T41" fmla="*/ 0 h 125"/>
                <a:gd name="T42" fmla="*/ 118 w 148"/>
                <a:gd name="T43" fmla="*/ 0 h 125"/>
                <a:gd name="T44" fmla="*/ 103 w 148"/>
                <a:gd name="T45" fmla="*/ 9 h 125"/>
                <a:gd name="T46" fmla="*/ 99 w 148"/>
                <a:gd name="T47" fmla="*/ 22 h 125"/>
                <a:gd name="T48" fmla="*/ 91 w 148"/>
                <a:gd name="T49" fmla="*/ 26 h 125"/>
                <a:gd name="T50" fmla="*/ 82 w 148"/>
                <a:gd name="T51" fmla="*/ 34 h 125"/>
                <a:gd name="T52" fmla="*/ 69 w 148"/>
                <a:gd name="T53" fmla="*/ 38 h 125"/>
                <a:gd name="T54" fmla="*/ 56 w 148"/>
                <a:gd name="T55" fmla="*/ 41 h 125"/>
                <a:gd name="T56" fmla="*/ 45 w 148"/>
                <a:gd name="T57" fmla="*/ 36 h 125"/>
                <a:gd name="T58" fmla="*/ 41 w 148"/>
                <a:gd name="T59" fmla="*/ 28 h 125"/>
                <a:gd name="T60" fmla="*/ 36 w 148"/>
                <a:gd name="T61" fmla="*/ 23 h 125"/>
                <a:gd name="T62" fmla="*/ 24 w 148"/>
                <a:gd name="T63" fmla="*/ 20 h 125"/>
                <a:gd name="T64" fmla="*/ 3 w 148"/>
                <a:gd name="T65" fmla="*/ 18 h 125"/>
                <a:gd name="T66" fmla="*/ 3 w 148"/>
                <a:gd name="T67" fmla="*/ 18 h 125"/>
                <a:gd name="T68" fmla="*/ 2 w 148"/>
                <a:gd name="T69" fmla="*/ 29 h 125"/>
                <a:gd name="T70" fmla="*/ 7 w 148"/>
                <a:gd name="T71" fmla="*/ 41 h 125"/>
                <a:gd name="T72" fmla="*/ 13 w 148"/>
                <a:gd name="T73" fmla="*/ 52 h 125"/>
                <a:gd name="T74" fmla="*/ 0 w 148"/>
                <a:gd name="T75" fmla="*/ 72 h 125"/>
                <a:gd name="T76" fmla="*/ 2 w 148"/>
                <a:gd name="T77" fmla="*/ 84 h 125"/>
                <a:gd name="T78" fmla="*/ 3 w 148"/>
                <a:gd name="T79" fmla="*/ 94 h 125"/>
                <a:gd name="T80" fmla="*/ 3 w 148"/>
                <a:gd name="T81" fmla="*/ 94 h 125"/>
                <a:gd name="T82" fmla="*/ 9 w 148"/>
                <a:gd name="T83" fmla="*/ 94 h 125"/>
                <a:gd name="T84" fmla="*/ 11 w 148"/>
                <a:gd name="T85" fmla="*/ 102 h 125"/>
                <a:gd name="T86" fmla="*/ 17 w 148"/>
                <a:gd name="T87" fmla="*/ 114 h 125"/>
                <a:gd name="T88" fmla="*/ 19 w 148"/>
                <a:gd name="T89" fmla="*/ 125 h 125"/>
                <a:gd name="T90" fmla="*/ 19 w 148"/>
                <a:gd name="T91" fmla="*/ 125 h 125"/>
                <a:gd name="T92" fmla="*/ 26 w 148"/>
                <a:gd name="T93" fmla="*/ 122 h 125"/>
                <a:gd name="T94" fmla="*/ 32 w 148"/>
                <a:gd name="T95" fmla="*/ 120 h 125"/>
                <a:gd name="T96" fmla="*/ 40 w 148"/>
                <a:gd name="T97" fmla="*/ 118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" h="125">
                  <a:moveTo>
                    <a:pt x="40" y="118"/>
                  </a:moveTo>
                  <a:cubicBezTo>
                    <a:pt x="43" y="114"/>
                    <a:pt x="46" y="106"/>
                    <a:pt x="51" y="106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5" y="109"/>
                    <a:pt x="73" y="117"/>
                    <a:pt x="76" y="110"/>
                  </a:cubicBezTo>
                  <a:cubicBezTo>
                    <a:pt x="77" y="108"/>
                    <a:pt x="78" y="105"/>
                    <a:pt x="81" y="104"/>
                  </a:cubicBezTo>
                  <a:cubicBezTo>
                    <a:pt x="86" y="102"/>
                    <a:pt x="86" y="99"/>
                    <a:pt x="89" y="96"/>
                  </a:cubicBezTo>
                  <a:cubicBezTo>
                    <a:pt x="90" y="95"/>
                    <a:pt x="93" y="93"/>
                    <a:pt x="92" y="92"/>
                  </a:cubicBezTo>
                  <a:cubicBezTo>
                    <a:pt x="92" y="91"/>
                    <a:pt x="89" y="89"/>
                    <a:pt x="89" y="88"/>
                  </a:cubicBezTo>
                  <a:cubicBezTo>
                    <a:pt x="96" y="85"/>
                    <a:pt x="97" y="75"/>
                    <a:pt x="105" y="73"/>
                  </a:cubicBezTo>
                  <a:cubicBezTo>
                    <a:pt x="114" y="71"/>
                    <a:pt x="121" y="69"/>
                    <a:pt x="131" y="69"/>
                  </a:cubicBezTo>
                  <a:cubicBezTo>
                    <a:pt x="133" y="69"/>
                    <a:pt x="134" y="71"/>
                    <a:pt x="137" y="71"/>
                  </a:cubicBezTo>
                  <a:cubicBezTo>
                    <a:pt x="137" y="71"/>
                    <a:pt x="138" y="71"/>
                    <a:pt x="139" y="71"/>
                  </a:cubicBezTo>
                  <a:cubicBezTo>
                    <a:pt x="140" y="70"/>
                    <a:pt x="141" y="70"/>
                    <a:pt x="143" y="70"/>
                  </a:cubicBezTo>
                  <a:cubicBezTo>
                    <a:pt x="146" y="67"/>
                    <a:pt x="146" y="67"/>
                    <a:pt x="146" y="67"/>
                  </a:cubicBezTo>
                  <a:cubicBezTo>
                    <a:pt x="146" y="67"/>
                    <a:pt x="146" y="67"/>
                    <a:pt x="146" y="67"/>
                  </a:cubicBezTo>
                  <a:cubicBezTo>
                    <a:pt x="143" y="62"/>
                    <a:pt x="146" y="55"/>
                    <a:pt x="147" y="50"/>
                  </a:cubicBezTo>
                  <a:cubicBezTo>
                    <a:pt x="148" y="44"/>
                    <a:pt x="146" y="34"/>
                    <a:pt x="141" y="31"/>
                  </a:cubicBezTo>
                  <a:cubicBezTo>
                    <a:pt x="138" y="27"/>
                    <a:pt x="136" y="23"/>
                    <a:pt x="136" y="17"/>
                  </a:cubicBezTo>
                  <a:cubicBezTo>
                    <a:pt x="134" y="16"/>
                    <a:pt x="131" y="17"/>
                    <a:pt x="129" y="15"/>
                  </a:cubicBezTo>
                  <a:cubicBezTo>
                    <a:pt x="127" y="14"/>
                    <a:pt x="129" y="10"/>
                    <a:pt x="128" y="9"/>
                  </a:cubicBezTo>
                  <a:cubicBezTo>
                    <a:pt x="126" y="2"/>
                    <a:pt x="125" y="0"/>
                    <a:pt x="118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0" y="0"/>
                    <a:pt x="109" y="5"/>
                    <a:pt x="103" y="9"/>
                  </a:cubicBezTo>
                  <a:cubicBezTo>
                    <a:pt x="95" y="12"/>
                    <a:pt x="103" y="19"/>
                    <a:pt x="99" y="22"/>
                  </a:cubicBezTo>
                  <a:cubicBezTo>
                    <a:pt x="95" y="24"/>
                    <a:pt x="95" y="25"/>
                    <a:pt x="91" y="26"/>
                  </a:cubicBezTo>
                  <a:cubicBezTo>
                    <a:pt x="86" y="27"/>
                    <a:pt x="88" y="32"/>
                    <a:pt x="82" y="34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5" y="39"/>
                    <a:pt x="59" y="39"/>
                    <a:pt x="56" y="41"/>
                  </a:cubicBezTo>
                  <a:cubicBezTo>
                    <a:pt x="51" y="42"/>
                    <a:pt x="46" y="41"/>
                    <a:pt x="45" y="36"/>
                  </a:cubicBezTo>
                  <a:cubicBezTo>
                    <a:pt x="43" y="33"/>
                    <a:pt x="45" y="30"/>
                    <a:pt x="41" y="28"/>
                  </a:cubicBezTo>
                  <a:cubicBezTo>
                    <a:pt x="37" y="26"/>
                    <a:pt x="38" y="25"/>
                    <a:pt x="36" y="23"/>
                  </a:cubicBezTo>
                  <a:cubicBezTo>
                    <a:pt x="35" y="22"/>
                    <a:pt x="27" y="20"/>
                    <a:pt x="24" y="2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3" y="33"/>
                    <a:pt x="5" y="36"/>
                    <a:pt x="7" y="41"/>
                  </a:cubicBezTo>
                  <a:cubicBezTo>
                    <a:pt x="10" y="44"/>
                    <a:pt x="13" y="47"/>
                    <a:pt x="13" y="52"/>
                  </a:cubicBezTo>
                  <a:cubicBezTo>
                    <a:pt x="15" y="60"/>
                    <a:pt x="2" y="64"/>
                    <a:pt x="0" y="72"/>
                  </a:cubicBezTo>
                  <a:cubicBezTo>
                    <a:pt x="0" y="76"/>
                    <a:pt x="0" y="80"/>
                    <a:pt x="2" y="84"/>
                  </a:cubicBezTo>
                  <a:cubicBezTo>
                    <a:pt x="2" y="87"/>
                    <a:pt x="5" y="91"/>
                    <a:pt x="3" y="94"/>
                  </a:cubicBezTo>
                  <a:cubicBezTo>
                    <a:pt x="3" y="94"/>
                    <a:pt x="3" y="94"/>
                    <a:pt x="3" y="94"/>
                  </a:cubicBezTo>
                  <a:cubicBezTo>
                    <a:pt x="5" y="94"/>
                    <a:pt x="7" y="94"/>
                    <a:pt x="9" y="94"/>
                  </a:cubicBezTo>
                  <a:cubicBezTo>
                    <a:pt x="10" y="95"/>
                    <a:pt x="10" y="101"/>
                    <a:pt x="11" y="102"/>
                  </a:cubicBezTo>
                  <a:cubicBezTo>
                    <a:pt x="12" y="106"/>
                    <a:pt x="14" y="109"/>
                    <a:pt x="17" y="114"/>
                  </a:cubicBezTo>
                  <a:cubicBezTo>
                    <a:pt x="19" y="116"/>
                    <a:pt x="19" y="122"/>
                    <a:pt x="19" y="125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21" y="125"/>
                    <a:pt x="24" y="123"/>
                    <a:pt x="26" y="122"/>
                  </a:cubicBezTo>
                  <a:cubicBezTo>
                    <a:pt x="28" y="122"/>
                    <a:pt x="30" y="120"/>
                    <a:pt x="32" y="120"/>
                  </a:cubicBezTo>
                  <a:cubicBezTo>
                    <a:pt x="35" y="119"/>
                    <a:pt x="37" y="118"/>
                    <a:pt x="40" y="118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8C283019-1949-8A4E-ED41-5B4492DA3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8" y="2160"/>
              <a:ext cx="302" cy="246"/>
            </a:xfrm>
            <a:custGeom>
              <a:avLst/>
              <a:gdLst>
                <a:gd name="T0" fmla="*/ 0 w 157"/>
                <a:gd name="T1" fmla="*/ 61 h 128"/>
                <a:gd name="T2" fmla="*/ 11 w 157"/>
                <a:gd name="T3" fmla="*/ 49 h 128"/>
                <a:gd name="T4" fmla="*/ 21 w 157"/>
                <a:gd name="T5" fmla="*/ 51 h 128"/>
                <a:gd name="T6" fmla="*/ 36 w 157"/>
                <a:gd name="T7" fmla="*/ 53 h 128"/>
                <a:gd name="T8" fmla="*/ 41 w 157"/>
                <a:gd name="T9" fmla="*/ 46 h 128"/>
                <a:gd name="T10" fmla="*/ 49 w 157"/>
                <a:gd name="T11" fmla="*/ 38 h 128"/>
                <a:gd name="T12" fmla="*/ 53 w 157"/>
                <a:gd name="T13" fmla="*/ 35 h 128"/>
                <a:gd name="T14" fmla="*/ 49 w 157"/>
                <a:gd name="T15" fmla="*/ 30 h 128"/>
                <a:gd name="T16" fmla="*/ 65 w 157"/>
                <a:gd name="T17" fmla="*/ 16 h 128"/>
                <a:gd name="T18" fmla="*/ 91 w 157"/>
                <a:gd name="T19" fmla="*/ 12 h 128"/>
                <a:gd name="T20" fmla="*/ 97 w 157"/>
                <a:gd name="T21" fmla="*/ 14 h 128"/>
                <a:gd name="T22" fmla="*/ 99 w 157"/>
                <a:gd name="T23" fmla="*/ 14 h 128"/>
                <a:gd name="T24" fmla="*/ 103 w 157"/>
                <a:gd name="T25" fmla="*/ 12 h 128"/>
                <a:gd name="T26" fmla="*/ 106 w 157"/>
                <a:gd name="T27" fmla="*/ 10 h 128"/>
                <a:gd name="T28" fmla="*/ 106 w 157"/>
                <a:gd name="T29" fmla="*/ 10 h 128"/>
                <a:gd name="T30" fmla="*/ 112 w 157"/>
                <a:gd name="T31" fmla="*/ 10 h 128"/>
                <a:gd name="T32" fmla="*/ 128 w 157"/>
                <a:gd name="T33" fmla="*/ 10 h 128"/>
                <a:gd name="T34" fmla="*/ 129 w 157"/>
                <a:gd name="T35" fmla="*/ 3 h 128"/>
                <a:gd name="T36" fmla="*/ 136 w 157"/>
                <a:gd name="T37" fmla="*/ 1 h 128"/>
                <a:gd name="T38" fmla="*/ 136 w 157"/>
                <a:gd name="T39" fmla="*/ 1 h 128"/>
                <a:gd name="T40" fmla="*/ 141 w 157"/>
                <a:gd name="T41" fmla="*/ 11 h 128"/>
                <a:gd name="T42" fmla="*/ 150 w 157"/>
                <a:gd name="T43" fmla="*/ 13 h 128"/>
                <a:gd name="T44" fmla="*/ 154 w 157"/>
                <a:gd name="T45" fmla="*/ 17 h 128"/>
                <a:gd name="T46" fmla="*/ 150 w 157"/>
                <a:gd name="T47" fmla="*/ 27 h 128"/>
                <a:gd name="T48" fmla="*/ 134 w 157"/>
                <a:gd name="T49" fmla="*/ 41 h 128"/>
                <a:gd name="T50" fmla="*/ 130 w 157"/>
                <a:gd name="T51" fmla="*/ 51 h 128"/>
                <a:gd name="T52" fmla="*/ 114 w 157"/>
                <a:gd name="T53" fmla="*/ 64 h 128"/>
                <a:gd name="T54" fmla="*/ 112 w 157"/>
                <a:gd name="T55" fmla="*/ 80 h 128"/>
                <a:gd name="T56" fmla="*/ 104 w 157"/>
                <a:gd name="T57" fmla="*/ 88 h 128"/>
                <a:gd name="T58" fmla="*/ 109 w 157"/>
                <a:gd name="T59" fmla="*/ 91 h 128"/>
                <a:gd name="T60" fmla="*/ 106 w 157"/>
                <a:gd name="T61" fmla="*/ 105 h 128"/>
                <a:gd name="T62" fmla="*/ 104 w 157"/>
                <a:gd name="T63" fmla="*/ 114 h 128"/>
                <a:gd name="T64" fmla="*/ 105 w 157"/>
                <a:gd name="T65" fmla="*/ 120 h 128"/>
                <a:gd name="T66" fmla="*/ 105 w 157"/>
                <a:gd name="T67" fmla="*/ 120 h 128"/>
                <a:gd name="T68" fmla="*/ 101 w 157"/>
                <a:gd name="T69" fmla="*/ 125 h 128"/>
                <a:gd name="T70" fmla="*/ 86 w 157"/>
                <a:gd name="T71" fmla="*/ 117 h 128"/>
                <a:gd name="T72" fmla="*/ 78 w 157"/>
                <a:gd name="T73" fmla="*/ 107 h 128"/>
                <a:gd name="T74" fmla="*/ 69 w 157"/>
                <a:gd name="T75" fmla="*/ 107 h 128"/>
                <a:gd name="T76" fmla="*/ 64 w 157"/>
                <a:gd name="T77" fmla="*/ 96 h 128"/>
                <a:gd name="T78" fmla="*/ 60 w 157"/>
                <a:gd name="T79" fmla="*/ 96 h 128"/>
                <a:gd name="T80" fmla="*/ 49 w 157"/>
                <a:gd name="T81" fmla="*/ 100 h 128"/>
                <a:gd name="T82" fmla="*/ 39 w 157"/>
                <a:gd name="T83" fmla="*/ 106 h 128"/>
                <a:gd name="T84" fmla="*/ 34 w 157"/>
                <a:gd name="T85" fmla="*/ 99 h 128"/>
                <a:gd name="T86" fmla="*/ 25 w 157"/>
                <a:gd name="T87" fmla="*/ 98 h 128"/>
                <a:gd name="T88" fmla="*/ 22 w 157"/>
                <a:gd name="T89" fmla="*/ 95 h 128"/>
                <a:gd name="T90" fmla="*/ 13 w 157"/>
                <a:gd name="T91" fmla="*/ 94 h 128"/>
                <a:gd name="T92" fmla="*/ 11 w 157"/>
                <a:gd name="T93" fmla="*/ 90 h 128"/>
                <a:gd name="T94" fmla="*/ 11 w 157"/>
                <a:gd name="T95" fmla="*/ 90 h 128"/>
                <a:gd name="T96" fmla="*/ 10 w 157"/>
                <a:gd name="T97" fmla="*/ 67 h 128"/>
                <a:gd name="T98" fmla="*/ 8 w 157"/>
                <a:gd name="T99" fmla="*/ 63 h 128"/>
                <a:gd name="T100" fmla="*/ 0 w 157"/>
                <a:gd name="T101" fmla="*/ 6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28">
                  <a:moveTo>
                    <a:pt x="0" y="61"/>
                  </a:moveTo>
                  <a:cubicBezTo>
                    <a:pt x="3" y="56"/>
                    <a:pt x="6" y="48"/>
                    <a:pt x="11" y="49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5" y="52"/>
                    <a:pt x="33" y="59"/>
                    <a:pt x="36" y="53"/>
                  </a:cubicBezTo>
                  <a:cubicBezTo>
                    <a:pt x="37" y="51"/>
                    <a:pt x="38" y="48"/>
                    <a:pt x="41" y="46"/>
                  </a:cubicBezTo>
                  <a:cubicBezTo>
                    <a:pt x="46" y="45"/>
                    <a:pt x="46" y="42"/>
                    <a:pt x="49" y="38"/>
                  </a:cubicBezTo>
                  <a:cubicBezTo>
                    <a:pt x="50" y="38"/>
                    <a:pt x="53" y="35"/>
                    <a:pt x="53" y="35"/>
                  </a:cubicBezTo>
                  <a:cubicBezTo>
                    <a:pt x="53" y="33"/>
                    <a:pt x="49" y="32"/>
                    <a:pt x="49" y="30"/>
                  </a:cubicBezTo>
                  <a:cubicBezTo>
                    <a:pt x="56" y="27"/>
                    <a:pt x="57" y="18"/>
                    <a:pt x="65" y="16"/>
                  </a:cubicBezTo>
                  <a:cubicBezTo>
                    <a:pt x="74" y="14"/>
                    <a:pt x="81" y="12"/>
                    <a:pt x="91" y="12"/>
                  </a:cubicBezTo>
                  <a:cubicBezTo>
                    <a:pt x="93" y="12"/>
                    <a:pt x="94" y="14"/>
                    <a:pt x="97" y="14"/>
                  </a:cubicBezTo>
                  <a:cubicBezTo>
                    <a:pt x="97" y="14"/>
                    <a:pt x="99" y="14"/>
                    <a:pt x="99" y="14"/>
                  </a:cubicBezTo>
                  <a:cubicBezTo>
                    <a:pt x="101" y="13"/>
                    <a:pt x="102" y="12"/>
                    <a:pt x="103" y="12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08" y="9"/>
                    <a:pt x="110" y="10"/>
                    <a:pt x="112" y="10"/>
                  </a:cubicBezTo>
                  <a:cubicBezTo>
                    <a:pt x="114" y="10"/>
                    <a:pt x="127" y="12"/>
                    <a:pt x="128" y="10"/>
                  </a:cubicBezTo>
                  <a:cubicBezTo>
                    <a:pt x="129" y="8"/>
                    <a:pt x="128" y="6"/>
                    <a:pt x="129" y="3"/>
                  </a:cubicBezTo>
                  <a:cubicBezTo>
                    <a:pt x="131" y="0"/>
                    <a:pt x="133" y="1"/>
                    <a:pt x="136" y="1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41" y="3"/>
                    <a:pt x="139" y="7"/>
                    <a:pt x="141" y="11"/>
                  </a:cubicBezTo>
                  <a:cubicBezTo>
                    <a:pt x="142" y="15"/>
                    <a:pt x="147" y="13"/>
                    <a:pt x="150" y="13"/>
                  </a:cubicBezTo>
                  <a:cubicBezTo>
                    <a:pt x="152" y="13"/>
                    <a:pt x="154" y="16"/>
                    <a:pt x="154" y="17"/>
                  </a:cubicBezTo>
                  <a:cubicBezTo>
                    <a:pt x="157" y="20"/>
                    <a:pt x="153" y="24"/>
                    <a:pt x="150" y="27"/>
                  </a:cubicBezTo>
                  <a:cubicBezTo>
                    <a:pt x="145" y="31"/>
                    <a:pt x="140" y="37"/>
                    <a:pt x="134" y="41"/>
                  </a:cubicBezTo>
                  <a:cubicBezTo>
                    <a:pt x="132" y="45"/>
                    <a:pt x="134" y="47"/>
                    <a:pt x="130" y="51"/>
                  </a:cubicBezTo>
                  <a:cubicBezTo>
                    <a:pt x="114" y="64"/>
                    <a:pt x="114" y="64"/>
                    <a:pt x="114" y="64"/>
                  </a:cubicBezTo>
                  <a:cubicBezTo>
                    <a:pt x="110" y="67"/>
                    <a:pt x="117" y="76"/>
                    <a:pt x="112" y="80"/>
                  </a:cubicBezTo>
                  <a:cubicBezTo>
                    <a:pt x="110" y="82"/>
                    <a:pt x="104" y="85"/>
                    <a:pt x="104" y="88"/>
                  </a:cubicBezTo>
                  <a:cubicBezTo>
                    <a:pt x="104" y="91"/>
                    <a:pt x="110" y="86"/>
                    <a:pt x="109" y="91"/>
                  </a:cubicBezTo>
                  <a:cubicBezTo>
                    <a:pt x="106" y="105"/>
                    <a:pt x="106" y="105"/>
                    <a:pt x="106" y="105"/>
                  </a:cubicBezTo>
                  <a:cubicBezTo>
                    <a:pt x="105" y="107"/>
                    <a:pt x="104" y="111"/>
                    <a:pt x="104" y="114"/>
                  </a:cubicBezTo>
                  <a:cubicBezTo>
                    <a:pt x="104" y="116"/>
                    <a:pt x="105" y="119"/>
                    <a:pt x="105" y="120"/>
                  </a:cubicBezTo>
                  <a:cubicBezTo>
                    <a:pt x="105" y="120"/>
                    <a:pt x="105" y="120"/>
                    <a:pt x="105" y="120"/>
                  </a:cubicBezTo>
                  <a:cubicBezTo>
                    <a:pt x="101" y="125"/>
                    <a:pt x="101" y="125"/>
                    <a:pt x="101" y="125"/>
                  </a:cubicBezTo>
                  <a:cubicBezTo>
                    <a:pt x="94" y="128"/>
                    <a:pt x="89" y="122"/>
                    <a:pt x="86" y="117"/>
                  </a:cubicBezTo>
                  <a:cubicBezTo>
                    <a:pt x="84" y="114"/>
                    <a:pt x="73" y="112"/>
                    <a:pt x="78" y="107"/>
                  </a:cubicBezTo>
                  <a:cubicBezTo>
                    <a:pt x="78" y="106"/>
                    <a:pt x="70" y="107"/>
                    <a:pt x="69" y="107"/>
                  </a:cubicBezTo>
                  <a:cubicBezTo>
                    <a:pt x="64" y="106"/>
                    <a:pt x="64" y="99"/>
                    <a:pt x="64" y="96"/>
                  </a:cubicBezTo>
                  <a:cubicBezTo>
                    <a:pt x="63" y="96"/>
                    <a:pt x="62" y="96"/>
                    <a:pt x="60" y="96"/>
                  </a:cubicBezTo>
                  <a:cubicBezTo>
                    <a:pt x="56" y="97"/>
                    <a:pt x="53" y="98"/>
                    <a:pt x="49" y="100"/>
                  </a:cubicBezTo>
                  <a:cubicBezTo>
                    <a:pt x="48" y="101"/>
                    <a:pt x="41" y="106"/>
                    <a:pt x="39" y="106"/>
                  </a:cubicBezTo>
                  <a:cubicBezTo>
                    <a:pt x="38" y="104"/>
                    <a:pt x="36" y="101"/>
                    <a:pt x="34" y="99"/>
                  </a:cubicBezTo>
                  <a:cubicBezTo>
                    <a:pt x="32" y="98"/>
                    <a:pt x="27" y="99"/>
                    <a:pt x="25" y="98"/>
                  </a:cubicBezTo>
                  <a:cubicBezTo>
                    <a:pt x="24" y="98"/>
                    <a:pt x="23" y="96"/>
                    <a:pt x="22" y="95"/>
                  </a:cubicBezTo>
                  <a:cubicBezTo>
                    <a:pt x="20" y="94"/>
                    <a:pt x="14" y="94"/>
                    <a:pt x="13" y="94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6" y="83"/>
                    <a:pt x="8" y="75"/>
                    <a:pt x="10" y="67"/>
                  </a:cubicBezTo>
                  <a:cubicBezTo>
                    <a:pt x="11" y="67"/>
                    <a:pt x="8" y="64"/>
                    <a:pt x="8" y="63"/>
                  </a:cubicBezTo>
                  <a:cubicBezTo>
                    <a:pt x="5" y="60"/>
                    <a:pt x="3" y="61"/>
                    <a:pt x="0" y="61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4D408A6D-E0AA-8F5F-001D-6940A825B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8" y="2160"/>
              <a:ext cx="302" cy="246"/>
            </a:xfrm>
            <a:custGeom>
              <a:avLst/>
              <a:gdLst>
                <a:gd name="T0" fmla="*/ 0 w 157"/>
                <a:gd name="T1" fmla="*/ 61 h 128"/>
                <a:gd name="T2" fmla="*/ 11 w 157"/>
                <a:gd name="T3" fmla="*/ 49 h 128"/>
                <a:gd name="T4" fmla="*/ 21 w 157"/>
                <a:gd name="T5" fmla="*/ 51 h 128"/>
                <a:gd name="T6" fmla="*/ 36 w 157"/>
                <a:gd name="T7" fmla="*/ 53 h 128"/>
                <a:gd name="T8" fmla="*/ 41 w 157"/>
                <a:gd name="T9" fmla="*/ 46 h 128"/>
                <a:gd name="T10" fmla="*/ 49 w 157"/>
                <a:gd name="T11" fmla="*/ 38 h 128"/>
                <a:gd name="T12" fmla="*/ 53 w 157"/>
                <a:gd name="T13" fmla="*/ 35 h 128"/>
                <a:gd name="T14" fmla="*/ 49 w 157"/>
                <a:gd name="T15" fmla="*/ 30 h 128"/>
                <a:gd name="T16" fmla="*/ 65 w 157"/>
                <a:gd name="T17" fmla="*/ 16 h 128"/>
                <a:gd name="T18" fmla="*/ 91 w 157"/>
                <a:gd name="T19" fmla="*/ 12 h 128"/>
                <a:gd name="T20" fmla="*/ 97 w 157"/>
                <a:gd name="T21" fmla="*/ 14 h 128"/>
                <a:gd name="T22" fmla="*/ 99 w 157"/>
                <a:gd name="T23" fmla="*/ 14 h 128"/>
                <a:gd name="T24" fmla="*/ 103 w 157"/>
                <a:gd name="T25" fmla="*/ 12 h 128"/>
                <a:gd name="T26" fmla="*/ 106 w 157"/>
                <a:gd name="T27" fmla="*/ 10 h 128"/>
                <a:gd name="T28" fmla="*/ 106 w 157"/>
                <a:gd name="T29" fmla="*/ 10 h 128"/>
                <a:gd name="T30" fmla="*/ 112 w 157"/>
                <a:gd name="T31" fmla="*/ 10 h 128"/>
                <a:gd name="T32" fmla="*/ 128 w 157"/>
                <a:gd name="T33" fmla="*/ 10 h 128"/>
                <a:gd name="T34" fmla="*/ 129 w 157"/>
                <a:gd name="T35" fmla="*/ 3 h 128"/>
                <a:gd name="T36" fmla="*/ 136 w 157"/>
                <a:gd name="T37" fmla="*/ 1 h 128"/>
                <a:gd name="T38" fmla="*/ 136 w 157"/>
                <a:gd name="T39" fmla="*/ 1 h 128"/>
                <a:gd name="T40" fmla="*/ 141 w 157"/>
                <a:gd name="T41" fmla="*/ 11 h 128"/>
                <a:gd name="T42" fmla="*/ 150 w 157"/>
                <a:gd name="T43" fmla="*/ 13 h 128"/>
                <a:gd name="T44" fmla="*/ 154 w 157"/>
                <a:gd name="T45" fmla="*/ 17 h 128"/>
                <a:gd name="T46" fmla="*/ 150 w 157"/>
                <a:gd name="T47" fmla="*/ 27 h 128"/>
                <a:gd name="T48" fmla="*/ 134 w 157"/>
                <a:gd name="T49" fmla="*/ 41 h 128"/>
                <a:gd name="T50" fmla="*/ 130 w 157"/>
                <a:gd name="T51" fmla="*/ 51 h 128"/>
                <a:gd name="T52" fmla="*/ 114 w 157"/>
                <a:gd name="T53" fmla="*/ 64 h 128"/>
                <a:gd name="T54" fmla="*/ 112 w 157"/>
                <a:gd name="T55" fmla="*/ 80 h 128"/>
                <a:gd name="T56" fmla="*/ 104 w 157"/>
                <a:gd name="T57" fmla="*/ 88 h 128"/>
                <a:gd name="T58" fmla="*/ 109 w 157"/>
                <a:gd name="T59" fmla="*/ 91 h 128"/>
                <a:gd name="T60" fmla="*/ 106 w 157"/>
                <a:gd name="T61" fmla="*/ 105 h 128"/>
                <a:gd name="T62" fmla="*/ 104 w 157"/>
                <a:gd name="T63" fmla="*/ 114 h 128"/>
                <a:gd name="T64" fmla="*/ 105 w 157"/>
                <a:gd name="T65" fmla="*/ 120 h 128"/>
                <a:gd name="T66" fmla="*/ 105 w 157"/>
                <a:gd name="T67" fmla="*/ 120 h 128"/>
                <a:gd name="T68" fmla="*/ 101 w 157"/>
                <a:gd name="T69" fmla="*/ 125 h 128"/>
                <a:gd name="T70" fmla="*/ 86 w 157"/>
                <a:gd name="T71" fmla="*/ 117 h 128"/>
                <a:gd name="T72" fmla="*/ 78 w 157"/>
                <a:gd name="T73" fmla="*/ 107 h 128"/>
                <a:gd name="T74" fmla="*/ 69 w 157"/>
                <a:gd name="T75" fmla="*/ 107 h 128"/>
                <a:gd name="T76" fmla="*/ 64 w 157"/>
                <a:gd name="T77" fmla="*/ 96 h 128"/>
                <a:gd name="T78" fmla="*/ 60 w 157"/>
                <a:gd name="T79" fmla="*/ 96 h 128"/>
                <a:gd name="T80" fmla="*/ 49 w 157"/>
                <a:gd name="T81" fmla="*/ 100 h 128"/>
                <a:gd name="T82" fmla="*/ 39 w 157"/>
                <a:gd name="T83" fmla="*/ 106 h 128"/>
                <a:gd name="T84" fmla="*/ 34 w 157"/>
                <a:gd name="T85" fmla="*/ 99 h 128"/>
                <a:gd name="T86" fmla="*/ 25 w 157"/>
                <a:gd name="T87" fmla="*/ 98 h 128"/>
                <a:gd name="T88" fmla="*/ 22 w 157"/>
                <a:gd name="T89" fmla="*/ 95 h 128"/>
                <a:gd name="T90" fmla="*/ 13 w 157"/>
                <a:gd name="T91" fmla="*/ 94 h 128"/>
                <a:gd name="T92" fmla="*/ 11 w 157"/>
                <a:gd name="T93" fmla="*/ 90 h 128"/>
                <a:gd name="T94" fmla="*/ 11 w 157"/>
                <a:gd name="T95" fmla="*/ 90 h 128"/>
                <a:gd name="T96" fmla="*/ 10 w 157"/>
                <a:gd name="T97" fmla="*/ 67 h 128"/>
                <a:gd name="T98" fmla="*/ 8 w 157"/>
                <a:gd name="T99" fmla="*/ 63 h 128"/>
                <a:gd name="T100" fmla="*/ 0 w 157"/>
                <a:gd name="T101" fmla="*/ 6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28">
                  <a:moveTo>
                    <a:pt x="0" y="61"/>
                  </a:moveTo>
                  <a:cubicBezTo>
                    <a:pt x="3" y="56"/>
                    <a:pt x="6" y="48"/>
                    <a:pt x="11" y="49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5" y="52"/>
                    <a:pt x="33" y="59"/>
                    <a:pt x="36" y="53"/>
                  </a:cubicBezTo>
                  <a:cubicBezTo>
                    <a:pt x="37" y="51"/>
                    <a:pt x="38" y="48"/>
                    <a:pt x="41" y="46"/>
                  </a:cubicBezTo>
                  <a:cubicBezTo>
                    <a:pt x="46" y="45"/>
                    <a:pt x="46" y="42"/>
                    <a:pt x="49" y="38"/>
                  </a:cubicBezTo>
                  <a:cubicBezTo>
                    <a:pt x="50" y="38"/>
                    <a:pt x="53" y="35"/>
                    <a:pt x="53" y="35"/>
                  </a:cubicBezTo>
                  <a:cubicBezTo>
                    <a:pt x="53" y="33"/>
                    <a:pt x="49" y="32"/>
                    <a:pt x="49" y="30"/>
                  </a:cubicBezTo>
                  <a:cubicBezTo>
                    <a:pt x="56" y="27"/>
                    <a:pt x="57" y="18"/>
                    <a:pt x="65" y="16"/>
                  </a:cubicBezTo>
                  <a:cubicBezTo>
                    <a:pt x="74" y="14"/>
                    <a:pt x="81" y="12"/>
                    <a:pt x="91" y="12"/>
                  </a:cubicBezTo>
                  <a:cubicBezTo>
                    <a:pt x="93" y="12"/>
                    <a:pt x="94" y="14"/>
                    <a:pt x="97" y="14"/>
                  </a:cubicBezTo>
                  <a:cubicBezTo>
                    <a:pt x="97" y="14"/>
                    <a:pt x="99" y="14"/>
                    <a:pt x="99" y="14"/>
                  </a:cubicBezTo>
                  <a:cubicBezTo>
                    <a:pt x="101" y="13"/>
                    <a:pt x="102" y="12"/>
                    <a:pt x="103" y="12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08" y="9"/>
                    <a:pt x="110" y="10"/>
                    <a:pt x="112" y="10"/>
                  </a:cubicBezTo>
                  <a:cubicBezTo>
                    <a:pt x="114" y="10"/>
                    <a:pt x="127" y="12"/>
                    <a:pt x="128" y="10"/>
                  </a:cubicBezTo>
                  <a:cubicBezTo>
                    <a:pt x="129" y="8"/>
                    <a:pt x="128" y="6"/>
                    <a:pt x="129" y="3"/>
                  </a:cubicBezTo>
                  <a:cubicBezTo>
                    <a:pt x="131" y="0"/>
                    <a:pt x="133" y="1"/>
                    <a:pt x="136" y="1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41" y="3"/>
                    <a:pt x="139" y="7"/>
                    <a:pt x="141" y="11"/>
                  </a:cubicBezTo>
                  <a:cubicBezTo>
                    <a:pt x="142" y="15"/>
                    <a:pt x="147" y="13"/>
                    <a:pt x="150" y="13"/>
                  </a:cubicBezTo>
                  <a:cubicBezTo>
                    <a:pt x="152" y="13"/>
                    <a:pt x="154" y="16"/>
                    <a:pt x="154" y="17"/>
                  </a:cubicBezTo>
                  <a:cubicBezTo>
                    <a:pt x="157" y="20"/>
                    <a:pt x="153" y="24"/>
                    <a:pt x="150" y="27"/>
                  </a:cubicBezTo>
                  <a:cubicBezTo>
                    <a:pt x="145" y="31"/>
                    <a:pt x="140" y="37"/>
                    <a:pt x="134" y="41"/>
                  </a:cubicBezTo>
                  <a:cubicBezTo>
                    <a:pt x="132" y="45"/>
                    <a:pt x="134" y="47"/>
                    <a:pt x="130" y="51"/>
                  </a:cubicBezTo>
                  <a:cubicBezTo>
                    <a:pt x="114" y="64"/>
                    <a:pt x="114" y="64"/>
                    <a:pt x="114" y="64"/>
                  </a:cubicBezTo>
                  <a:cubicBezTo>
                    <a:pt x="110" y="67"/>
                    <a:pt x="117" y="76"/>
                    <a:pt x="112" y="80"/>
                  </a:cubicBezTo>
                  <a:cubicBezTo>
                    <a:pt x="110" y="82"/>
                    <a:pt x="104" y="85"/>
                    <a:pt x="104" y="88"/>
                  </a:cubicBezTo>
                  <a:cubicBezTo>
                    <a:pt x="104" y="91"/>
                    <a:pt x="110" y="86"/>
                    <a:pt x="109" y="91"/>
                  </a:cubicBezTo>
                  <a:cubicBezTo>
                    <a:pt x="106" y="105"/>
                    <a:pt x="106" y="105"/>
                    <a:pt x="106" y="105"/>
                  </a:cubicBezTo>
                  <a:cubicBezTo>
                    <a:pt x="105" y="107"/>
                    <a:pt x="104" y="111"/>
                    <a:pt x="104" y="114"/>
                  </a:cubicBezTo>
                  <a:cubicBezTo>
                    <a:pt x="104" y="116"/>
                    <a:pt x="105" y="119"/>
                    <a:pt x="105" y="120"/>
                  </a:cubicBezTo>
                  <a:cubicBezTo>
                    <a:pt x="105" y="120"/>
                    <a:pt x="105" y="120"/>
                    <a:pt x="105" y="120"/>
                  </a:cubicBezTo>
                  <a:cubicBezTo>
                    <a:pt x="101" y="125"/>
                    <a:pt x="101" y="125"/>
                    <a:pt x="101" y="125"/>
                  </a:cubicBezTo>
                  <a:cubicBezTo>
                    <a:pt x="94" y="128"/>
                    <a:pt x="89" y="122"/>
                    <a:pt x="86" y="117"/>
                  </a:cubicBezTo>
                  <a:cubicBezTo>
                    <a:pt x="84" y="114"/>
                    <a:pt x="73" y="112"/>
                    <a:pt x="78" y="107"/>
                  </a:cubicBezTo>
                  <a:cubicBezTo>
                    <a:pt x="78" y="106"/>
                    <a:pt x="70" y="107"/>
                    <a:pt x="69" y="107"/>
                  </a:cubicBezTo>
                  <a:cubicBezTo>
                    <a:pt x="64" y="106"/>
                    <a:pt x="64" y="99"/>
                    <a:pt x="64" y="96"/>
                  </a:cubicBezTo>
                  <a:cubicBezTo>
                    <a:pt x="63" y="96"/>
                    <a:pt x="62" y="96"/>
                    <a:pt x="60" y="96"/>
                  </a:cubicBezTo>
                  <a:cubicBezTo>
                    <a:pt x="56" y="97"/>
                    <a:pt x="53" y="98"/>
                    <a:pt x="49" y="100"/>
                  </a:cubicBezTo>
                  <a:cubicBezTo>
                    <a:pt x="48" y="101"/>
                    <a:pt x="41" y="106"/>
                    <a:pt x="39" y="106"/>
                  </a:cubicBezTo>
                  <a:cubicBezTo>
                    <a:pt x="38" y="104"/>
                    <a:pt x="36" y="101"/>
                    <a:pt x="34" y="99"/>
                  </a:cubicBezTo>
                  <a:cubicBezTo>
                    <a:pt x="32" y="98"/>
                    <a:pt x="27" y="99"/>
                    <a:pt x="25" y="98"/>
                  </a:cubicBezTo>
                  <a:cubicBezTo>
                    <a:pt x="24" y="98"/>
                    <a:pt x="23" y="96"/>
                    <a:pt x="22" y="95"/>
                  </a:cubicBezTo>
                  <a:cubicBezTo>
                    <a:pt x="20" y="94"/>
                    <a:pt x="14" y="94"/>
                    <a:pt x="13" y="94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6" y="83"/>
                    <a:pt x="8" y="75"/>
                    <a:pt x="10" y="67"/>
                  </a:cubicBezTo>
                  <a:cubicBezTo>
                    <a:pt x="11" y="67"/>
                    <a:pt x="8" y="64"/>
                    <a:pt x="8" y="63"/>
                  </a:cubicBezTo>
                  <a:cubicBezTo>
                    <a:pt x="5" y="60"/>
                    <a:pt x="3" y="61"/>
                    <a:pt x="0" y="61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5751B1F5-17BE-71CA-AA2B-A2FE4EFE9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2" y="2275"/>
              <a:ext cx="129" cy="245"/>
            </a:xfrm>
            <a:custGeom>
              <a:avLst/>
              <a:gdLst>
                <a:gd name="T0" fmla="*/ 50 w 67"/>
                <a:gd name="T1" fmla="*/ 0 h 127"/>
                <a:gd name="T2" fmla="*/ 58 w 67"/>
                <a:gd name="T3" fmla="*/ 3 h 127"/>
                <a:gd name="T4" fmla="*/ 60 w 67"/>
                <a:gd name="T5" fmla="*/ 7 h 127"/>
                <a:gd name="T6" fmla="*/ 61 w 67"/>
                <a:gd name="T7" fmla="*/ 30 h 127"/>
                <a:gd name="T8" fmla="*/ 61 w 67"/>
                <a:gd name="T9" fmla="*/ 30 h 127"/>
                <a:gd name="T10" fmla="*/ 54 w 67"/>
                <a:gd name="T11" fmla="*/ 53 h 127"/>
                <a:gd name="T12" fmla="*/ 50 w 67"/>
                <a:gd name="T13" fmla="*/ 57 h 127"/>
                <a:gd name="T14" fmla="*/ 43 w 67"/>
                <a:gd name="T15" fmla="*/ 60 h 127"/>
                <a:gd name="T16" fmla="*/ 34 w 67"/>
                <a:gd name="T17" fmla="*/ 64 h 127"/>
                <a:gd name="T18" fmla="*/ 38 w 67"/>
                <a:gd name="T19" fmla="*/ 74 h 127"/>
                <a:gd name="T20" fmla="*/ 51 w 67"/>
                <a:gd name="T21" fmla="*/ 76 h 127"/>
                <a:gd name="T22" fmla="*/ 64 w 67"/>
                <a:gd name="T23" fmla="*/ 84 h 127"/>
                <a:gd name="T24" fmla="*/ 64 w 67"/>
                <a:gd name="T25" fmla="*/ 96 h 127"/>
                <a:gd name="T26" fmla="*/ 67 w 67"/>
                <a:gd name="T27" fmla="*/ 100 h 127"/>
                <a:gd name="T28" fmla="*/ 67 w 67"/>
                <a:gd name="T29" fmla="*/ 100 h 127"/>
                <a:gd name="T30" fmla="*/ 36 w 67"/>
                <a:gd name="T31" fmla="*/ 125 h 127"/>
                <a:gd name="T32" fmla="*/ 21 w 67"/>
                <a:gd name="T33" fmla="*/ 123 h 127"/>
                <a:gd name="T34" fmla="*/ 10 w 67"/>
                <a:gd name="T35" fmla="*/ 115 h 127"/>
                <a:gd name="T36" fmla="*/ 9 w 67"/>
                <a:gd name="T37" fmla="*/ 108 h 127"/>
                <a:gd name="T38" fmla="*/ 6 w 67"/>
                <a:gd name="T39" fmla="*/ 103 h 127"/>
                <a:gd name="T40" fmla="*/ 3 w 67"/>
                <a:gd name="T41" fmla="*/ 94 h 127"/>
                <a:gd name="T42" fmla="*/ 3 w 67"/>
                <a:gd name="T43" fmla="*/ 94 h 127"/>
                <a:gd name="T44" fmla="*/ 0 w 67"/>
                <a:gd name="T45" fmla="*/ 79 h 127"/>
                <a:gd name="T46" fmla="*/ 6 w 67"/>
                <a:gd name="T47" fmla="*/ 73 h 127"/>
                <a:gd name="T48" fmla="*/ 13 w 67"/>
                <a:gd name="T49" fmla="*/ 63 h 127"/>
                <a:gd name="T50" fmla="*/ 15 w 67"/>
                <a:gd name="T51" fmla="*/ 56 h 127"/>
                <a:gd name="T52" fmla="*/ 20 w 67"/>
                <a:gd name="T53" fmla="*/ 47 h 127"/>
                <a:gd name="T54" fmla="*/ 17 w 67"/>
                <a:gd name="T55" fmla="*/ 36 h 127"/>
                <a:gd name="T56" fmla="*/ 17 w 67"/>
                <a:gd name="T57" fmla="*/ 29 h 127"/>
                <a:gd name="T58" fmla="*/ 16 w 67"/>
                <a:gd name="T59" fmla="*/ 26 h 127"/>
                <a:gd name="T60" fmla="*/ 20 w 67"/>
                <a:gd name="T61" fmla="*/ 21 h 127"/>
                <a:gd name="T62" fmla="*/ 21 w 67"/>
                <a:gd name="T63" fmla="*/ 21 h 127"/>
                <a:gd name="T64" fmla="*/ 22 w 67"/>
                <a:gd name="T65" fmla="*/ 14 h 127"/>
                <a:gd name="T66" fmla="*/ 29 w 67"/>
                <a:gd name="T67" fmla="*/ 8 h 127"/>
                <a:gd name="T68" fmla="*/ 29 w 67"/>
                <a:gd name="T69" fmla="*/ 8 h 127"/>
                <a:gd name="T70" fmla="*/ 36 w 67"/>
                <a:gd name="T71" fmla="*/ 5 h 127"/>
                <a:gd name="T72" fmla="*/ 41 w 67"/>
                <a:gd name="T73" fmla="*/ 2 h 127"/>
                <a:gd name="T74" fmla="*/ 50 w 67"/>
                <a:gd name="T75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" h="127">
                  <a:moveTo>
                    <a:pt x="50" y="0"/>
                  </a:moveTo>
                  <a:cubicBezTo>
                    <a:pt x="53" y="0"/>
                    <a:pt x="55" y="0"/>
                    <a:pt x="58" y="3"/>
                  </a:cubicBezTo>
                  <a:cubicBezTo>
                    <a:pt x="58" y="3"/>
                    <a:pt x="61" y="6"/>
                    <a:pt x="60" y="7"/>
                  </a:cubicBezTo>
                  <a:cubicBezTo>
                    <a:pt x="58" y="15"/>
                    <a:pt x="56" y="23"/>
                    <a:pt x="61" y="30"/>
                  </a:cubicBezTo>
                  <a:cubicBezTo>
                    <a:pt x="61" y="30"/>
                    <a:pt x="61" y="30"/>
                    <a:pt x="61" y="30"/>
                  </a:cubicBezTo>
                  <a:cubicBezTo>
                    <a:pt x="54" y="35"/>
                    <a:pt x="62" y="52"/>
                    <a:pt x="54" y="53"/>
                  </a:cubicBezTo>
                  <a:cubicBezTo>
                    <a:pt x="52" y="53"/>
                    <a:pt x="51" y="55"/>
                    <a:pt x="50" y="57"/>
                  </a:cubicBezTo>
                  <a:cubicBezTo>
                    <a:pt x="50" y="62"/>
                    <a:pt x="46" y="58"/>
                    <a:pt x="43" y="60"/>
                  </a:cubicBezTo>
                  <a:cubicBezTo>
                    <a:pt x="40" y="61"/>
                    <a:pt x="37" y="63"/>
                    <a:pt x="34" y="64"/>
                  </a:cubicBezTo>
                  <a:cubicBezTo>
                    <a:pt x="33" y="67"/>
                    <a:pt x="36" y="73"/>
                    <a:pt x="38" y="74"/>
                  </a:cubicBezTo>
                  <a:cubicBezTo>
                    <a:pt x="43" y="74"/>
                    <a:pt x="46" y="76"/>
                    <a:pt x="51" y="76"/>
                  </a:cubicBezTo>
                  <a:cubicBezTo>
                    <a:pt x="54" y="76"/>
                    <a:pt x="62" y="80"/>
                    <a:pt x="64" y="84"/>
                  </a:cubicBezTo>
                  <a:cubicBezTo>
                    <a:pt x="64" y="89"/>
                    <a:pt x="59" y="92"/>
                    <a:pt x="64" y="96"/>
                  </a:cubicBezTo>
                  <a:cubicBezTo>
                    <a:pt x="67" y="100"/>
                    <a:pt x="67" y="100"/>
                    <a:pt x="67" y="100"/>
                  </a:cubicBezTo>
                  <a:cubicBezTo>
                    <a:pt x="67" y="100"/>
                    <a:pt x="67" y="100"/>
                    <a:pt x="67" y="100"/>
                  </a:cubicBezTo>
                  <a:cubicBezTo>
                    <a:pt x="59" y="108"/>
                    <a:pt x="50" y="127"/>
                    <a:pt x="36" y="125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17" y="123"/>
                    <a:pt x="12" y="118"/>
                    <a:pt x="10" y="115"/>
                  </a:cubicBezTo>
                  <a:cubicBezTo>
                    <a:pt x="9" y="113"/>
                    <a:pt x="11" y="109"/>
                    <a:pt x="9" y="108"/>
                  </a:cubicBezTo>
                  <a:cubicBezTo>
                    <a:pt x="9" y="106"/>
                    <a:pt x="7" y="105"/>
                    <a:pt x="6" y="103"/>
                  </a:cubicBezTo>
                  <a:cubicBezTo>
                    <a:pt x="3" y="94"/>
                    <a:pt x="3" y="94"/>
                    <a:pt x="3" y="94"/>
                  </a:cubicBezTo>
                  <a:cubicBezTo>
                    <a:pt x="3" y="94"/>
                    <a:pt x="3" y="94"/>
                    <a:pt x="3" y="94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" y="77"/>
                    <a:pt x="4" y="74"/>
                    <a:pt x="6" y="73"/>
                  </a:cubicBezTo>
                  <a:cubicBezTo>
                    <a:pt x="9" y="71"/>
                    <a:pt x="12" y="66"/>
                    <a:pt x="13" y="63"/>
                  </a:cubicBezTo>
                  <a:cubicBezTo>
                    <a:pt x="14" y="61"/>
                    <a:pt x="14" y="59"/>
                    <a:pt x="15" y="56"/>
                  </a:cubicBezTo>
                  <a:cubicBezTo>
                    <a:pt x="17" y="53"/>
                    <a:pt x="19" y="50"/>
                    <a:pt x="20" y="47"/>
                  </a:cubicBezTo>
                  <a:cubicBezTo>
                    <a:pt x="20" y="43"/>
                    <a:pt x="19" y="40"/>
                    <a:pt x="17" y="36"/>
                  </a:cubicBezTo>
                  <a:cubicBezTo>
                    <a:pt x="17" y="34"/>
                    <a:pt x="17" y="32"/>
                    <a:pt x="17" y="29"/>
                  </a:cubicBezTo>
                  <a:cubicBezTo>
                    <a:pt x="17" y="28"/>
                    <a:pt x="16" y="27"/>
                    <a:pt x="16" y="26"/>
                  </a:cubicBezTo>
                  <a:cubicBezTo>
                    <a:pt x="16" y="24"/>
                    <a:pt x="18" y="22"/>
                    <a:pt x="20" y="21"/>
                  </a:cubicBezTo>
                  <a:cubicBezTo>
                    <a:pt x="20" y="21"/>
                    <a:pt x="20" y="21"/>
                    <a:pt x="21" y="21"/>
                  </a:cubicBezTo>
                  <a:cubicBezTo>
                    <a:pt x="21" y="18"/>
                    <a:pt x="21" y="16"/>
                    <a:pt x="22" y="14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31" y="7"/>
                    <a:pt x="33" y="6"/>
                    <a:pt x="36" y="5"/>
                  </a:cubicBezTo>
                  <a:cubicBezTo>
                    <a:pt x="38" y="4"/>
                    <a:pt x="40" y="3"/>
                    <a:pt x="41" y="2"/>
                  </a:cubicBezTo>
                  <a:cubicBezTo>
                    <a:pt x="45" y="1"/>
                    <a:pt x="46" y="0"/>
                    <a:pt x="50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FAD5DA87-BF60-2735-D3B5-C12E63215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2" y="2275"/>
              <a:ext cx="129" cy="245"/>
            </a:xfrm>
            <a:custGeom>
              <a:avLst/>
              <a:gdLst>
                <a:gd name="T0" fmla="*/ 50 w 67"/>
                <a:gd name="T1" fmla="*/ 0 h 127"/>
                <a:gd name="T2" fmla="*/ 58 w 67"/>
                <a:gd name="T3" fmla="*/ 3 h 127"/>
                <a:gd name="T4" fmla="*/ 60 w 67"/>
                <a:gd name="T5" fmla="*/ 7 h 127"/>
                <a:gd name="T6" fmla="*/ 61 w 67"/>
                <a:gd name="T7" fmla="*/ 30 h 127"/>
                <a:gd name="T8" fmla="*/ 61 w 67"/>
                <a:gd name="T9" fmla="*/ 30 h 127"/>
                <a:gd name="T10" fmla="*/ 54 w 67"/>
                <a:gd name="T11" fmla="*/ 53 h 127"/>
                <a:gd name="T12" fmla="*/ 50 w 67"/>
                <a:gd name="T13" fmla="*/ 57 h 127"/>
                <a:gd name="T14" fmla="*/ 43 w 67"/>
                <a:gd name="T15" fmla="*/ 60 h 127"/>
                <a:gd name="T16" fmla="*/ 34 w 67"/>
                <a:gd name="T17" fmla="*/ 64 h 127"/>
                <a:gd name="T18" fmla="*/ 38 w 67"/>
                <a:gd name="T19" fmla="*/ 74 h 127"/>
                <a:gd name="T20" fmla="*/ 51 w 67"/>
                <a:gd name="T21" fmla="*/ 76 h 127"/>
                <a:gd name="T22" fmla="*/ 64 w 67"/>
                <a:gd name="T23" fmla="*/ 84 h 127"/>
                <a:gd name="T24" fmla="*/ 64 w 67"/>
                <a:gd name="T25" fmla="*/ 96 h 127"/>
                <a:gd name="T26" fmla="*/ 67 w 67"/>
                <a:gd name="T27" fmla="*/ 100 h 127"/>
                <a:gd name="T28" fmla="*/ 67 w 67"/>
                <a:gd name="T29" fmla="*/ 100 h 127"/>
                <a:gd name="T30" fmla="*/ 36 w 67"/>
                <a:gd name="T31" fmla="*/ 125 h 127"/>
                <a:gd name="T32" fmla="*/ 21 w 67"/>
                <a:gd name="T33" fmla="*/ 123 h 127"/>
                <a:gd name="T34" fmla="*/ 10 w 67"/>
                <a:gd name="T35" fmla="*/ 115 h 127"/>
                <a:gd name="T36" fmla="*/ 9 w 67"/>
                <a:gd name="T37" fmla="*/ 108 h 127"/>
                <a:gd name="T38" fmla="*/ 6 w 67"/>
                <a:gd name="T39" fmla="*/ 103 h 127"/>
                <a:gd name="T40" fmla="*/ 3 w 67"/>
                <a:gd name="T41" fmla="*/ 94 h 127"/>
                <a:gd name="T42" fmla="*/ 3 w 67"/>
                <a:gd name="T43" fmla="*/ 94 h 127"/>
                <a:gd name="T44" fmla="*/ 0 w 67"/>
                <a:gd name="T45" fmla="*/ 79 h 127"/>
                <a:gd name="T46" fmla="*/ 6 w 67"/>
                <a:gd name="T47" fmla="*/ 73 h 127"/>
                <a:gd name="T48" fmla="*/ 13 w 67"/>
                <a:gd name="T49" fmla="*/ 63 h 127"/>
                <a:gd name="T50" fmla="*/ 15 w 67"/>
                <a:gd name="T51" fmla="*/ 56 h 127"/>
                <a:gd name="T52" fmla="*/ 20 w 67"/>
                <a:gd name="T53" fmla="*/ 47 h 127"/>
                <a:gd name="T54" fmla="*/ 17 w 67"/>
                <a:gd name="T55" fmla="*/ 36 h 127"/>
                <a:gd name="T56" fmla="*/ 17 w 67"/>
                <a:gd name="T57" fmla="*/ 29 h 127"/>
                <a:gd name="T58" fmla="*/ 16 w 67"/>
                <a:gd name="T59" fmla="*/ 26 h 127"/>
                <a:gd name="T60" fmla="*/ 20 w 67"/>
                <a:gd name="T61" fmla="*/ 21 h 127"/>
                <a:gd name="T62" fmla="*/ 21 w 67"/>
                <a:gd name="T63" fmla="*/ 21 h 127"/>
                <a:gd name="T64" fmla="*/ 22 w 67"/>
                <a:gd name="T65" fmla="*/ 14 h 127"/>
                <a:gd name="T66" fmla="*/ 29 w 67"/>
                <a:gd name="T67" fmla="*/ 8 h 127"/>
                <a:gd name="T68" fmla="*/ 29 w 67"/>
                <a:gd name="T69" fmla="*/ 8 h 127"/>
                <a:gd name="T70" fmla="*/ 36 w 67"/>
                <a:gd name="T71" fmla="*/ 5 h 127"/>
                <a:gd name="T72" fmla="*/ 41 w 67"/>
                <a:gd name="T73" fmla="*/ 2 h 127"/>
                <a:gd name="T74" fmla="*/ 50 w 67"/>
                <a:gd name="T75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" h="127">
                  <a:moveTo>
                    <a:pt x="50" y="0"/>
                  </a:moveTo>
                  <a:cubicBezTo>
                    <a:pt x="53" y="0"/>
                    <a:pt x="55" y="0"/>
                    <a:pt x="58" y="3"/>
                  </a:cubicBezTo>
                  <a:cubicBezTo>
                    <a:pt x="58" y="3"/>
                    <a:pt x="61" y="6"/>
                    <a:pt x="60" y="7"/>
                  </a:cubicBezTo>
                  <a:cubicBezTo>
                    <a:pt x="58" y="15"/>
                    <a:pt x="56" y="23"/>
                    <a:pt x="61" y="30"/>
                  </a:cubicBezTo>
                  <a:cubicBezTo>
                    <a:pt x="61" y="30"/>
                    <a:pt x="61" y="30"/>
                    <a:pt x="61" y="30"/>
                  </a:cubicBezTo>
                  <a:cubicBezTo>
                    <a:pt x="54" y="35"/>
                    <a:pt x="62" y="52"/>
                    <a:pt x="54" y="53"/>
                  </a:cubicBezTo>
                  <a:cubicBezTo>
                    <a:pt x="52" y="53"/>
                    <a:pt x="51" y="55"/>
                    <a:pt x="50" y="57"/>
                  </a:cubicBezTo>
                  <a:cubicBezTo>
                    <a:pt x="50" y="62"/>
                    <a:pt x="46" y="58"/>
                    <a:pt x="43" y="60"/>
                  </a:cubicBezTo>
                  <a:cubicBezTo>
                    <a:pt x="40" y="61"/>
                    <a:pt x="37" y="63"/>
                    <a:pt x="34" y="64"/>
                  </a:cubicBezTo>
                  <a:cubicBezTo>
                    <a:pt x="33" y="67"/>
                    <a:pt x="36" y="73"/>
                    <a:pt x="38" y="74"/>
                  </a:cubicBezTo>
                  <a:cubicBezTo>
                    <a:pt x="43" y="74"/>
                    <a:pt x="46" y="76"/>
                    <a:pt x="51" y="76"/>
                  </a:cubicBezTo>
                  <a:cubicBezTo>
                    <a:pt x="54" y="76"/>
                    <a:pt x="62" y="80"/>
                    <a:pt x="64" y="84"/>
                  </a:cubicBezTo>
                  <a:cubicBezTo>
                    <a:pt x="64" y="89"/>
                    <a:pt x="59" y="92"/>
                    <a:pt x="64" y="96"/>
                  </a:cubicBezTo>
                  <a:cubicBezTo>
                    <a:pt x="67" y="100"/>
                    <a:pt x="67" y="100"/>
                    <a:pt x="67" y="100"/>
                  </a:cubicBezTo>
                  <a:cubicBezTo>
                    <a:pt x="67" y="100"/>
                    <a:pt x="67" y="100"/>
                    <a:pt x="67" y="100"/>
                  </a:cubicBezTo>
                  <a:cubicBezTo>
                    <a:pt x="59" y="108"/>
                    <a:pt x="50" y="127"/>
                    <a:pt x="36" y="125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17" y="123"/>
                    <a:pt x="12" y="118"/>
                    <a:pt x="10" y="115"/>
                  </a:cubicBezTo>
                  <a:cubicBezTo>
                    <a:pt x="9" y="113"/>
                    <a:pt x="11" y="109"/>
                    <a:pt x="9" y="108"/>
                  </a:cubicBezTo>
                  <a:cubicBezTo>
                    <a:pt x="9" y="106"/>
                    <a:pt x="7" y="105"/>
                    <a:pt x="6" y="103"/>
                  </a:cubicBezTo>
                  <a:cubicBezTo>
                    <a:pt x="3" y="94"/>
                    <a:pt x="3" y="94"/>
                    <a:pt x="3" y="94"/>
                  </a:cubicBezTo>
                  <a:cubicBezTo>
                    <a:pt x="3" y="94"/>
                    <a:pt x="3" y="94"/>
                    <a:pt x="3" y="94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" y="77"/>
                    <a:pt x="4" y="74"/>
                    <a:pt x="6" y="73"/>
                  </a:cubicBezTo>
                  <a:cubicBezTo>
                    <a:pt x="9" y="71"/>
                    <a:pt x="12" y="66"/>
                    <a:pt x="13" y="63"/>
                  </a:cubicBezTo>
                  <a:cubicBezTo>
                    <a:pt x="14" y="61"/>
                    <a:pt x="14" y="59"/>
                    <a:pt x="15" y="56"/>
                  </a:cubicBezTo>
                  <a:cubicBezTo>
                    <a:pt x="17" y="53"/>
                    <a:pt x="19" y="50"/>
                    <a:pt x="20" y="47"/>
                  </a:cubicBezTo>
                  <a:cubicBezTo>
                    <a:pt x="20" y="43"/>
                    <a:pt x="19" y="40"/>
                    <a:pt x="17" y="36"/>
                  </a:cubicBezTo>
                  <a:cubicBezTo>
                    <a:pt x="17" y="34"/>
                    <a:pt x="17" y="32"/>
                    <a:pt x="17" y="29"/>
                  </a:cubicBezTo>
                  <a:cubicBezTo>
                    <a:pt x="17" y="28"/>
                    <a:pt x="16" y="27"/>
                    <a:pt x="16" y="26"/>
                  </a:cubicBezTo>
                  <a:cubicBezTo>
                    <a:pt x="16" y="24"/>
                    <a:pt x="18" y="22"/>
                    <a:pt x="20" y="21"/>
                  </a:cubicBezTo>
                  <a:cubicBezTo>
                    <a:pt x="20" y="21"/>
                    <a:pt x="20" y="21"/>
                    <a:pt x="21" y="21"/>
                  </a:cubicBezTo>
                  <a:cubicBezTo>
                    <a:pt x="21" y="18"/>
                    <a:pt x="21" y="16"/>
                    <a:pt x="22" y="14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31" y="7"/>
                    <a:pt x="33" y="6"/>
                    <a:pt x="36" y="5"/>
                  </a:cubicBezTo>
                  <a:cubicBezTo>
                    <a:pt x="38" y="4"/>
                    <a:pt x="40" y="3"/>
                    <a:pt x="41" y="2"/>
                  </a:cubicBezTo>
                  <a:cubicBezTo>
                    <a:pt x="45" y="1"/>
                    <a:pt x="46" y="0"/>
                    <a:pt x="50" y="0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DD987235-42B7-59D4-9BCC-5536FB030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9" y="1902"/>
              <a:ext cx="273" cy="116"/>
            </a:xfrm>
            <a:custGeom>
              <a:avLst/>
              <a:gdLst>
                <a:gd name="T0" fmla="*/ 0 w 142"/>
                <a:gd name="T1" fmla="*/ 17 h 60"/>
                <a:gd name="T2" fmla="*/ 4 w 142"/>
                <a:gd name="T3" fmla="*/ 10 h 60"/>
                <a:gd name="T4" fmla="*/ 5 w 142"/>
                <a:gd name="T5" fmla="*/ 3 h 60"/>
                <a:gd name="T6" fmla="*/ 34 w 142"/>
                <a:gd name="T7" fmla="*/ 0 h 60"/>
                <a:gd name="T8" fmla="*/ 34 w 142"/>
                <a:gd name="T9" fmla="*/ 0 h 60"/>
                <a:gd name="T10" fmla="*/ 49 w 142"/>
                <a:gd name="T11" fmla="*/ 9 h 60"/>
                <a:gd name="T12" fmla="*/ 57 w 142"/>
                <a:gd name="T13" fmla="*/ 15 h 60"/>
                <a:gd name="T14" fmla="*/ 65 w 142"/>
                <a:gd name="T15" fmla="*/ 19 h 60"/>
                <a:gd name="T16" fmla="*/ 90 w 142"/>
                <a:gd name="T17" fmla="*/ 11 h 60"/>
                <a:gd name="T18" fmla="*/ 114 w 142"/>
                <a:gd name="T19" fmla="*/ 24 h 60"/>
                <a:gd name="T20" fmla="*/ 117 w 142"/>
                <a:gd name="T21" fmla="*/ 28 h 60"/>
                <a:gd name="T22" fmla="*/ 118 w 142"/>
                <a:gd name="T23" fmla="*/ 32 h 60"/>
                <a:gd name="T24" fmla="*/ 122 w 142"/>
                <a:gd name="T25" fmla="*/ 36 h 60"/>
                <a:gd name="T26" fmla="*/ 123 w 142"/>
                <a:gd name="T27" fmla="*/ 39 h 60"/>
                <a:gd name="T28" fmla="*/ 124 w 142"/>
                <a:gd name="T29" fmla="*/ 40 h 60"/>
                <a:gd name="T30" fmla="*/ 131 w 142"/>
                <a:gd name="T31" fmla="*/ 42 h 60"/>
                <a:gd name="T32" fmla="*/ 133 w 142"/>
                <a:gd name="T33" fmla="*/ 47 h 60"/>
                <a:gd name="T34" fmla="*/ 137 w 142"/>
                <a:gd name="T35" fmla="*/ 51 h 60"/>
                <a:gd name="T36" fmla="*/ 137 w 142"/>
                <a:gd name="T37" fmla="*/ 51 h 60"/>
                <a:gd name="T38" fmla="*/ 142 w 142"/>
                <a:gd name="T39" fmla="*/ 58 h 60"/>
                <a:gd name="T40" fmla="*/ 141 w 142"/>
                <a:gd name="T41" fmla="*/ 60 h 60"/>
                <a:gd name="T42" fmla="*/ 141 w 142"/>
                <a:gd name="T43" fmla="*/ 60 h 60"/>
                <a:gd name="T44" fmla="*/ 135 w 142"/>
                <a:gd name="T45" fmla="*/ 55 h 60"/>
                <a:gd name="T46" fmla="*/ 125 w 142"/>
                <a:gd name="T47" fmla="*/ 48 h 60"/>
                <a:gd name="T48" fmla="*/ 120 w 142"/>
                <a:gd name="T49" fmla="*/ 45 h 60"/>
                <a:gd name="T50" fmla="*/ 114 w 142"/>
                <a:gd name="T51" fmla="*/ 52 h 60"/>
                <a:gd name="T52" fmla="*/ 110 w 142"/>
                <a:gd name="T53" fmla="*/ 55 h 60"/>
                <a:gd name="T54" fmla="*/ 110 w 142"/>
                <a:gd name="T55" fmla="*/ 55 h 60"/>
                <a:gd name="T56" fmla="*/ 95 w 142"/>
                <a:gd name="T57" fmla="*/ 58 h 60"/>
                <a:gd name="T58" fmla="*/ 88 w 142"/>
                <a:gd name="T59" fmla="*/ 53 h 60"/>
                <a:gd name="T60" fmla="*/ 82 w 142"/>
                <a:gd name="T61" fmla="*/ 50 h 60"/>
                <a:gd name="T62" fmla="*/ 76 w 142"/>
                <a:gd name="T63" fmla="*/ 48 h 60"/>
                <a:gd name="T64" fmla="*/ 66 w 142"/>
                <a:gd name="T65" fmla="*/ 49 h 60"/>
                <a:gd name="T66" fmla="*/ 52 w 142"/>
                <a:gd name="T67" fmla="*/ 45 h 60"/>
                <a:gd name="T68" fmla="*/ 36 w 142"/>
                <a:gd name="T69" fmla="*/ 44 h 60"/>
                <a:gd name="T70" fmla="*/ 25 w 142"/>
                <a:gd name="T71" fmla="*/ 35 h 60"/>
                <a:gd name="T72" fmla="*/ 15 w 142"/>
                <a:gd name="T73" fmla="*/ 44 h 60"/>
                <a:gd name="T74" fmla="*/ 10 w 142"/>
                <a:gd name="T75" fmla="*/ 34 h 60"/>
                <a:gd name="T76" fmla="*/ 8 w 142"/>
                <a:gd name="T77" fmla="*/ 27 h 60"/>
                <a:gd name="T78" fmla="*/ 6 w 142"/>
                <a:gd name="T79" fmla="*/ 18 h 60"/>
                <a:gd name="T80" fmla="*/ 0 w 142"/>
                <a:gd name="T81" fmla="*/ 1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2" h="60">
                  <a:moveTo>
                    <a:pt x="0" y="17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5" y="3"/>
                    <a:pt x="25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10"/>
                    <a:pt x="44" y="5"/>
                    <a:pt x="49" y="9"/>
                  </a:cubicBezTo>
                  <a:cubicBezTo>
                    <a:pt x="51" y="11"/>
                    <a:pt x="55" y="15"/>
                    <a:pt x="57" y="15"/>
                  </a:cubicBezTo>
                  <a:cubicBezTo>
                    <a:pt x="60" y="16"/>
                    <a:pt x="65" y="19"/>
                    <a:pt x="65" y="19"/>
                  </a:cubicBezTo>
                  <a:cubicBezTo>
                    <a:pt x="72" y="15"/>
                    <a:pt x="83" y="13"/>
                    <a:pt x="90" y="11"/>
                  </a:cubicBezTo>
                  <a:cubicBezTo>
                    <a:pt x="96" y="9"/>
                    <a:pt x="110" y="21"/>
                    <a:pt x="114" y="24"/>
                  </a:cubicBezTo>
                  <a:cubicBezTo>
                    <a:pt x="114" y="25"/>
                    <a:pt x="116" y="26"/>
                    <a:pt x="117" y="28"/>
                  </a:cubicBezTo>
                  <a:cubicBezTo>
                    <a:pt x="117" y="29"/>
                    <a:pt x="118" y="30"/>
                    <a:pt x="118" y="32"/>
                  </a:cubicBezTo>
                  <a:cubicBezTo>
                    <a:pt x="118" y="34"/>
                    <a:pt x="120" y="36"/>
                    <a:pt x="122" y="36"/>
                  </a:cubicBezTo>
                  <a:cubicBezTo>
                    <a:pt x="123" y="39"/>
                    <a:pt x="123" y="39"/>
                    <a:pt x="123" y="39"/>
                  </a:cubicBezTo>
                  <a:cubicBezTo>
                    <a:pt x="123" y="40"/>
                    <a:pt x="124" y="40"/>
                    <a:pt x="124" y="40"/>
                  </a:cubicBezTo>
                  <a:cubicBezTo>
                    <a:pt x="126" y="40"/>
                    <a:pt x="131" y="40"/>
                    <a:pt x="131" y="42"/>
                  </a:cubicBezTo>
                  <a:cubicBezTo>
                    <a:pt x="131" y="45"/>
                    <a:pt x="131" y="44"/>
                    <a:pt x="133" y="47"/>
                  </a:cubicBezTo>
                  <a:cubicBezTo>
                    <a:pt x="134" y="48"/>
                    <a:pt x="136" y="50"/>
                    <a:pt x="137" y="51"/>
                  </a:cubicBezTo>
                  <a:cubicBezTo>
                    <a:pt x="137" y="51"/>
                    <a:pt x="137" y="51"/>
                    <a:pt x="137" y="51"/>
                  </a:cubicBezTo>
                  <a:cubicBezTo>
                    <a:pt x="139" y="53"/>
                    <a:pt x="142" y="55"/>
                    <a:pt x="142" y="58"/>
                  </a:cubicBezTo>
                  <a:cubicBezTo>
                    <a:pt x="141" y="59"/>
                    <a:pt x="141" y="60"/>
                    <a:pt x="141" y="60"/>
                  </a:cubicBezTo>
                  <a:cubicBezTo>
                    <a:pt x="141" y="60"/>
                    <a:pt x="141" y="60"/>
                    <a:pt x="141" y="60"/>
                  </a:cubicBezTo>
                  <a:cubicBezTo>
                    <a:pt x="135" y="55"/>
                    <a:pt x="135" y="55"/>
                    <a:pt x="135" y="55"/>
                  </a:cubicBezTo>
                  <a:cubicBezTo>
                    <a:pt x="132" y="50"/>
                    <a:pt x="128" y="53"/>
                    <a:pt x="125" y="48"/>
                  </a:cubicBezTo>
                  <a:cubicBezTo>
                    <a:pt x="123" y="45"/>
                    <a:pt x="125" y="42"/>
                    <a:pt x="120" y="45"/>
                  </a:cubicBezTo>
                  <a:cubicBezTo>
                    <a:pt x="118" y="48"/>
                    <a:pt x="116" y="49"/>
                    <a:pt x="114" y="52"/>
                  </a:cubicBezTo>
                  <a:cubicBezTo>
                    <a:pt x="112" y="53"/>
                    <a:pt x="110" y="53"/>
                    <a:pt x="110" y="55"/>
                  </a:cubicBezTo>
                  <a:cubicBezTo>
                    <a:pt x="110" y="55"/>
                    <a:pt x="110" y="55"/>
                    <a:pt x="110" y="55"/>
                  </a:cubicBezTo>
                  <a:cubicBezTo>
                    <a:pt x="107" y="57"/>
                    <a:pt x="98" y="58"/>
                    <a:pt x="95" y="58"/>
                  </a:cubicBezTo>
                  <a:cubicBezTo>
                    <a:pt x="92" y="57"/>
                    <a:pt x="91" y="53"/>
                    <a:pt x="88" y="53"/>
                  </a:cubicBezTo>
                  <a:cubicBezTo>
                    <a:pt x="86" y="52"/>
                    <a:pt x="83" y="52"/>
                    <a:pt x="82" y="50"/>
                  </a:cubicBezTo>
                  <a:cubicBezTo>
                    <a:pt x="80" y="48"/>
                    <a:pt x="79" y="47"/>
                    <a:pt x="76" y="48"/>
                  </a:cubicBezTo>
                  <a:cubicBezTo>
                    <a:pt x="72" y="49"/>
                    <a:pt x="70" y="50"/>
                    <a:pt x="66" y="49"/>
                  </a:cubicBezTo>
                  <a:cubicBezTo>
                    <a:pt x="62" y="47"/>
                    <a:pt x="57" y="45"/>
                    <a:pt x="52" y="45"/>
                  </a:cubicBezTo>
                  <a:cubicBezTo>
                    <a:pt x="47" y="44"/>
                    <a:pt x="41" y="47"/>
                    <a:pt x="36" y="44"/>
                  </a:cubicBezTo>
                  <a:cubicBezTo>
                    <a:pt x="33" y="42"/>
                    <a:pt x="25" y="37"/>
                    <a:pt x="25" y="35"/>
                  </a:cubicBezTo>
                  <a:cubicBezTo>
                    <a:pt x="21" y="35"/>
                    <a:pt x="17" y="44"/>
                    <a:pt x="15" y="44"/>
                  </a:cubicBezTo>
                  <a:cubicBezTo>
                    <a:pt x="12" y="44"/>
                    <a:pt x="10" y="37"/>
                    <a:pt x="10" y="34"/>
                  </a:cubicBezTo>
                  <a:cubicBezTo>
                    <a:pt x="10" y="31"/>
                    <a:pt x="9" y="31"/>
                    <a:pt x="8" y="27"/>
                  </a:cubicBezTo>
                  <a:cubicBezTo>
                    <a:pt x="7" y="24"/>
                    <a:pt x="9" y="18"/>
                    <a:pt x="6" y="18"/>
                  </a:cubicBezTo>
                  <a:cubicBezTo>
                    <a:pt x="4" y="18"/>
                    <a:pt x="2" y="17"/>
                    <a:pt x="0" y="17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F95CFFD4-8945-BFEF-36CD-200126F44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9" y="1902"/>
              <a:ext cx="273" cy="116"/>
            </a:xfrm>
            <a:custGeom>
              <a:avLst/>
              <a:gdLst>
                <a:gd name="T0" fmla="*/ 0 w 142"/>
                <a:gd name="T1" fmla="*/ 17 h 60"/>
                <a:gd name="T2" fmla="*/ 4 w 142"/>
                <a:gd name="T3" fmla="*/ 10 h 60"/>
                <a:gd name="T4" fmla="*/ 5 w 142"/>
                <a:gd name="T5" fmla="*/ 3 h 60"/>
                <a:gd name="T6" fmla="*/ 34 w 142"/>
                <a:gd name="T7" fmla="*/ 0 h 60"/>
                <a:gd name="T8" fmla="*/ 34 w 142"/>
                <a:gd name="T9" fmla="*/ 0 h 60"/>
                <a:gd name="T10" fmla="*/ 49 w 142"/>
                <a:gd name="T11" fmla="*/ 9 h 60"/>
                <a:gd name="T12" fmla="*/ 57 w 142"/>
                <a:gd name="T13" fmla="*/ 15 h 60"/>
                <a:gd name="T14" fmla="*/ 65 w 142"/>
                <a:gd name="T15" fmla="*/ 19 h 60"/>
                <a:gd name="T16" fmla="*/ 90 w 142"/>
                <a:gd name="T17" fmla="*/ 11 h 60"/>
                <a:gd name="T18" fmla="*/ 114 w 142"/>
                <a:gd name="T19" fmla="*/ 24 h 60"/>
                <a:gd name="T20" fmla="*/ 117 w 142"/>
                <a:gd name="T21" fmla="*/ 28 h 60"/>
                <a:gd name="T22" fmla="*/ 118 w 142"/>
                <a:gd name="T23" fmla="*/ 32 h 60"/>
                <a:gd name="T24" fmla="*/ 122 w 142"/>
                <a:gd name="T25" fmla="*/ 36 h 60"/>
                <a:gd name="T26" fmla="*/ 123 w 142"/>
                <a:gd name="T27" fmla="*/ 39 h 60"/>
                <a:gd name="T28" fmla="*/ 124 w 142"/>
                <a:gd name="T29" fmla="*/ 40 h 60"/>
                <a:gd name="T30" fmla="*/ 131 w 142"/>
                <a:gd name="T31" fmla="*/ 42 h 60"/>
                <a:gd name="T32" fmla="*/ 133 w 142"/>
                <a:gd name="T33" fmla="*/ 47 h 60"/>
                <a:gd name="T34" fmla="*/ 137 w 142"/>
                <a:gd name="T35" fmla="*/ 51 h 60"/>
                <a:gd name="T36" fmla="*/ 137 w 142"/>
                <a:gd name="T37" fmla="*/ 51 h 60"/>
                <a:gd name="T38" fmla="*/ 142 w 142"/>
                <a:gd name="T39" fmla="*/ 58 h 60"/>
                <a:gd name="T40" fmla="*/ 141 w 142"/>
                <a:gd name="T41" fmla="*/ 60 h 60"/>
                <a:gd name="T42" fmla="*/ 141 w 142"/>
                <a:gd name="T43" fmla="*/ 60 h 60"/>
                <a:gd name="T44" fmla="*/ 135 w 142"/>
                <a:gd name="T45" fmla="*/ 55 h 60"/>
                <a:gd name="T46" fmla="*/ 125 w 142"/>
                <a:gd name="T47" fmla="*/ 48 h 60"/>
                <a:gd name="T48" fmla="*/ 120 w 142"/>
                <a:gd name="T49" fmla="*/ 45 h 60"/>
                <a:gd name="T50" fmla="*/ 114 w 142"/>
                <a:gd name="T51" fmla="*/ 52 h 60"/>
                <a:gd name="T52" fmla="*/ 110 w 142"/>
                <a:gd name="T53" fmla="*/ 55 h 60"/>
                <a:gd name="T54" fmla="*/ 110 w 142"/>
                <a:gd name="T55" fmla="*/ 55 h 60"/>
                <a:gd name="T56" fmla="*/ 95 w 142"/>
                <a:gd name="T57" fmla="*/ 58 h 60"/>
                <a:gd name="T58" fmla="*/ 88 w 142"/>
                <a:gd name="T59" fmla="*/ 53 h 60"/>
                <a:gd name="T60" fmla="*/ 82 w 142"/>
                <a:gd name="T61" fmla="*/ 50 h 60"/>
                <a:gd name="T62" fmla="*/ 76 w 142"/>
                <a:gd name="T63" fmla="*/ 48 h 60"/>
                <a:gd name="T64" fmla="*/ 66 w 142"/>
                <a:gd name="T65" fmla="*/ 49 h 60"/>
                <a:gd name="T66" fmla="*/ 52 w 142"/>
                <a:gd name="T67" fmla="*/ 45 h 60"/>
                <a:gd name="T68" fmla="*/ 36 w 142"/>
                <a:gd name="T69" fmla="*/ 44 h 60"/>
                <a:gd name="T70" fmla="*/ 25 w 142"/>
                <a:gd name="T71" fmla="*/ 35 h 60"/>
                <a:gd name="T72" fmla="*/ 15 w 142"/>
                <a:gd name="T73" fmla="*/ 44 h 60"/>
                <a:gd name="T74" fmla="*/ 10 w 142"/>
                <a:gd name="T75" fmla="*/ 34 h 60"/>
                <a:gd name="T76" fmla="*/ 8 w 142"/>
                <a:gd name="T77" fmla="*/ 27 h 60"/>
                <a:gd name="T78" fmla="*/ 6 w 142"/>
                <a:gd name="T79" fmla="*/ 18 h 60"/>
                <a:gd name="T80" fmla="*/ 0 w 142"/>
                <a:gd name="T81" fmla="*/ 1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2" h="60">
                  <a:moveTo>
                    <a:pt x="0" y="17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5" y="3"/>
                    <a:pt x="25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10"/>
                    <a:pt x="44" y="5"/>
                    <a:pt x="49" y="9"/>
                  </a:cubicBezTo>
                  <a:cubicBezTo>
                    <a:pt x="51" y="11"/>
                    <a:pt x="55" y="15"/>
                    <a:pt x="57" y="15"/>
                  </a:cubicBezTo>
                  <a:cubicBezTo>
                    <a:pt x="60" y="16"/>
                    <a:pt x="65" y="19"/>
                    <a:pt x="65" y="19"/>
                  </a:cubicBezTo>
                  <a:cubicBezTo>
                    <a:pt x="72" y="15"/>
                    <a:pt x="83" y="13"/>
                    <a:pt x="90" y="11"/>
                  </a:cubicBezTo>
                  <a:cubicBezTo>
                    <a:pt x="96" y="9"/>
                    <a:pt x="110" y="21"/>
                    <a:pt x="114" y="24"/>
                  </a:cubicBezTo>
                  <a:cubicBezTo>
                    <a:pt x="114" y="25"/>
                    <a:pt x="116" y="26"/>
                    <a:pt x="117" y="28"/>
                  </a:cubicBezTo>
                  <a:cubicBezTo>
                    <a:pt x="117" y="29"/>
                    <a:pt x="118" y="30"/>
                    <a:pt x="118" y="32"/>
                  </a:cubicBezTo>
                  <a:cubicBezTo>
                    <a:pt x="118" y="34"/>
                    <a:pt x="120" y="36"/>
                    <a:pt x="122" y="36"/>
                  </a:cubicBezTo>
                  <a:cubicBezTo>
                    <a:pt x="123" y="39"/>
                    <a:pt x="123" y="39"/>
                    <a:pt x="123" y="39"/>
                  </a:cubicBezTo>
                  <a:cubicBezTo>
                    <a:pt x="123" y="40"/>
                    <a:pt x="124" y="40"/>
                    <a:pt x="124" y="40"/>
                  </a:cubicBezTo>
                  <a:cubicBezTo>
                    <a:pt x="126" y="40"/>
                    <a:pt x="131" y="40"/>
                    <a:pt x="131" y="42"/>
                  </a:cubicBezTo>
                  <a:cubicBezTo>
                    <a:pt x="131" y="45"/>
                    <a:pt x="131" y="44"/>
                    <a:pt x="133" y="47"/>
                  </a:cubicBezTo>
                  <a:cubicBezTo>
                    <a:pt x="134" y="48"/>
                    <a:pt x="136" y="50"/>
                    <a:pt x="137" y="51"/>
                  </a:cubicBezTo>
                  <a:cubicBezTo>
                    <a:pt x="137" y="51"/>
                    <a:pt x="137" y="51"/>
                    <a:pt x="137" y="51"/>
                  </a:cubicBezTo>
                  <a:cubicBezTo>
                    <a:pt x="139" y="53"/>
                    <a:pt x="142" y="55"/>
                    <a:pt x="142" y="58"/>
                  </a:cubicBezTo>
                  <a:cubicBezTo>
                    <a:pt x="141" y="59"/>
                    <a:pt x="141" y="60"/>
                    <a:pt x="141" y="60"/>
                  </a:cubicBezTo>
                  <a:cubicBezTo>
                    <a:pt x="141" y="60"/>
                    <a:pt x="141" y="60"/>
                    <a:pt x="141" y="60"/>
                  </a:cubicBezTo>
                  <a:cubicBezTo>
                    <a:pt x="135" y="55"/>
                    <a:pt x="135" y="55"/>
                    <a:pt x="135" y="55"/>
                  </a:cubicBezTo>
                  <a:cubicBezTo>
                    <a:pt x="132" y="50"/>
                    <a:pt x="128" y="53"/>
                    <a:pt x="125" y="48"/>
                  </a:cubicBezTo>
                  <a:cubicBezTo>
                    <a:pt x="123" y="45"/>
                    <a:pt x="125" y="42"/>
                    <a:pt x="120" y="45"/>
                  </a:cubicBezTo>
                  <a:cubicBezTo>
                    <a:pt x="118" y="48"/>
                    <a:pt x="116" y="49"/>
                    <a:pt x="114" y="52"/>
                  </a:cubicBezTo>
                  <a:cubicBezTo>
                    <a:pt x="112" y="53"/>
                    <a:pt x="110" y="53"/>
                    <a:pt x="110" y="55"/>
                  </a:cubicBezTo>
                  <a:cubicBezTo>
                    <a:pt x="110" y="55"/>
                    <a:pt x="110" y="55"/>
                    <a:pt x="110" y="55"/>
                  </a:cubicBezTo>
                  <a:cubicBezTo>
                    <a:pt x="107" y="57"/>
                    <a:pt x="98" y="58"/>
                    <a:pt x="95" y="58"/>
                  </a:cubicBezTo>
                  <a:cubicBezTo>
                    <a:pt x="92" y="57"/>
                    <a:pt x="91" y="53"/>
                    <a:pt x="88" y="53"/>
                  </a:cubicBezTo>
                  <a:cubicBezTo>
                    <a:pt x="86" y="52"/>
                    <a:pt x="83" y="52"/>
                    <a:pt x="82" y="50"/>
                  </a:cubicBezTo>
                  <a:cubicBezTo>
                    <a:pt x="80" y="48"/>
                    <a:pt x="79" y="47"/>
                    <a:pt x="76" y="48"/>
                  </a:cubicBezTo>
                  <a:cubicBezTo>
                    <a:pt x="72" y="49"/>
                    <a:pt x="70" y="50"/>
                    <a:pt x="66" y="49"/>
                  </a:cubicBezTo>
                  <a:cubicBezTo>
                    <a:pt x="62" y="47"/>
                    <a:pt x="57" y="45"/>
                    <a:pt x="52" y="45"/>
                  </a:cubicBezTo>
                  <a:cubicBezTo>
                    <a:pt x="47" y="44"/>
                    <a:pt x="41" y="47"/>
                    <a:pt x="36" y="44"/>
                  </a:cubicBezTo>
                  <a:cubicBezTo>
                    <a:pt x="33" y="42"/>
                    <a:pt x="25" y="37"/>
                    <a:pt x="25" y="35"/>
                  </a:cubicBezTo>
                  <a:cubicBezTo>
                    <a:pt x="21" y="35"/>
                    <a:pt x="17" y="44"/>
                    <a:pt x="15" y="44"/>
                  </a:cubicBezTo>
                  <a:cubicBezTo>
                    <a:pt x="12" y="44"/>
                    <a:pt x="10" y="37"/>
                    <a:pt x="10" y="34"/>
                  </a:cubicBezTo>
                  <a:cubicBezTo>
                    <a:pt x="10" y="31"/>
                    <a:pt x="9" y="31"/>
                    <a:pt x="8" y="27"/>
                  </a:cubicBezTo>
                  <a:cubicBezTo>
                    <a:pt x="7" y="24"/>
                    <a:pt x="9" y="18"/>
                    <a:pt x="6" y="18"/>
                  </a:cubicBezTo>
                  <a:cubicBezTo>
                    <a:pt x="4" y="18"/>
                    <a:pt x="2" y="17"/>
                    <a:pt x="0" y="17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5E8A149B-0724-CDF3-A8DC-BACEA6DEC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3" y="1935"/>
              <a:ext cx="391" cy="248"/>
            </a:xfrm>
            <a:custGeom>
              <a:avLst/>
              <a:gdLst>
                <a:gd name="T0" fmla="*/ 92 w 204"/>
                <a:gd name="T1" fmla="*/ 0 h 129"/>
                <a:gd name="T2" fmla="*/ 98 w 204"/>
                <a:gd name="T3" fmla="*/ 1 h 129"/>
                <a:gd name="T4" fmla="*/ 100 w 204"/>
                <a:gd name="T5" fmla="*/ 10 h 129"/>
                <a:gd name="T6" fmla="*/ 103 w 204"/>
                <a:gd name="T7" fmla="*/ 17 h 129"/>
                <a:gd name="T8" fmla="*/ 108 w 204"/>
                <a:gd name="T9" fmla="*/ 27 h 129"/>
                <a:gd name="T10" fmla="*/ 117 w 204"/>
                <a:gd name="T11" fmla="*/ 18 h 129"/>
                <a:gd name="T12" fmla="*/ 128 w 204"/>
                <a:gd name="T13" fmla="*/ 27 h 129"/>
                <a:gd name="T14" fmla="*/ 145 w 204"/>
                <a:gd name="T15" fmla="*/ 28 h 129"/>
                <a:gd name="T16" fmla="*/ 158 w 204"/>
                <a:gd name="T17" fmla="*/ 32 h 129"/>
                <a:gd name="T18" fmla="*/ 168 w 204"/>
                <a:gd name="T19" fmla="*/ 31 h 129"/>
                <a:gd name="T20" fmla="*/ 174 w 204"/>
                <a:gd name="T21" fmla="*/ 33 h 129"/>
                <a:gd name="T22" fmla="*/ 180 w 204"/>
                <a:gd name="T23" fmla="*/ 36 h 129"/>
                <a:gd name="T24" fmla="*/ 187 w 204"/>
                <a:gd name="T25" fmla="*/ 41 h 129"/>
                <a:gd name="T26" fmla="*/ 202 w 204"/>
                <a:gd name="T27" fmla="*/ 38 h 129"/>
                <a:gd name="T28" fmla="*/ 202 w 204"/>
                <a:gd name="T29" fmla="*/ 38 h 129"/>
                <a:gd name="T30" fmla="*/ 201 w 204"/>
                <a:gd name="T31" fmla="*/ 49 h 129"/>
                <a:gd name="T32" fmla="*/ 198 w 204"/>
                <a:gd name="T33" fmla="*/ 52 h 129"/>
                <a:gd name="T34" fmla="*/ 198 w 204"/>
                <a:gd name="T35" fmla="*/ 57 h 129"/>
                <a:gd name="T36" fmla="*/ 198 w 204"/>
                <a:gd name="T37" fmla="*/ 70 h 129"/>
                <a:gd name="T38" fmla="*/ 190 w 204"/>
                <a:gd name="T39" fmla="*/ 74 h 129"/>
                <a:gd name="T40" fmla="*/ 183 w 204"/>
                <a:gd name="T41" fmla="*/ 74 h 129"/>
                <a:gd name="T42" fmla="*/ 178 w 204"/>
                <a:gd name="T43" fmla="*/ 72 h 129"/>
                <a:gd name="T44" fmla="*/ 170 w 204"/>
                <a:gd name="T45" fmla="*/ 72 h 129"/>
                <a:gd name="T46" fmla="*/ 165 w 204"/>
                <a:gd name="T47" fmla="*/ 70 h 129"/>
                <a:gd name="T48" fmla="*/ 163 w 204"/>
                <a:gd name="T49" fmla="*/ 76 h 129"/>
                <a:gd name="T50" fmla="*/ 163 w 204"/>
                <a:gd name="T51" fmla="*/ 76 h 129"/>
                <a:gd name="T52" fmla="*/ 149 w 204"/>
                <a:gd name="T53" fmla="*/ 78 h 129"/>
                <a:gd name="T54" fmla="*/ 138 w 204"/>
                <a:gd name="T55" fmla="*/ 87 h 129"/>
                <a:gd name="T56" fmla="*/ 133 w 204"/>
                <a:gd name="T57" fmla="*/ 97 h 129"/>
                <a:gd name="T58" fmla="*/ 116 w 204"/>
                <a:gd name="T59" fmla="*/ 88 h 129"/>
                <a:gd name="T60" fmla="*/ 106 w 204"/>
                <a:gd name="T61" fmla="*/ 78 h 129"/>
                <a:gd name="T62" fmla="*/ 88 w 204"/>
                <a:gd name="T63" fmla="*/ 78 h 129"/>
                <a:gd name="T64" fmla="*/ 80 w 204"/>
                <a:gd name="T65" fmla="*/ 95 h 129"/>
                <a:gd name="T66" fmla="*/ 69 w 204"/>
                <a:gd name="T67" fmla="*/ 107 h 129"/>
                <a:gd name="T68" fmla="*/ 66 w 204"/>
                <a:gd name="T69" fmla="*/ 118 h 129"/>
                <a:gd name="T70" fmla="*/ 66 w 204"/>
                <a:gd name="T71" fmla="*/ 118 h 129"/>
                <a:gd name="T72" fmla="*/ 59 w 204"/>
                <a:gd name="T73" fmla="*/ 120 h 129"/>
                <a:gd name="T74" fmla="*/ 58 w 204"/>
                <a:gd name="T75" fmla="*/ 127 h 129"/>
                <a:gd name="T76" fmla="*/ 42 w 204"/>
                <a:gd name="T77" fmla="*/ 127 h 129"/>
                <a:gd name="T78" fmla="*/ 36 w 204"/>
                <a:gd name="T79" fmla="*/ 127 h 129"/>
                <a:gd name="T80" fmla="*/ 36 w 204"/>
                <a:gd name="T81" fmla="*/ 127 h 129"/>
                <a:gd name="T82" fmla="*/ 37 w 204"/>
                <a:gd name="T83" fmla="*/ 110 h 129"/>
                <a:gd name="T84" fmla="*/ 32 w 204"/>
                <a:gd name="T85" fmla="*/ 91 h 129"/>
                <a:gd name="T86" fmla="*/ 26 w 204"/>
                <a:gd name="T87" fmla="*/ 77 h 129"/>
                <a:gd name="T88" fmla="*/ 19 w 204"/>
                <a:gd name="T89" fmla="*/ 75 h 129"/>
                <a:gd name="T90" fmla="*/ 18 w 204"/>
                <a:gd name="T91" fmla="*/ 69 h 129"/>
                <a:gd name="T92" fmla="*/ 8 w 204"/>
                <a:gd name="T93" fmla="*/ 61 h 129"/>
                <a:gd name="T94" fmla="*/ 8 w 204"/>
                <a:gd name="T95" fmla="*/ 61 h 129"/>
                <a:gd name="T96" fmla="*/ 18 w 204"/>
                <a:gd name="T97" fmla="*/ 51 h 129"/>
                <a:gd name="T98" fmla="*/ 0 w 204"/>
                <a:gd name="T99" fmla="*/ 22 h 129"/>
                <a:gd name="T100" fmla="*/ 5 w 204"/>
                <a:gd name="T101" fmla="*/ 16 h 129"/>
                <a:gd name="T102" fmla="*/ 16 w 204"/>
                <a:gd name="T103" fmla="*/ 11 h 129"/>
                <a:gd name="T104" fmla="*/ 20 w 204"/>
                <a:gd name="T105" fmla="*/ 10 h 129"/>
                <a:gd name="T106" fmla="*/ 24 w 204"/>
                <a:gd name="T107" fmla="*/ 8 h 129"/>
                <a:gd name="T108" fmla="*/ 24 w 204"/>
                <a:gd name="T109" fmla="*/ 8 h 129"/>
                <a:gd name="T110" fmla="*/ 35 w 204"/>
                <a:gd name="T111" fmla="*/ 6 h 129"/>
                <a:gd name="T112" fmla="*/ 61 w 204"/>
                <a:gd name="T113" fmla="*/ 1 h 129"/>
                <a:gd name="T114" fmla="*/ 91 w 204"/>
                <a:gd name="T115" fmla="*/ 0 h 129"/>
                <a:gd name="T116" fmla="*/ 92 w 204"/>
                <a:gd name="T117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4" h="129">
                  <a:moveTo>
                    <a:pt x="92" y="0"/>
                  </a:moveTo>
                  <a:cubicBezTo>
                    <a:pt x="95" y="0"/>
                    <a:pt x="96" y="1"/>
                    <a:pt x="98" y="1"/>
                  </a:cubicBezTo>
                  <a:cubicBezTo>
                    <a:pt x="101" y="1"/>
                    <a:pt x="99" y="7"/>
                    <a:pt x="100" y="10"/>
                  </a:cubicBezTo>
                  <a:cubicBezTo>
                    <a:pt x="101" y="14"/>
                    <a:pt x="102" y="14"/>
                    <a:pt x="103" y="17"/>
                  </a:cubicBezTo>
                  <a:cubicBezTo>
                    <a:pt x="103" y="20"/>
                    <a:pt x="104" y="27"/>
                    <a:pt x="108" y="27"/>
                  </a:cubicBezTo>
                  <a:cubicBezTo>
                    <a:pt x="109" y="27"/>
                    <a:pt x="113" y="18"/>
                    <a:pt x="117" y="18"/>
                  </a:cubicBezTo>
                  <a:cubicBezTo>
                    <a:pt x="117" y="20"/>
                    <a:pt x="125" y="25"/>
                    <a:pt x="128" y="27"/>
                  </a:cubicBezTo>
                  <a:cubicBezTo>
                    <a:pt x="133" y="30"/>
                    <a:pt x="139" y="27"/>
                    <a:pt x="145" y="28"/>
                  </a:cubicBezTo>
                  <a:cubicBezTo>
                    <a:pt x="149" y="28"/>
                    <a:pt x="154" y="30"/>
                    <a:pt x="158" y="32"/>
                  </a:cubicBezTo>
                  <a:cubicBezTo>
                    <a:pt x="162" y="33"/>
                    <a:pt x="164" y="32"/>
                    <a:pt x="168" y="31"/>
                  </a:cubicBezTo>
                  <a:cubicBezTo>
                    <a:pt x="171" y="30"/>
                    <a:pt x="172" y="32"/>
                    <a:pt x="174" y="33"/>
                  </a:cubicBezTo>
                  <a:cubicBezTo>
                    <a:pt x="175" y="35"/>
                    <a:pt x="178" y="35"/>
                    <a:pt x="180" y="36"/>
                  </a:cubicBezTo>
                  <a:cubicBezTo>
                    <a:pt x="183" y="36"/>
                    <a:pt x="184" y="40"/>
                    <a:pt x="187" y="41"/>
                  </a:cubicBezTo>
                  <a:cubicBezTo>
                    <a:pt x="190" y="41"/>
                    <a:pt x="199" y="40"/>
                    <a:pt x="202" y="38"/>
                  </a:cubicBezTo>
                  <a:cubicBezTo>
                    <a:pt x="202" y="38"/>
                    <a:pt x="202" y="38"/>
                    <a:pt x="202" y="38"/>
                  </a:cubicBezTo>
                  <a:cubicBezTo>
                    <a:pt x="202" y="43"/>
                    <a:pt x="204" y="46"/>
                    <a:pt x="201" y="49"/>
                  </a:cubicBezTo>
                  <a:cubicBezTo>
                    <a:pt x="200" y="50"/>
                    <a:pt x="198" y="51"/>
                    <a:pt x="198" y="52"/>
                  </a:cubicBezTo>
                  <a:cubicBezTo>
                    <a:pt x="196" y="54"/>
                    <a:pt x="198" y="55"/>
                    <a:pt x="198" y="57"/>
                  </a:cubicBezTo>
                  <a:cubicBezTo>
                    <a:pt x="198" y="62"/>
                    <a:pt x="198" y="66"/>
                    <a:pt x="198" y="70"/>
                  </a:cubicBezTo>
                  <a:cubicBezTo>
                    <a:pt x="198" y="70"/>
                    <a:pt x="191" y="72"/>
                    <a:pt x="190" y="74"/>
                  </a:cubicBezTo>
                  <a:cubicBezTo>
                    <a:pt x="186" y="75"/>
                    <a:pt x="186" y="76"/>
                    <a:pt x="183" y="74"/>
                  </a:cubicBezTo>
                  <a:cubicBezTo>
                    <a:pt x="180" y="72"/>
                    <a:pt x="182" y="70"/>
                    <a:pt x="178" y="72"/>
                  </a:cubicBezTo>
                  <a:cubicBezTo>
                    <a:pt x="175" y="74"/>
                    <a:pt x="173" y="74"/>
                    <a:pt x="170" y="72"/>
                  </a:cubicBezTo>
                  <a:cubicBezTo>
                    <a:pt x="169" y="72"/>
                    <a:pt x="167" y="69"/>
                    <a:pt x="165" y="70"/>
                  </a:cubicBezTo>
                  <a:cubicBezTo>
                    <a:pt x="162" y="74"/>
                    <a:pt x="162" y="74"/>
                    <a:pt x="163" y="76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49" y="78"/>
                    <a:pt x="149" y="78"/>
                    <a:pt x="149" y="78"/>
                  </a:cubicBezTo>
                  <a:cubicBezTo>
                    <a:pt x="145" y="80"/>
                    <a:pt x="140" y="83"/>
                    <a:pt x="138" y="87"/>
                  </a:cubicBezTo>
                  <a:cubicBezTo>
                    <a:pt x="137" y="89"/>
                    <a:pt x="135" y="97"/>
                    <a:pt x="133" y="97"/>
                  </a:cubicBezTo>
                  <a:cubicBezTo>
                    <a:pt x="126" y="98"/>
                    <a:pt x="121" y="93"/>
                    <a:pt x="116" y="88"/>
                  </a:cubicBezTo>
                  <a:cubicBezTo>
                    <a:pt x="113" y="85"/>
                    <a:pt x="110" y="80"/>
                    <a:pt x="106" y="78"/>
                  </a:cubicBezTo>
                  <a:cubicBezTo>
                    <a:pt x="101" y="77"/>
                    <a:pt x="93" y="75"/>
                    <a:pt x="88" y="78"/>
                  </a:cubicBezTo>
                  <a:cubicBezTo>
                    <a:pt x="82" y="85"/>
                    <a:pt x="81" y="87"/>
                    <a:pt x="80" y="95"/>
                  </a:cubicBezTo>
                  <a:cubicBezTo>
                    <a:pt x="80" y="99"/>
                    <a:pt x="73" y="104"/>
                    <a:pt x="69" y="107"/>
                  </a:cubicBezTo>
                  <a:cubicBezTo>
                    <a:pt x="65" y="110"/>
                    <a:pt x="68" y="114"/>
                    <a:pt x="66" y="118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3" y="119"/>
                    <a:pt x="61" y="117"/>
                    <a:pt x="59" y="120"/>
                  </a:cubicBezTo>
                  <a:cubicBezTo>
                    <a:pt x="58" y="123"/>
                    <a:pt x="59" y="125"/>
                    <a:pt x="58" y="127"/>
                  </a:cubicBezTo>
                  <a:cubicBezTo>
                    <a:pt x="57" y="129"/>
                    <a:pt x="44" y="127"/>
                    <a:pt x="42" y="127"/>
                  </a:cubicBezTo>
                  <a:cubicBezTo>
                    <a:pt x="40" y="127"/>
                    <a:pt x="38" y="127"/>
                    <a:pt x="36" y="127"/>
                  </a:cubicBezTo>
                  <a:cubicBezTo>
                    <a:pt x="36" y="127"/>
                    <a:pt x="36" y="127"/>
                    <a:pt x="36" y="127"/>
                  </a:cubicBezTo>
                  <a:cubicBezTo>
                    <a:pt x="34" y="122"/>
                    <a:pt x="37" y="116"/>
                    <a:pt x="37" y="110"/>
                  </a:cubicBezTo>
                  <a:cubicBezTo>
                    <a:pt x="38" y="104"/>
                    <a:pt x="37" y="95"/>
                    <a:pt x="32" y="91"/>
                  </a:cubicBezTo>
                  <a:cubicBezTo>
                    <a:pt x="28" y="87"/>
                    <a:pt x="26" y="83"/>
                    <a:pt x="26" y="77"/>
                  </a:cubicBezTo>
                  <a:cubicBezTo>
                    <a:pt x="24" y="76"/>
                    <a:pt x="21" y="77"/>
                    <a:pt x="19" y="75"/>
                  </a:cubicBezTo>
                  <a:cubicBezTo>
                    <a:pt x="18" y="74"/>
                    <a:pt x="19" y="70"/>
                    <a:pt x="18" y="69"/>
                  </a:cubicBezTo>
                  <a:cubicBezTo>
                    <a:pt x="16" y="62"/>
                    <a:pt x="15" y="61"/>
                    <a:pt x="8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11" y="57"/>
                    <a:pt x="15" y="54"/>
                    <a:pt x="18" y="51"/>
                  </a:cubicBezTo>
                  <a:cubicBezTo>
                    <a:pt x="28" y="41"/>
                    <a:pt x="2" y="30"/>
                    <a:pt x="0" y="22"/>
                  </a:cubicBezTo>
                  <a:cubicBezTo>
                    <a:pt x="2" y="20"/>
                    <a:pt x="2" y="18"/>
                    <a:pt x="5" y="16"/>
                  </a:cubicBezTo>
                  <a:cubicBezTo>
                    <a:pt x="8" y="14"/>
                    <a:pt x="13" y="13"/>
                    <a:pt x="16" y="11"/>
                  </a:cubicBezTo>
                  <a:cubicBezTo>
                    <a:pt x="17" y="11"/>
                    <a:pt x="19" y="11"/>
                    <a:pt x="20" y="10"/>
                  </a:cubicBezTo>
                  <a:cubicBezTo>
                    <a:pt x="21" y="9"/>
                    <a:pt x="23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44" y="4"/>
                    <a:pt x="52" y="1"/>
                    <a:pt x="61" y="1"/>
                  </a:cubicBezTo>
                  <a:cubicBezTo>
                    <a:pt x="70" y="1"/>
                    <a:pt x="84" y="3"/>
                    <a:pt x="91" y="0"/>
                  </a:cubicBezTo>
                  <a:cubicBezTo>
                    <a:pt x="92" y="0"/>
                    <a:pt x="92" y="0"/>
                    <a:pt x="92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0E521532-B8E5-1437-2640-232C9F70C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3" y="1935"/>
              <a:ext cx="391" cy="248"/>
            </a:xfrm>
            <a:custGeom>
              <a:avLst/>
              <a:gdLst>
                <a:gd name="T0" fmla="*/ 92 w 204"/>
                <a:gd name="T1" fmla="*/ 0 h 129"/>
                <a:gd name="T2" fmla="*/ 98 w 204"/>
                <a:gd name="T3" fmla="*/ 1 h 129"/>
                <a:gd name="T4" fmla="*/ 100 w 204"/>
                <a:gd name="T5" fmla="*/ 10 h 129"/>
                <a:gd name="T6" fmla="*/ 103 w 204"/>
                <a:gd name="T7" fmla="*/ 17 h 129"/>
                <a:gd name="T8" fmla="*/ 108 w 204"/>
                <a:gd name="T9" fmla="*/ 27 h 129"/>
                <a:gd name="T10" fmla="*/ 117 w 204"/>
                <a:gd name="T11" fmla="*/ 18 h 129"/>
                <a:gd name="T12" fmla="*/ 128 w 204"/>
                <a:gd name="T13" fmla="*/ 27 h 129"/>
                <a:gd name="T14" fmla="*/ 145 w 204"/>
                <a:gd name="T15" fmla="*/ 28 h 129"/>
                <a:gd name="T16" fmla="*/ 158 w 204"/>
                <a:gd name="T17" fmla="*/ 32 h 129"/>
                <a:gd name="T18" fmla="*/ 168 w 204"/>
                <a:gd name="T19" fmla="*/ 31 h 129"/>
                <a:gd name="T20" fmla="*/ 174 w 204"/>
                <a:gd name="T21" fmla="*/ 33 h 129"/>
                <a:gd name="T22" fmla="*/ 180 w 204"/>
                <a:gd name="T23" fmla="*/ 36 h 129"/>
                <a:gd name="T24" fmla="*/ 187 w 204"/>
                <a:gd name="T25" fmla="*/ 41 h 129"/>
                <a:gd name="T26" fmla="*/ 202 w 204"/>
                <a:gd name="T27" fmla="*/ 38 h 129"/>
                <a:gd name="T28" fmla="*/ 202 w 204"/>
                <a:gd name="T29" fmla="*/ 38 h 129"/>
                <a:gd name="T30" fmla="*/ 201 w 204"/>
                <a:gd name="T31" fmla="*/ 49 h 129"/>
                <a:gd name="T32" fmla="*/ 198 w 204"/>
                <a:gd name="T33" fmla="*/ 52 h 129"/>
                <a:gd name="T34" fmla="*/ 198 w 204"/>
                <a:gd name="T35" fmla="*/ 57 h 129"/>
                <a:gd name="T36" fmla="*/ 198 w 204"/>
                <a:gd name="T37" fmla="*/ 70 h 129"/>
                <a:gd name="T38" fmla="*/ 190 w 204"/>
                <a:gd name="T39" fmla="*/ 74 h 129"/>
                <a:gd name="T40" fmla="*/ 183 w 204"/>
                <a:gd name="T41" fmla="*/ 74 h 129"/>
                <a:gd name="T42" fmla="*/ 178 w 204"/>
                <a:gd name="T43" fmla="*/ 72 h 129"/>
                <a:gd name="T44" fmla="*/ 170 w 204"/>
                <a:gd name="T45" fmla="*/ 72 h 129"/>
                <a:gd name="T46" fmla="*/ 165 w 204"/>
                <a:gd name="T47" fmla="*/ 70 h 129"/>
                <a:gd name="T48" fmla="*/ 163 w 204"/>
                <a:gd name="T49" fmla="*/ 76 h 129"/>
                <a:gd name="T50" fmla="*/ 163 w 204"/>
                <a:gd name="T51" fmla="*/ 76 h 129"/>
                <a:gd name="T52" fmla="*/ 149 w 204"/>
                <a:gd name="T53" fmla="*/ 78 h 129"/>
                <a:gd name="T54" fmla="*/ 138 w 204"/>
                <a:gd name="T55" fmla="*/ 87 h 129"/>
                <a:gd name="T56" fmla="*/ 133 w 204"/>
                <a:gd name="T57" fmla="*/ 97 h 129"/>
                <a:gd name="T58" fmla="*/ 116 w 204"/>
                <a:gd name="T59" fmla="*/ 88 h 129"/>
                <a:gd name="T60" fmla="*/ 106 w 204"/>
                <a:gd name="T61" fmla="*/ 78 h 129"/>
                <a:gd name="T62" fmla="*/ 88 w 204"/>
                <a:gd name="T63" fmla="*/ 78 h 129"/>
                <a:gd name="T64" fmla="*/ 80 w 204"/>
                <a:gd name="T65" fmla="*/ 95 h 129"/>
                <a:gd name="T66" fmla="*/ 69 w 204"/>
                <a:gd name="T67" fmla="*/ 107 h 129"/>
                <a:gd name="T68" fmla="*/ 66 w 204"/>
                <a:gd name="T69" fmla="*/ 118 h 129"/>
                <a:gd name="T70" fmla="*/ 66 w 204"/>
                <a:gd name="T71" fmla="*/ 118 h 129"/>
                <a:gd name="T72" fmla="*/ 59 w 204"/>
                <a:gd name="T73" fmla="*/ 120 h 129"/>
                <a:gd name="T74" fmla="*/ 58 w 204"/>
                <a:gd name="T75" fmla="*/ 127 h 129"/>
                <a:gd name="T76" fmla="*/ 42 w 204"/>
                <a:gd name="T77" fmla="*/ 127 h 129"/>
                <a:gd name="T78" fmla="*/ 36 w 204"/>
                <a:gd name="T79" fmla="*/ 127 h 129"/>
                <a:gd name="T80" fmla="*/ 36 w 204"/>
                <a:gd name="T81" fmla="*/ 127 h 129"/>
                <a:gd name="T82" fmla="*/ 37 w 204"/>
                <a:gd name="T83" fmla="*/ 110 h 129"/>
                <a:gd name="T84" fmla="*/ 32 w 204"/>
                <a:gd name="T85" fmla="*/ 91 h 129"/>
                <a:gd name="T86" fmla="*/ 26 w 204"/>
                <a:gd name="T87" fmla="*/ 77 h 129"/>
                <a:gd name="T88" fmla="*/ 19 w 204"/>
                <a:gd name="T89" fmla="*/ 75 h 129"/>
                <a:gd name="T90" fmla="*/ 18 w 204"/>
                <a:gd name="T91" fmla="*/ 69 h 129"/>
                <a:gd name="T92" fmla="*/ 8 w 204"/>
                <a:gd name="T93" fmla="*/ 61 h 129"/>
                <a:gd name="T94" fmla="*/ 8 w 204"/>
                <a:gd name="T95" fmla="*/ 61 h 129"/>
                <a:gd name="T96" fmla="*/ 18 w 204"/>
                <a:gd name="T97" fmla="*/ 51 h 129"/>
                <a:gd name="T98" fmla="*/ 0 w 204"/>
                <a:gd name="T99" fmla="*/ 22 h 129"/>
                <a:gd name="T100" fmla="*/ 5 w 204"/>
                <a:gd name="T101" fmla="*/ 16 h 129"/>
                <a:gd name="T102" fmla="*/ 16 w 204"/>
                <a:gd name="T103" fmla="*/ 11 h 129"/>
                <a:gd name="T104" fmla="*/ 20 w 204"/>
                <a:gd name="T105" fmla="*/ 10 h 129"/>
                <a:gd name="T106" fmla="*/ 24 w 204"/>
                <a:gd name="T107" fmla="*/ 8 h 129"/>
                <a:gd name="T108" fmla="*/ 24 w 204"/>
                <a:gd name="T109" fmla="*/ 8 h 129"/>
                <a:gd name="T110" fmla="*/ 35 w 204"/>
                <a:gd name="T111" fmla="*/ 6 h 129"/>
                <a:gd name="T112" fmla="*/ 61 w 204"/>
                <a:gd name="T113" fmla="*/ 1 h 129"/>
                <a:gd name="T114" fmla="*/ 91 w 204"/>
                <a:gd name="T115" fmla="*/ 0 h 129"/>
                <a:gd name="T116" fmla="*/ 92 w 204"/>
                <a:gd name="T117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4" h="129">
                  <a:moveTo>
                    <a:pt x="92" y="0"/>
                  </a:moveTo>
                  <a:cubicBezTo>
                    <a:pt x="95" y="0"/>
                    <a:pt x="96" y="1"/>
                    <a:pt x="98" y="1"/>
                  </a:cubicBezTo>
                  <a:cubicBezTo>
                    <a:pt x="101" y="1"/>
                    <a:pt x="99" y="7"/>
                    <a:pt x="100" y="10"/>
                  </a:cubicBezTo>
                  <a:cubicBezTo>
                    <a:pt x="101" y="14"/>
                    <a:pt x="102" y="14"/>
                    <a:pt x="103" y="17"/>
                  </a:cubicBezTo>
                  <a:cubicBezTo>
                    <a:pt x="103" y="20"/>
                    <a:pt x="104" y="27"/>
                    <a:pt x="108" y="27"/>
                  </a:cubicBezTo>
                  <a:cubicBezTo>
                    <a:pt x="109" y="27"/>
                    <a:pt x="113" y="18"/>
                    <a:pt x="117" y="18"/>
                  </a:cubicBezTo>
                  <a:cubicBezTo>
                    <a:pt x="117" y="20"/>
                    <a:pt x="125" y="25"/>
                    <a:pt x="128" y="27"/>
                  </a:cubicBezTo>
                  <a:cubicBezTo>
                    <a:pt x="133" y="30"/>
                    <a:pt x="139" y="27"/>
                    <a:pt x="145" y="28"/>
                  </a:cubicBezTo>
                  <a:cubicBezTo>
                    <a:pt x="149" y="28"/>
                    <a:pt x="154" y="30"/>
                    <a:pt x="158" y="32"/>
                  </a:cubicBezTo>
                  <a:cubicBezTo>
                    <a:pt x="162" y="33"/>
                    <a:pt x="164" y="32"/>
                    <a:pt x="168" y="31"/>
                  </a:cubicBezTo>
                  <a:cubicBezTo>
                    <a:pt x="171" y="30"/>
                    <a:pt x="172" y="32"/>
                    <a:pt x="174" y="33"/>
                  </a:cubicBezTo>
                  <a:cubicBezTo>
                    <a:pt x="175" y="35"/>
                    <a:pt x="178" y="35"/>
                    <a:pt x="180" y="36"/>
                  </a:cubicBezTo>
                  <a:cubicBezTo>
                    <a:pt x="183" y="36"/>
                    <a:pt x="184" y="40"/>
                    <a:pt x="187" y="41"/>
                  </a:cubicBezTo>
                  <a:cubicBezTo>
                    <a:pt x="190" y="41"/>
                    <a:pt x="199" y="40"/>
                    <a:pt x="202" y="38"/>
                  </a:cubicBezTo>
                  <a:cubicBezTo>
                    <a:pt x="202" y="38"/>
                    <a:pt x="202" y="38"/>
                    <a:pt x="202" y="38"/>
                  </a:cubicBezTo>
                  <a:cubicBezTo>
                    <a:pt x="202" y="43"/>
                    <a:pt x="204" y="46"/>
                    <a:pt x="201" y="49"/>
                  </a:cubicBezTo>
                  <a:cubicBezTo>
                    <a:pt x="200" y="50"/>
                    <a:pt x="198" y="51"/>
                    <a:pt x="198" y="52"/>
                  </a:cubicBezTo>
                  <a:cubicBezTo>
                    <a:pt x="196" y="54"/>
                    <a:pt x="198" y="55"/>
                    <a:pt x="198" y="57"/>
                  </a:cubicBezTo>
                  <a:cubicBezTo>
                    <a:pt x="198" y="62"/>
                    <a:pt x="198" y="66"/>
                    <a:pt x="198" y="70"/>
                  </a:cubicBezTo>
                  <a:cubicBezTo>
                    <a:pt x="198" y="70"/>
                    <a:pt x="191" y="72"/>
                    <a:pt x="190" y="74"/>
                  </a:cubicBezTo>
                  <a:cubicBezTo>
                    <a:pt x="186" y="75"/>
                    <a:pt x="186" y="76"/>
                    <a:pt x="183" y="74"/>
                  </a:cubicBezTo>
                  <a:cubicBezTo>
                    <a:pt x="180" y="72"/>
                    <a:pt x="182" y="70"/>
                    <a:pt x="178" y="72"/>
                  </a:cubicBezTo>
                  <a:cubicBezTo>
                    <a:pt x="175" y="74"/>
                    <a:pt x="173" y="74"/>
                    <a:pt x="170" y="72"/>
                  </a:cubicBezTo>
                  <a:cubicBezTo>
                    <a:pt x="169" y="72"/>
                    <a:pt x="167" y="69"/>
                    <a:pt x="165" y="70"/>
                  </a:cubicBezTo>
                  <a:cubicBezTo>
                    <a:pt x="162" y="74"/>
                    <a:pt x="162" y="74"/>
                    <a:pt x="163" y="76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49" y="78"/>
                    <a:pt x="149" y="78"/>
                    <a:pt x="149" y="78"/>
                  </a:cubicBezTo>
                  <a:cubicBezTo>
                    <a:pt x="145" y="80"/>
                    <a:pt x="140" y="83"/>
                    <a:pt x="138" y="87"/>
                  </a:cubicBezTo>
                  <a:cubicBezTo>
                    <a:pt x="137" y="89"/>
                    <a:pt x="135" y="97"/>
                    <a:pt x="133" y="97"/>
                  </a:cubicBezTo>
                  <a:cubicBezTo>
                    <a:pt x="126" y="98"/>
                    <a:pt x="121" y="93"/>
                    <a:pt x="116" y="88"/>
                  </a:cubicBezTo>
                  <a:cubicBezTo>
                    <a:pt x="113" y="85"/>
                    <a:pt x="110" y="80"/>
                    <a:pt x="106" y="78"/>
                  </a:cubicBezTo>
                  <a:cubicBezTo>
                    <a:pt x="101" y="77"/>
                    <a:pt x="93" y="75"/>
                    <a:pt x="88" y="78"/>
                  </a:cubicBezTo>
                  <a:cubicBezTo>
                    <a:pt x="82" y="85"/>
                    <a:pt x="81" y="87"/>
                    <a:pt x="80" y="95"/>
                  </a:cubicBezTo>
                  <a:cubicBezTo>
                    <a:pt x="80" y="99"/>
                    <a:pt x="73" y="104"/>
                    <a:pt x="69" y="107"/>
                  </a:cubicBezTo>
                  <a:cubicBezTo>
                    <a:pt x="65" y="110"/>
                    <a:pt x="68" y="114"/>
                    <a:pt x="66" y="118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3" y="119"/>
                    <a:pt x="61" y="117"/>
                    <a:pt x="59" y="120"/>
                  </a:cubicBezTo>
                  <a:cubicBezTo>
                    <a:pt x="58" y="123"/>
                    <a:pt x="59" y="125"/>
                    <a:pt x="58" y="127"/>
                  </a:cubicBezTo>
                  <a:cubicBezTo>
                    <a:pt x="57" y="129"/>
                    <a:pt x="44" y="127"/>
                    <a:pt x="42" y="127"/>
                  </a:cubicBezTo>
                  <a:cubicBezTo>
                    <a:pt x="40" y="127"/>
                    <a:pt x="38" y="127"/>
                    <a:pt x="36" y="127"/>
                  </a:cubicBezTo>
                  <a:cubicBezTo>
                    <a:pt x="36" y="127"/>
                    <a:pt x="36" y="127"/>
                    <a:pt x="36" y="127"/>
                  </a:cubicBezTo>
                  <a:cubicBezTo>
                    <a:pt x="34" y="122"/>
                    <a:pt x="37" y="116"/>
                    <a:pt x="37" y="110"/>
                  </a:cubicBezTo>
                  <a:cubicBezTo>
                    <a:pt x="38" y="104"/>
                    <a:pt x="37" y="95"/>
                    <a:pt x="32" y="91"/>
                  </a:cubicBezTo>
                  <a:cubicBezTo>
                    <a:pt x="28" y="87"/>
                    <a:pt x="26" y="83"/>
                    <a:pt x="26" y="77"/>
                  </a:cubicBezTo>
                  <a:cubicBezTo>
                    <a:pt x="24" y="76"/>
                    <a:pt x="21" y="77"/>
                    <a:pt x="19" y="75"/>
                  </a:cubicBezTo>
                  <a:cubicBezTo>
                    <a:pt x="18" y="74"/>
                    <a:pt x="19" y="70"/>
                    <a:pt x="18" y="69"/>
                  </a:cubicBezTo>
                  <a:cubicBezTo>
                    <a:pt x="16" y="62"/>
                    <a:pt x="15" y="61"/>
                    <a:pt x="8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11" y="57"/>
                    <a:pt x="15" y="54"/>
                    <a:pt x="18" y="51"/>
                  </a:cubicBezTo>
                  <a:cubicBezTo>
                    <a:pt x="28" y="41"/>
                    <a:pt x="2" y="30"/>
                    <a:pt x="0" y="22"/>
                  </a:cubicBezTo>
                  <a:cubicBezTo>
                    <a:pt x="2" y="20"/>
                    <a:pt x="2" y="18"/>
                    <a:pt x="5" y="16"/>
                  </a:cubicBezTo>
                  <a:cubicBezTo>
                    <a:pt x="8" y="14"/>
                    <a:pt x="13" y="13"/>
                    <a:pt x="16" y="11"/>
                  </a:cubicBezTo>
                  <a:cubicBezTo>
                    <a:pt x="17" y="11"/>
                    <a:pt x="19" y="11"/>
                    <a:pt x="20" y="10"/>
                  </a:cubicBezTo>
                  <a:cubicBezTo>
                    <a:pt x="21" y="9"/>
                    <a:pt x="23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44" y="4"/>
                    <a:pt x="52" y="1"/>
                    <a:pt x="61" y="1"/>
                  </a:cubicBezTo>
                  <a:cubicBezTo>
                    <a:pt x="70" y="1"/>
                    <a:pt x="84" y="3"/>
                    <a:pt x="91" y="0"/>
                  </a:cubicBezTo>
                  <a:cubicBezTo>
                    <a:pt x="92" y="0"/>
                    <a:pt x="92" y="0"/>
                    <a:pt x="92" y="0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2E63AF83-2DDC-8884-C639-9A1535791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" y="1552"/>
              <a:ext cx="207" cy="231"/>
            </a:xfrm>
            <a:custGeom>
              <a:avLst/>
              <a:gdLst>
                <a:gd name="T0" fmla="*/ 0 w 108"/>
                <a:gd name="T1" fmla="*/ 87 h 120"/>
                <a:gd name="T2" fmla="*/ 6 w 108"/>
                <a:gd name="T3" fmla="*/ 95 h 120"/>
                <a:gd name="T4" fmla="*/ 19 w 108"/>
                <a:gd name="T5" fmla="*/ 101 h 120"/>
                <a:gd name="T6" fmla="*/ 23 w 108"/>
                <a:gd name="T7" fmla="*/ 112 h 120"/>
                <a:gd name="T8" fmla="*/ 24 w 108"/>
                <a:gd name="T9" fmla="*/ 119 h 120"/>
                <a:gd name="T10" fmla="*/ 24 w 108"/>
                <a:gd name="T11" fmla="*/ 119 h 120"/>
                <a:gd name="T12" fmla="*/ 31 w 108"/>
                <a:gd name="T13" fmla="*/ 119 h 120"/>
                <a:gd name="T14" fmla="*/ 46 w 108"/>
                <a:gd name="T15" fmla="*/ 112 h 120"/>
                <a:gd name="T16" fmla="*/ 50 w 108"/>
                <a:gd name="T17" fmla="*/ 104 h 120"/>
                <a:gd name="T18" fmla="*/ 53 w 108"/>
                <a:gd name="T19" fmla="*/ 98 h 120"/>
                <a:gd name="T20" fmla="*/ 57 w 108"/>
                <a:gd name="T21" fmla="*/ 90 h 120"/>
                <a:gd name="T22" fmla="*/ 66 w 108"/>
                <a:gd name="T23" fmla="*/ 82 h 120"/>
                <a:gd name="T24" fmla="*/ 76 w 108"/>
                <a:gd name="T25" fmla="*/ 80 h 120"/>
                <a:gd name="T26" fmla="*/ 92 w 108"/>
                <a:gd name="T27" fmla="*/ 68 h 120"/>
                <a:gd name="T28" fmla="*/ 98 w 108"/>
                <a:gd name="T29" fmla="*/ 66 h 120"/>
                <a:gd name="T30" fmla="*/ 108 w 108"/>
                <a:gd name="T31" fmla="*/ 70 h 120"/>
                <a:gd name="T32" fmla="*/ 108 w 108"/>
                <a:gd name="T33" fmla="*/ 70 h 120"/>
                <a:gd name="T34" fmla="*/ 106 w 108"/>
                <a:gd name="T35" fmla="*/ 64 h 120"/>
                <a:gd name="T36" fmla="*/ 108 w 108"/>
                <a:gd name="T37" fmla="*/ 61 h 120"/>
                <a:gd name="T38" fmla="*/ 108 w 108"/>
                <a:gd name="T39" fmla="*/ 61 h 120"/>
                <a:gd name="T40" fmla="*/ 105 w 108"/>
                <a:gd name="T41" fmla="*/ 53 h 120"/>
                <a:gd name="T42" fmla="*/ 95 w 108"/>
                <a:gd name="T43" fmla="*/ 50 h 120"/>
                <a:gd name="T44" fmla="*/ 88 w 108"/>
                <a:gd name="T45" fmla="*/ 54 h 120"/>
                <a:gd name="T46" fmla="*/ 83 w 108"/>
                <a:gd name="T47" fmla="*/ 48 h 120"/>
                <a:gd name="T48" fmla="*/ 81 w 108"/>
                <a:gd name="T49" fmla="*/ 44 h 120"/>
                <a:gd name="T50" fmla="*/ 84 w 108"/>
                <a:gd name="T51" fmla="*/ 39 h 120"/>
                <a:gd name="T52" fmla="*/ 82 w 108"/>
                <a:gd name="T53" fmla="*/ 37 h 120"/>
                <a:gd name="T54" fmla="*/ 73 w 108"/>
                <a:gd name="T55" fmla="*/ 32 h 120"/>
                <a:gd name="T56" fmla="*/ 63 w 108"/>
                <a:gd name="T57" fmla="*/ 27 h 120"/>
                <a:gd name="T58" fmla="*/ 60 w 108"/>
                <a:gd name="T59" fmla="*/ 20 h 120"/>
                <a:gd name="T60" fmla="*/ 55 w 108"/>
                <a:gd name="T61" fmla="*/ 15 h 120"/>
                <a:gd name="T62" fmla="*/ 46 w 108"/>
                <a:gd name="T63" fmla="*/ 14 h 120"/>
                <a:gd name="T64" fmla="*/ 46 w 108"/>
                <a:gd name="T65" fmla="*/ 4 h 120"/>
                <a:gd name="T66" fmla="*/ 38 w 108"/>
                <a:gd name="T67" fmla="*/ 2 h 120"/>
                <a:gd name="T68" fmla="*/ 24 w 108"/>
                <a:gd name="T69" fmla="*/ 8 h 120"/>
                <a:gd name="T70" fmla="*/ 20 w 108"/>
                <a:gd name="T71" fmla="*/ 16 h 120"/>
                <a:gd name="T72" fmla="*/ 19 w 108"/>
                <a:gd name="T73" fmla="*/ 22 h 120"/>
                <a:gd name="T74" fmla="*/ 19 w 108"/>
                <a:gd name="T75" fmla="*/ 22 h 120"/>
                <a:gd name="T76" fmla="*/ 20 w 108"/>
                <a:gd name="T77" fmla="*/ 26 h 120"/>
                <a:gd name="T78" fmla="*/ 25 w 108"/>
                <a:gd name="T79" fmla="*/ 34 h 120"/>
                <a:gd name="T80" fmla="*/ 17 w 108"/>
                <a:gd name="T81" fmla="*/ 53 h 120"/>
                <a:gd name="T82" fmla="*/ 5 w 108"/>
                <a:gd name="T83" fmla="*/ 73 h 120"/>
                <a:gd name="T84" fmla="*/ 6 w 108"/>
                <a:gd name="T85" fmla="*/ 77 h 120"/>
                <a:gd name="T86" fmla="*/ 4 w 108"/>
                <a:gd name="T87" fmla="*/ 82 h 120"/>
                <a:gd name="T88" fmla="*/ 0 w 108"/>
                <a:gd name="T89" fmla="*/ 8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8" h="120">
                  <a:moveTo>
                    <a:pt x="0" y="87"/>
                  </a:moveTo>
                  <a:cubicBezTo>
                    <a:pt x="3" y="88"/>
                    <a:pt x="4" y="92"/>
                    <a:pt x="6" y="95"/>
                  </a:cubicBezTo>
                  <a:cubicBezTo>
                    <a:pt x="9" y="101"/>
                    <a:pt x="14" y="98"/>
                    <a:pt x="19" y="101"/>
                  </a:cubicBezTo>
                  <a:cubicBezTo>
                    <a:pt x="23" y="104"/>
                    <a:pt x="23" y="108"/>
                    <a:pt x="23" y="112"/>
                  </a:cubicBezTo>
                  <a:cubicBezTo>
                    <a:pt x="24" y="119"/>
                    <a:pt x="24" y="119"/>
                    <a:pt x="24" y="119"/>
                  </a:cubicBezTo>
                  <a:cubicBezTo>
                    <a:pt x="24" y="119"/>
                    <a:pt x="24" y="119"/>
                    <a:pt x="24" y="119"/>
                  </a:cubicBezTo>
                  <a:cubicBezTo>
                    <a:pt x="27" y="119"/>
                    <a:pt x="29" y="120"/>
                    <a:pt x="31" y="119"/>
                  </a:cubicBezTo>
                  <a:cubicBezTo>
                    <a:pt x="36" y="117"/>
                    <a:pt x="41" y="114"/>
                    <a:pt x="46" y="112"/>
                  </a:cubicBezTo>
                  <a:cubicBezTo>
                    <a:pt x="50" y="110"/>
                    <a:pt x="49" y="109"/>
                    <a:pt x="50" y="104"/>
                  </a:cubicBezTo>
                  <a:cubicBezTo>
                    <a:pt x="50" y="101"/>
                    <a:pt x="52" y="101"/>
                    <a:pt x="53" y="98"/>
                  </a:cubicBezTo>
                  <a:cubicBezTo>
                    <a:pt x="54" y="96"/>
                    <a:pt x="54" y="90"/>
                    <a:pt x="57" y="90"/>
                  </a:cubicBezTo>
                  <a:cubicBezTo>
                    <a:pt x="60" y="91"/>
                    <a:pt x="64" y="84"/>
                    <a:pt x="66" y="82"/>
                  </a:cubicBezTo>
                  <a:cubicBezTo>
                    <a:pt x="70" y="79"/>
                    <a:pt x="72" y="80"/>
                    <a:pt x="76" y="80"/>
                  </a:cubicBezTo>
                  <a:cubicBezTo>
                    <a:pt x="82" y="79"/>
                    <a:pt x="89" y="72"/>
                    <a:pt x="92" y="68"/>
                  </a:cubicBezTo>
                  <a:cubicBezTo>
                    <a:pt x="94" y="66"/>
                    <a:pt x="96" y="64"/>
                    <a:pt x="98" y="66"/>
                  </a:cubicBezTo>
                  <a:cubicBezTo>
                    <a:pt x="100" y="67"/>
                    <a:pt x="105" y="69"/>
                    <a:pt x="108" y="70"/>
                  </a:cubicBezTo>
                  <a:cubicBezTo>
                    <a:pt x="108" y="70"/>
                    <a:pt x="108" y="70"/>
                    <a:pt x="108" y="70"/>
                  </a:cubicBezTo>
                  <a:cubicBezTo>
                    <a:pt x="107" y="68"/>
                    <a:pt x="106" y="66"/>
                    <a:pt x="106" y="64"/>
                  </a:cubicBezTo>
                  <a:cubicBezTo>
                    <a:pt x="108" y="61"/>
                    <a:pt x="108" y="61"/>
                    <a:pt x="108" y="61"/>
                  </a:cubicBezTo>
                  <a:cubicBezTo>
                    <a:pt x="108" y="61"/>
                    <a:pt x="108" y="61"/>
                    <a:pt x="108" y="61"/>
                  </a:cubicBezTo>
                  <a:cubicBezTo>
                    <a:pt x="106" y="59"/>
                    <a:pt x="106" y="55"/>
                    <a:pt x="105" y="53"/>
                  </a:cubicBezTo>
                  <a:cubicBezTo>
                    <a:pt x="105" y="50"/>
                    <a:pt x="98" y="50"/>
                    <a:pt x="95" y="50"/>
                  </a:cubicBezTo>
                  <a:cubicBezTo>
                    <a:pt x="92" y="50"/>
                    <a:pt x="90" y="53"/>
                    <a:pt x="88" y="54"/>
                  </a:cubicBezTo>
                  <a:cubicBezTo>
                    <a:pt x="84" y="55"/>
                    <a:pt x="84" y="51"/>
                    <a:pt x="83" y="48"/>
                  </a:cubicBezTo>
                  <a:cubicBezTo>
                    <a:pt x="82" y="46"/>
                    <a:pt x="82" y="47"/>
                    <a:pt x="81" y="44"/>
                  </a:cubicBezTo>
                  <a:cubicBezTo>
                    <a:pt x="84" y="39"/>
                    <a:pt x="84" y="39"/>
                    <a:pt x="84" y="39"/>
                  </a:cubicBezTo>
                  <a:cubicBezTo>
                    <a:pt x="82" y="37"/>
                    <a:pt x="82" y="37"/>
                    <a:pt x="82" y="37"/>
                  </a:cubicBezTo>
                  <a:cubicBezTo>
                    <a:pt x="79" y="37"/>
                    <a:pt x="74" y="35"/>
                    <a:pt x="73" y="32"/>
                  </a:cubicBezTo>
                  <a:cubicBezTo>
                    <a:pt x="71" y="28"/>
                    <a:pt x="66" y="30"/>
                    <a:pt x="63" y="27"/>
                  </a:cubicBezTo>
                  <a:cubicBezTo>
                    <a:pt x="62" y="25"/>
                    <a:pt x="61" y="22"/>
                    <a:pt x="60" y="20"/>
                  </a:cubicBezTo>
                  <a:cubicBezTo>
                    <a:pt x="60" y="16"/>
                    <a:pt x="57" y="18"/>
                    <a:pt x="55" y="15"/>
                  </a:cubicBezTo>
                  <a:cubicBezTo>
                    <a:pt x="52" y="10"/>
                    <a:pt x="51" y="20"/>
                    <a:pt x="46" y="14"/>
                  </a:cubicBezTo>
                  <a:cubicBezTo>
                    <a:pt x="44" y="11"/>
                    <a:pt x="45" y="8"/>
                    <a:pt x="46" y="4"/>
                  </a:cubicBezTo>
                  <a:cubicBezTo>
                    <a:pt x="47" y="1"/>
                    <a:pt x="41" y="2"/>
                    <a:pt x="38" y="2"/>
                  </a:cubicBezTo>
                  <a:cubicBezTo>
                    <a:pt x="34" y="1"/>
                    <a:pt x="25" y="0"/>
                    <a:pt x="24" y="8"/>
                  </a:cubicBezTo>
                  <a:cubicBezTo>
                    <a:pt x="23" y="14"/>
                    <a:pt x="25" y="12"/>
                    <a:pt x="20" y="16"/>
                  </a:cubicBezTo>
                  <a:cubicBezTo>
                    <a:pt x="19" y="16"/>
                    <a:pt x="19" y="20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9"/>
                    <a:pt x="25" y="30"/>
                    <a:pt x="25" y="34"/>
                  </a:cubicBezTo>
                  <a:cubicBezTo>
                    <a:pt x="27" y="41"/>
                    <a:pt x="22" y="48"/>
                    <a:pt x="17" y="53"/>
                  </a:cubicBezTo>
                  <a:cubicBezTo>
                    <a:pt x="11" y="61"/>
                    <a:pt x="5" y="62"/>
                    <a:pt x="5" y="73"/>
                  </a:cubicBezTo>
                  <a:cubicBezTo>
                    <a:pt x="5" y="74"/>
                    <a:pt x="6" y="76"/>
                    <a:pt x="6" y="77"/>
                  </a:cubicBezTo>
                  <a:cubicBezTo>
                    <a:pt x="6" y="79"/>
                    <a:pt x="5" y="80"/>
                    <a:pt x="4" y="82"/>
                  </a:cubicBezTo>
                  <a:cubicBezTo>
                    <a:pt x="3" y="83"/>
                    <a:pt x="1" y="85"/>
                    <a:pt x="0" y="87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651B8CEF-359F-A574-4A65-6CEA427BD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" y="1552"/>
              <a:ext cx="207" cy="231"/>
            </a:xfrm>
            <a:custGeom>
              <a:avLst/>
              <a:gdLst>
                <a:gd name="T0" fmla="*/ 0 w 108"/>
                <a:gd name="T1" fmla="*/ 87 h 120"/>
                <a:gd name="T2" fmla="*/ 6 w 108"/>
                <a:gd name="T3" fmla="*/ 95 h 120"/>
                <a:gd name="T4" fmla="*/ 19 w 108"/>
                <a:gd name="T5" fmla="*/ 101 h 120"/>
                <a:gd name="T6" fmla="*/ 23 w 108"/>
                <a:gd name="T7" fmla="*/ 112 h 120"/>
                <a:gd name="T8" fmla="*/ 24 w 108"/>
                <a:gd name="T9" fmla="*/ 119 h 120"/>
                <a:gd name="T10" fmla="*/ 24 w 108"/>
                <a:gd name="T11" fmla="*/ 119 h 120"/>
                <a:gd name="T12" fmla="*/ 31 w 108"/>
                <a:gd name="T13" fmla="*/ 119 h 120"/>
                <a:gd name="T14" fmla="*/ 46 w 108"/>
                <a:gd name="T15" fmla="*/ 112 h 120"/>
                <a:gd name="T16" fmla="*/ 50 w 108"/>
                <a:gd name="T17" fmla="*/ 104 h 120"/>
                <a:gd name="T18" fmla="*/ 53 w 108"/>
                <a:gd name="T19" fmla="*/ 98 h 120"/>
                <a:gd name="T20" fmla="*/ 57 w 108"/>
                <a:gd name="T21" fmla="*/ 90 h 120"/>
                <a:gd name="T22" fmla="*/ 66 w 108"/>
                <a:gd name="T23" fmla="*/ 82 h 120"/>
                <a:gd name="T24" fmla="*/ 76 w 108"/>
                <a:gd name="T25" fmla="*/ 80 h 120"/>
                <a:gd name="T26" fmla="*/ 92 w 108"/>
                <a:gd name="T27" fmla="*/ 68 h 120"/>
                <a:gd name="T28" fmla="*/ 98 w 108"/>
                <a:gd name="T29" fmla="*/ 66 h 120"/>
                <a:gd name="T30" fmla="*/ 108 w 108"/>
                <a:gd name="T31" fmla="*/ 70 h 120"/>
                <a:gd name="T32" fmla="*/ 108 w 108"/>
                <a:gd name="T33" fmla="*/ 70 h 120"/>
                <a:gd name="T34" fmla="*/ 106 w 108"/>
                <a:gd name="T35" fmla="*/ 64 h 120"/>
                <a:gd name="T36" fmla="*/ 108 w 108"/>
                <a:gd name="T37" fmla="*/ 61 h 120"/>
                <a:gd name="T38" fmla="*/ 108 w 108"/>
                <a:gd name="T39" fmla="*/ 61 h 120"/>
                <a:gd name="T40" fmla="*/ 105 w 108"/>
                <a:gd name="T41" fmla="*/ 53 h 120"/>
                <a:gd name="T42" fmla="*/ 95 w 108"/>
                <a:gd name="T43" fmla="*/ 50 h 120"/>
                <a:gd name="T44" fmla="*/ 88 w 108"/>
                <a:gd name="T45" fmla="*/ 54 h 120"/>
                <a:gd name="T46" fmla="*/ 83 w 108"/>
                <a:gd name="T47" fmla="*/ 48 h 120"/>
                <a:gd name="T48" fmla="*/ 81 w 108"/>
                <a:gd name="T49" fmla="*/ 44 h 120"/>
                <a:gd name="T50" fmla="*/ 84 w 108"/>
                <a:gd name="T51" fmla="*/ 39 h 120"/>
                <a:gd name="T52" fmla="*/ 82 w 108"/>
                <a:gd name="T53" fmla="*/ 37 h 120"/>
                <a:gd name="T54" fmla="*/ 73 w 108"/>
                <a:gd name="T55" fmla="*/ 32 h 120"/>
                <a:gd name="T56" fmla="*/ 63 w 108"/>
                <a:gd name="T57" fmla="*/ 27 h 120"/>
                <a:gd name="T58" fmla="*/ 60 w 108"/>
                <a:gd name="T59" fmla="*/ 20 h 120"/>
                <a:gd name="T60" fmla="*/ 55 w 108"/>
                <a:gd name="T61" fmla="*/ 15 h 120"/>
                <a:gd name="T62" fmla="*/ 46 w 108"/>
                <a:gd name="T63" fmla="*/ 14 h 120"/>
                <a:gd name="T64" fmla="*/ 46 w 108"/>
                <a:gd name="T65" fmla="*/ 4 h 120"/>
                <a:gd name="T66" fmla="*/ 38 w 108"/>
                <a:gd name="T67" fmla="*/ 2 h 120"/>
                <a:gd name="T68" fmla="*/ 24 w 108"/>
                <a:gd name="T69" fmla="*/ 8 h 120"/>
                <a:gd name="T70" fmla="*/ 20 w 108"/>
                <a:gd name="T71" fmla="*/ 16 h 120"/>
                <a:gd name="T72" fmla="*/ 19 w 108"/>
                <a:gd name="T73" fmla="*/ 22 h 120"/>
                <a:gd name="T74" fmla="*/ 19 w 108"/>
                <a:gd name="T75" fmla="*/ 22 h 120"/>
                <a:gd name="T76" fmla="*/ 20 w 108"/>
                <a:gd name="T77" fmla="*/ 26 h 120"/>
                <a:gd name="T78" fmla="*/ 25 w 108"/>
                <a:gd name="T79" fmla="*/ 34 h 120"/>
                <a:gd name="T80" fmla="*/ 17 w 108"/>
                <a:gd name="T81" fmla="*/ 53 h 120"/>
                <a:gd name="T82" fmla="*/ 5 w 108"/>
                <a:gd name="T83" fmla="*/ 73 h 120"/>
                <a:gd name="T84" fmla="*/ 6 w 108"/>
                <a:gd name="T85" fmla="*/ 77 h 120"/>
                <a:gd name="T86" fmla="*/ 4 w 108"/>
                <a:gd name="T87" fmla="*/ 82 h 120"/>
                <a:gd name="T88" fmla="*/ 0 w 108"/>
                <a:gd name="T89" fmla="*/ 8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8" h="120">
                  <a:moveTo>
                    <a:pt x="0" y="87"/>
                  </a:moveTo>
                  <a:cubicBezTo>
                    <a:pt x="3" y="88"/>
                    <a:pt x="4" y="92"/>
                    <a:pt x="6" y="95"/>
                  </a:cubicBezTo>
                  <a:cubicBezTo>
                    <a:pt x="9" y="101"/>
                    <a:pt x="14" y="98"/>
                    <a:pt x="19" y="101"/>
                  </a:cubicBezTo>
                  <a:cubicBezTo>
                    <a:pt x="23" y="104"/>
                    <a:pt x="23" y="108"/>
                    <a:pt x="23" y="112"/>
                  </a:cubicBezTo>
                  <a:cubicBezTo>
                    <a:pt x="24" y="119"/>
                    <a:pt x="24" y="119"/>
                    <a:pt x="24" y="119"/>
                  </a:cubicBezTo>
                  <a:cubicBezTo>
                    <a:pt x="24" y="119"/>
                    <a:pt x="24" y="119"/>
                    <a:pt x="24" y="119"/>
                  </a:cubicBezTo>
                  <a:cubicBezTo>
                    <a:pt x="27" y="119"/>
                    <a:pt x="29" y="120"/>
                    <a:pt x="31" y="119"/>
                  </a:cubicBezTo>
                  <a:cubicBezTo>
                    <a:pt x="36" y="117"/>
                    <a:pt x="41" y="114"/>
                    <a:pt x="46" y="112"/>
                  </a:cubicBezTo>
                  <a:cubicBezTo>
                    <a:pt x="50" y="110"/>
                    <a:pt x="49" y="109"/>
                    <a:pt x="50" y="104"/>
                  </a:cubicBezTo>
                  <a:cubicBezTo>
                    <a:pt x="50" y="101"/>
                    <a:pt x="52" y="101"/>
                    <a:pt x="53" y="98"/>
                  </a:cubicBezTo>
                  <a:cubicBezTo>
                    <a:pt x="54" y="96"/>
                    <a:pt x="54" y="90"/>
                    <a:pt x="57" y="90"/>
                  </a:cubicBezTo>
                  <a:cubicBezTo>
                    <a:pt x="60" y="91"/>
                    <a:pt x="64" y="84"/>
                    <a:pt x="66" y="82"/>
                  </a:cubicBezTo>
                  <a:cubicBezTo>
                    <a:pt x="70" y="79"/>
                    <a:pt x="72" y="80"/>
                    <a:pt x="76" y="80"/>
                  </a:cubicBezTo>
                  <a:cubicBezTo>
                    <a:pt x="82" y="79"/>
                    <a:pt x="89" y="72"/>
                    <a:pt x="92" y="68"/>
                  </a:cubicBezTo>
                  <a:cubicBezTo>
                    <a:pt x="94" y="66"/>
                    <a:pt x="96" y="64"/>
                    <a:pt x="98" y="66"/>
                  </a:cubicBezTo>
                  <a:cubicBezTo>
                    <a:pt x="100" y="67"/>
                    <a:pt x="105" y="69"/>
                    <a:pt x="108" y="70"/>
                  </a:cubicBezTo>
                  <a:cubicBezTo>
                    <a:pt x="108" y="70"/>
                    <a:pt x="108" y="70"/>
                    <a:pt x="108" y="70"/>
                  </a:cubicBezTo>
                  <a:cubicBezTo>
                    <a:pt x="107" y="68"/>
                    <a:pt x="106" y="66"/>
                    <a:pt x="106" y="64"/>
                  </a:cubicBezTo>
                  <a:cubicBezTo>
                    <a:pt x="108" y="61"/>
                    <a:pt x="108" y="61"/>
                    <a:pt x="108" y="61"/>
                  </a:cubicBezTo>
                  <a:cubicBezTo>
                    <a:pt x="108" y="61"/>
                    <a:pt x="108" y="61"/>
                    <a:pt x="108" y="61"/>
                  </a:cubicBezTo>
                  <a:cubicBezTo>
                    <a:pt x="106" y="59"/>
                    <a:pt x="106" y="55"/>
                    <a:pt x="105" y="53"/>
                  </a:cubicBezTo>
                  <a:cubicBezTo>
                    <a:pt x="105" y="50"/>
                    <a:pt x="98" y="50"/>
                    <a:pt x="95" y="50"/>
                  </a:cubicBezTo>
                  <a:cubicBezTo>
                    <a:pt x="92" y="50"/>
                    <a:pt x="90" y="53"/>
                    <a:pt x="88" y="54"/>
                  </a:cubicBezTo>
                  <a:cubicBezTo>
                    <a:pt x="84" y="55"/>
                    <a:pt x="84" y="51"/>
                    <a:pt x="83" y="48"/>
                  </a:cubicBezTo>
                  <a:cubicBezTo>
                    <a:pt x="82" y="46"/>
                    <a:pt x="82" y="47"/>
                    <a:pt x="81" y="44"/>
                  </a:cubicBezTo>
                  <a:cubicBezTo>
                    <a:pt x="84" y="39"/>
                    <a:pt x="84" y="39"/>
                    <a:pt x="84" y="39"/>
                  </a:cubicBezTo>
                  <a:cubicBezTo>
                    <a:pt x="82" y="37"/>
                    <a:pt x="82" y="37"/>
                    <a:pt x="82" y="37"/>
                  </a:cubicBezTo>
                  <a:cubicBezTo>
                    <a:pt x="79" y="37"/>
                    <a:pt x="74" y="35"/>
                    <a:pt x="73" y="32"/>
                  </a:cubicBezTo>
                  <a:cubicBezTo>
                    <a:pt x="71" y="28"/>
                    <a:pt x="66" y="30"/>
                    <a:pt x="63" y="27"/>
                  </a:cubicBezTo>
                  <a:cubicBezTo>
                    <a:pt x="62" y="25"/>
                    <a:pt x="61" y="22"/>
                    <a:pt x="60" y="20"/>
                  </a:cubicBezTo>
                  <a:cubicBezTo>
                    <a:pt x="60" y="16"/>
                    <a:pt x="57" y="18"/>
                    <a:pt x="55" y="15"/>
                  </a:cubicBezTo>
                  <a:cubicBezTo>
                    <a:pt x="52" y="10"/>
                    <a:pt x="51" y="20"/>
                    <a:pt x="46" y="14"/>
                  </a:cubicBezTo>
                  <a:cubicBezTo>
                    <a:pt x="44" y="11"/>
                    <a:pt x="45" y="8"/>
                    <a:pt x="46" y="4"/>
                  </a:cubicBezTo>
                  <a:cubicBezTo>
                    <a:pt x="47" y="1"/>
                    <a:pt x="41" y="2"/>
                    <a:pt x="38" y="2"/>
                  </a:cubicBezTo>
                  <a:cubicBezTo>
                    <a:pt x="34" y="1"/>
                    <a:pt x="25" y="0"/>
                    <a:pt x="24" y="8"/>
                  </a:cubicBezTo>
                  <a:cubicBezTo>
                    <a:pt x="23" y="14"/>
                    <a:pt x="25" y="12"/>
                    <a:pt x="20" y="16"/>
                  </a:cubicBezTo>
                  <a:cubicBezTo>
                    <a:pt x="19" y="16"/>
                    <a:pt x="19" y="20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9"/>
                    <a:pt x="25" y="30"/>
                    <a:pt x="25" y="34"/>
                  </a:cubicBezTo>
                  <a:cubicBezTo>
                    <a:pt x="27" y="41"/>
                    <a:pt x="22" y="48"/>
                    <a:pt x="17" y="53"/>
                  </a:cubicBezTo>
                  <a:cubicBezTo>
                    <a:pt x="11" y="61"/>
                    <a:pt x="5" y="62"/>
                    <a:pt x="5" y="73"/>
                  </a:cubicBezTo>
                  <a:cubicBezTo>
                    <a:pt x="5" y="74"/>
                    <a:pt x="6" y="76"/>
                    <a:pt x="6" y="77"/>
                  </a:cubicBezTo>
                  <a:cubicBezTo>
                    <a:pt x="6" y="79"/>
                    <a:pt x="5" y="80"/>
                    <a:pt x="4" y="82"/>
                  </a:cubicBezTo>
                  <a:cubicBezTo>
                    <a:pt x="3" y="83"/>
                    <a:pt x="1" y="85"/>
                    <a:pt x="0" y="87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0687A61D-54CE-B1BF-102F-66A903C98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" y="1675"/>
              <a:ext cx="296" cy="275"/>
            </a:xfrm>
            <a:custGeom>
              <a:avLst/>
              <a:gdLst>
                <a:gd name="T0" fmla="*/ 45 w 154"/>
                <a:gd name="T1" fmla="*/ 55 h 143"/>
                <a:gd name="T2" fmla="*/ 52 w 154"/>
                <a:gd name="T3" fmla="*/ 55 h 143"/>
                <a:gd name="T4" fmla="*/ 67 w 154"/>
                <a:gd name="T5" fmla="*/ 48 h 143"/>
                <a:gd name="T6" fmla="*/ 71 w 154"/>
                <a:gd name="T7" fmla="*/ 40 h 143"/>
                <a:gd name="T8" fmla="*/ 74 w 154"/>
                <a:gd name="T9" fmla="*/ 34 h 143"/>
                <a:gd name="T10" fmla="*/ 78 w 154"/>
                <a:gd name="T11" fmla="*/ 26 h 143"/>
                <a:gd name="T12" fmla="*/ 87 w 154"/>
                <a:gd name="T13" fmla="*/ 18 h 143"/>
                <a:gd name="T14" fmla="*/ 97 w 154"/>
                <a:gd name="T15" fmla="*/ 16 h 143"/>
                <a:gd name="T16" fmla="*/ 113 w 154"/>
                <a:gd name="T17" fmla="*/ 4 h 143"/>
                <a:gd name="T18" fmla="*/ 119 w 154"/>
                <a:gd name="T19" fmla="*/ 2 h 143"/>
                <a:gd name="T20" fmla="*/ 129 w 154"/>
                <a:gd name="T21" fmla="*/ 6 h 143"/>
                <a:gd name="T22" fmla="*/ 129 w 154"/>
                <a:gd name="T23" fmla="*/ 6 h 143"/>
                <a:gd name="T24" fmla="*/ 131 w 154"/>
                <a:gd name="T25" fmla="*/ 8 h 143"/>
                <a:gd name="T26" fmla="*/ 146 w 154"/>
                <a:gd name="T27" fmla="*/ 18 h 143"/>
                <a:gd name="T28" fmla="*/ 148 w 154"/>
                <a:gd name="T29" fmla="*/ 31 h 143"/>
                <a:gd name="T30" fmla="*/ 154 w 154"/>
                <a:gd name="T31" fmla="*/ 47 h 143"/>
                <a:gd name="T32" fmla="*/ 151 w 154"/>
                <a:gd name="T33" fmla="*/ 58 h 143"/>
                <a:gd name="T34" fmla="*/ 142 w 154"/>
                <a:gd name="T35" fmla="*/ 70 h 143"/>
                <a:gd name="T36" fmla="*/ 137 w 154"/>
                <a:gd name="T37" fmla="*/ 74 h 143"/>
                <a:gd name="T38" fmla="*/ 139 w 154"/>
                <a:gd name="T39" fmla="*/ 79 h 143"/>
                <a:gd name="T40" fmla="*/ 141 w 154"/>
                <a:gd name="T41" fmla="*/ 91 h 143"/>
                <a:gd name="T42" fmla="*/ 144 w 154"/>
                <a:gd name="T43" fmla="*/ 100 h 143"/>
                <a:gd name="T44" fmla="*/ 148 w 154"/>
                <a:gd name="T45" fmla="*/ 103 h 143"/>
                <a:gd name="T46" fmla="*/ 147 w 154"/>
                <a:gd name="T47" fmla="*/ 109 h 143"/>
                <a:gd name="T48" fmla="*/ 150 w 154"/>
                <a:gd name="T49" fmla="*/ 114 h 143"/>
                <a:gd name="T50" fmla="*/ 147 w 154"/>
                <a:gd name="T51" fmla="*/ 117 h 143"/>
                <a:gd name="T52" fmla="*/ 146 w 154"/>
                <a:gd name="T53" fmla="*/ 118 h 143"/>
                <a:gd name="T54" fmla="*/ 146 w 154"/>
                <a:gd name="T55" fmla="*/ 118 h 143"/>
                <a:gd name="T56" fmla="*/ 117 w 154"/>
                <a:gd name="T57" fmla="*/ 122 h 143"/>
                <a:gd name="T58" fmla="*/ 116 w 154"/>
                <a:gd name="T59" fmla="*/ 128 h 143"/>
                <a:gd name="T60" fmla="*/ 112 w 154"/>
                <a:gd name="T61" fmla="*/ 135 h 143"/>
                <a:gd name="T62" fmla="*/ 112 w 154"/>
                <a:gd name="T63" fmla="*/ 135 h 143"/>
                <a:gd name="T64" fmla="*/ 111 w 154"/>
                <a:gd name="T65" fmla="*/ 135 h 143"/>
                <a:gd name="T66" fmla="*/ 81 w 154"/>
                <a:gd name="T67" fmla="*/ 136 h 143"/>
                <a:gd name="T68" fmla="*/ 55 w 154"/>
                <a:gd name="T69" fmla="*/ 141 h 143"/>
                <a:gd name="T70" fmla="*/ 44 w 154"/>
                <a:gd name="T71" fmla="*/ 143 h 143"/>
                <a:gd name="T72" fmla="*/ 44 w 154"/>
                <a:gd name="T73" fmla="*/ 143 h 143"/>
                <a:gd name="T74" fmla="*/ 33 w 154"/>
                <a:gd name="T75" fmla="*/ 125 h 143"/>
                <a:gd name="T76" fmla="*/ 30 w 154"/>
                <a:gd name="T77" fmla="*/ 117 h 143"/>
                <a:gd name="T78" fmla="*/ 19 w 154"/>
                <a:gd name="T79" fmla="*/ 110 h 143"/>
                <a:gd name="T80" fmla="*/ 6 w 154"/>
                <a:gd name="T81" fmla="*/ 100 h 143"/>
                <a:gd name="T82" fmla="*/ 11 w 154"/>
                <a:gd name="T83" fmla="*/ 92 h 143"/>
                <a:gd name="T84" fmla="*/ 38 w 154"/>
                <a:gd name="T85" fmla="*/ 85 h 143"/>
                <a:gd name="T86" fmla="*/ 43 w 154"/>
                <a:gd name="T87" fmla="*/ 62 h 143"/>
                <a:gd name="T88" fmla="*/ 45 w 154"/>
                <a:gd name="T89" fmla="*/ 55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4" h="143">
                  <a:moveTo>
                    <a:pt x="45" y="55"/>
                  </a:moveTo>
                  <a:cubicBezTo>
                    <a:pt x="47" y="55"/>
                    <a:pt x="50" y="56"/>
                    <a:pt x="52" y="55"/>
                  </a:cubicBezTo>
                  <a:cubicBezTo>
                    <a:pt x="57" y="53"/>
                    <a:pt x="62" y="50"/>
                    <a:pt x="67" y="48"/>
                  </a:cubicBezTo>
                  <a:cubicBezTo>
                    <a:pt x="71" y="46"/>
                    <a:pt x="70" y="45"/>
                    <a:pt x="71" y="40"/>
                  </a:cubicBezTo>
                  <a:cubicBezTo>
                    <a:pt x="71" y="37"/>
                    <a:pt x="73" y="37"/>
                    <a:pt x="74" y="34"/>
                  </a:cubicBezTo>
                  <a:cubicBezTo>
                    <a:pt x="75" y="32"/>
                    <a:pt x="75" y="26"/>
                    <a:pt x="78" y="26"/>
                  </a:cubicBezTo>
                  <a:cubicBezTo>
                    <a:pt x="81" y="27"/>
                    <a:pt x="85" y="20"/>
                    <a:pt x="87" y="18"/>
                  </a:cubicBezTo>
                  <a:cubicBezTo>
                    <a:pt x="91" y="15"/>
                    <a:pt x="93" y="16"/>
                    <a:pt x="97" y="16"/>
                  </a:cubicBezTo>
                  <a:cubicBezTo>
                    <a:pt x="104" y="15"/>
                    <a:pt x="110" y="8"/>
                    <a:pt x="113" y="4"/>
                  </a:cubicBezTo>
                  <a:cubicBezTo>
                    <a:pt x="115" y="2"/>
                    <a:pt x="117" y="0"/>
                    <a:pt x="119" y="2"/>
                  </a:cubicBezTo>
                  <a:cubicBezTo>
                    <a:pt x="121" y="3"/>
                    <a:pt x="126" y="5"/>
                    <a:pt x="129" y="6"/>
                  </a:cubicBezTo>
                  <a:cubicBezTo>
                    <a:pt x="129" y="6"/>
                    <a:pt x="129" y="6"/>
                    <a:pt x="129" y="6"/>
                  </a:cubicBezTo>
                  <a:cubicBezTo>
                    <a:pt x="129" y="7"/>
                    <a:pt x="130" y="8"/>
                    <a:pt x="131" y="8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50" y="20"/>
                    <a:pt x="147" y="27"/>
                    <a:pt x="148" y="31"/>
                  </a:cubicBezTo>
                  <a:cubicBezTo>
                    <a:pt x="152" y="37"/>
                    <a:pt x="153" y="40"/>
                    <a:pt x="154" y="47"/>
                  </a:cubicBezTo>
                  <a:cubicBezTo>
                    <a:pt x="154" y="52"/>
                    <a:pt x="152" y="54"/>
                    <a:pt x="151" y="58"/>
                  </a:cubicBezTo>
                  <a:cubicBezTo>
                    <a:pt x="150" y="61"/>
                    <a:pt x="144" y="70"/>
                    <a:pt x="142" y="70"/>
                  </a:cubicBezTo>
                  <a:cubicBezTo>
                    <a:pt x="141" y="71"/>
                    <a:pt x="138" y="73"/>
                    <a:pt x="137" y="74"/>
                  </a:cubicBezTo>
                  <a:cubicBezTo>
                    <a:pt x="137" y="76"/>
                    <a:pt x="134" y="77"/>
                    <a:pt x="139" y="79"/>
                  </a:cubicBezTo>
                  <a:cubicBezTo>
                    <a:pt x="143" y="83"/>
                    <a:pt x="142" y="86"/>
                    <a:pt x="141" y="91"/>
                  </a:cubicBezTo>
                  <a:cubicBezTo>
                    <a:pt x="139" y="94"/>
                    <a:pt x="142" y="97"/>
                    <a:pt x="144" y="100"/>
                  </a:cubicBezTo>
                  <a:cubicBezTo>
                    <a:pt x="144" y="102"/>
                    <a:pt x="147" y="101"/>
                    <a:pt x="148" y="103"/>
                  </a:cubicBezTo>
                  <a:cubicBezTo>
                    <a:pt x="150" y="108"/>
                    <a:pt x="143" y="107"/>
                    <a:pt x="147" y="109"/>
                  </a:cubicBezTo>
                  <a:cubicBezTo>
                    <a:pt x="149" y="110"/>
                    <a:pt x="150" y="113"/>
                    <a:pt x="150" y="114"/>
                  </a:cubicBezTo>
                  <a:cubicBezTo>
                    <a:pt x="150" y="117"/>
                    <a:pt x="148" y="115"/>
                    <a:pt x="147" y="117"/>
                  </a:cubicBezTo>
                  <a:cubicBezTo>
                    <a:pt x="146" y="118"/>
                    <a:pt x="146" y="118"/>
                    <a:pt x="146" y="118"/>
                  </a:cubicBezTo>
                  <a:cubicBezTo>
                    <a:pt x="146" y="118"/>
                    <a:pt x="146" y="118"/>
                    <a:pt x="146" y="118"/>
                  </a:cubicBezTo>
                  <a:cubicBezTo>
                    <a:pt x="137" y="118"/>
                    <a:pt x="127" y="122"/>
                    <a:pt x="117" y="122"/>
                  </a:cubicBezTo>
                  <a:cubicBezTo>
                    <a:pt x="116" y="128"/>
                    <a:pt x="116" y="128"/>
                    <a:pt x="116" y="128"/>
                  </a:cubicBezTo>
                  <a:cubicBezTo>
                    <a:pt x="112" y="135"/>
                    <a:pt x="112" y="135"/>
                    <a:pt x="112" y="135"/>
                  </a:cubicBezTo>
                  <a:cubicBezTo>
                    <a:pt x="112" y="135"/>
                    <a:pt x="112" y="135"/>
                    <a:pt x="112" y="135"/>
                  </a:cubicBezTo>
                  <a:cubicBezTo>
                    <a:pt x="112" y="135"/>
                    <a:pt x="112" y="135"/>
                    <a:pt x="111" y="135"/>
                  </a:cubicBezTo>
                  <a:cubicBezTo>
                    <a:pt x="104" y="138"/>
                    <a:pt x="90" y="136"/>
                    <a:pt x="81" y="136"/>
                  </a:cubicBezTo>
                  <a:cubicBezTo>
                    <a:pt x="72" y="136"/>
                    <a:pt x="64" y="139"/>
                    <a:pt x="55" y="141"/>
                  </a:cubicBezTo>
                  <a:cubicBezTo>
                    <a:pt x="44" y="143"/>
                    <a:pt x="44" y="143"/>
                    <a:pt x="44" y="143"/>
                  </a:cubicBezTo>
                  <a:cubicBezTo>
                    <a:pt x="44" y="143"/>
                    <a:pt x="44" y="143"/>
                    <a:pt x="44" y="143"/>
                  </a:cubicBezTo>
                  <a:cubicBezTo>
                    <a:pt x="44" y="135"/>
                    <a:pt x="37" y="131"/>
                    <a:pt x="33" y="125"/>
                  </a:cubicBezTo>
                  <a:cubicBezTo>
                    <a:pt x="31" y="123"/>
                    <a:pt x="33" y="119"/>
                    <a:pt x="30" y="117"/>
                  </a:cubicBezTo>
                  <a:cubicBezTo>
                    <a:pt x="26" y="114"/>
                    <a:pt x="22" y="116"/>
                    <a:pt x="19" y="110"/>
                  </a:cubicBezTo>
                  <a:cubicBezTo>
                    <a:pt x="15" y="107"/>
                    <a:pt x="9" y="105"/>
                    <a:pt x="6" y="100"/>
                  </a:cubicBezTo>
                  <a:cubicBezTo>
                    <a:pt x="0" y="93"/>
                    <a:pt x="4" y="94"/>
                    <a:pt x="11" y="92"/>
                  </a:cubicBezTo>
                  <a:cubicBezTo>
                    <a:pt x="20" y="91"/>
                    <a:pt x="31" y="92"/>
                    <a:pt x="38" y="85"/>
                  </a:cubicBezTo>
                  <a:cubicBezTo>
                    <a:pt x="42" y="79"/>
                    <a:pt x="40" y="69"/>
                    <a:pt x="43" y="62"/>
                  </a:cubicBezTo>
                  <a:cubicBezTo>
                    <a:pt x="45" y="55"/>
                    <a:pt x="45" y="55"/>
                    <a:pt x="45" y="55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A162077A-B56A-6065-0547-5C4A34A7E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" y="1675"/>
              <a:ext cx="296" cy="275"/>
            </a:xfrm>
            <a:custGeom>
              <a:avLst/>
              <a:gdLst>
                <a:gd name="T0" fmla="*/ 45 w 154"/>
                <a:gd name="T1" fmla="*/ 55 h 143"/>
                <a:gd name="T2" fmla="*/ 52 w 154"/>
                <a:gd name="T3" fmla="*/ 55 h 143"/>
                <a:gd name="T4" fmla="*/ 67 w 154"/>
                <a:gd name="T5" fmla="*/ 48 h 143"/>
                <a:gd name="T6" fmla="*/ 71 w 154"/>
                <a:gd name="T7" fmla="*/ 40 h 143"/>
                <a:gd name="T8" fmla="*/ 74 w 154"/>
                <a:gd name="T9" fmla="*/ 34 h 143"/>
                <a:gd name="T10" fmla="*/ 78 w 154"/>
                <a:gd name="T11" fmla="*/ 26 h 143"/>
                <a:gd name="T12" fmla="*/ 87 w 154"/>
                <a:gd name="T13" fmla="*/ 18 h 143"/>
                <a:gd name="T14" fmla="*/ 97 w 154"/>
                <a:gd name="T15" fmla="*/ 16 h 143"/>
                <a:gd name="T16" fmla="*/ 113 w 154"/>
                <a:gd name="T17" fmla="*/ 4 h 143"/>
                <a:gd name="T18" fmla="*/ 119 w 154"/>
                <a:gd name="T19" fmla="*/ 2 h 143"/>
                <a:gd name="T20" fmla="*/ 129 w 154"/>
                <a:gd name="T21" fmla="*/ 6 h 143"/>
                <a:gd name="T22" fmla="*/ 129 w 154"/>
                <a:gd name="T23" fmla="*/ 6 h 143"/>
                <a:gd name="T24" fmla="*/ 131 w 154"/>
                <a:gd name="T25" fmla="*/ 8 h 143"/>
                <a:gd name="T26" fmla="*/ 146 w 154"/>
                <a:gd name="T27" fmla="*/ 18 h 143"/>
                <a:gd name="T28" fmla="*/ 148 w 154"/>
                <a:gd name="T29" fmla="*/ 31 h 143"/>
                <a:gd name="T30" fmla="*/ 154 w 154"/>
                <a:gd name="T31" fmla="*/ 47 h 143"/>
                <a:gd name="T32" fmla="*/ 151 w 154"/>
                <a:gd name="T33" fmla="*/ 58 h 143"/>
                <a:gd name="T34" fmla="*/ 142 w 154"/>
                <a:gd name="T35" fmla="*/ 70 h 143"/>
                <a:gd name="T36" fmla="*/ 137 w 154"/>
                <a:gd name="T37" fmla="*/ 74 h 143"/>
                <a:gd name="T38" fmla="*/ 139 w 154"/>
                <a:gd name="T39" fmla="*/ 79 h 143"/>
                <a:gd name="T40" fmla="*/ 141 w 154"/>
                <a:gd name="T41" fmla="*/ 91 h 143"/>
                <a:gd name="T42" fmla="*/ 144 w 154"/>
                <a:gd name="T43" fmla="*/ 100 h 143"/>
                <a:gd name="T44" fmla="*/ 148 w 154"/>
                <a:gd name="T45" fmla="*/ 103 h 143"/>
                <a:gd name="T46" fmla="*/ 147 w 154"/>
                <a:gd name="T47" fmla="*/ 109 h 143"/>
                <a:gd name="T48" fmla="*/ 150 w 154"/>
                <a:gd name="T49" fmla="*/ 114 h 143"/>
                <a:gd name="T50" fmla="*/ 147 w 154"/>
                <a:gd name="T51" fmla="*/ 117 h 143"/>
                <a:gd name="T52" fmla="*/ 146 w 154"/>
                <a:gd name="T53" fmla="*/ 118 h 143"/>
                <a:gd name="T54" fmla="*/ 146 w 154"/>
                <a:gd name="T55" fmla="*/ 118 h 143"/>
                <a:gd name="T56" fmla="*/ 117 w 154"/>
                <a:gd name="T57" fmla="*/ 122 h 143"/>
                <a:gd name="T58" fmla="*/ 116 w 154"/>
                <a:gd name="T59" fmla="*/ 128 h 143"/>
                <a:gd name="T60" fmla="*/ 112 w 154"/>
                <a:gd name="T61" fmla="*/ 135 h 143"/>
                <a:gd name="T62" fmla="*/ 112 w 154"/>
                <a:gd name="T63" fmla="*/ 135 h 143"/>
                <a:gd name="T64" fmla="*/ 111 w 154"/>
                <a:gd name="T65" fmla="*/ 135 h 143"/>
                <a:gd name="T66" fmla="*/ 81 w 154"/>
                <a:gd name="T67" fmla="*/ 136 h 143"/>
                <a:gd name="T68" fmla="*/ 55 w 154"/>
                <a:gd name="T69" fmla="*/ 141 h 143"/>
                <a:gd name="T70" fmla="*/ 44 w 154"/>
                <a:gd name="T71" fmla="*/ 143 h 143"/>
                <a:gd name="T72" fmla="*/ 44 w 154"/>
                <a:gd name="T73" fmla="*/ 143 h 143"/>
                <a:gd name="T74" fmla="*/ 33 w 154"/>
                <a:gd name="T75" fmla="*/ 125 h 143"/>
                <a:gd name="T76" fmla="*/ 30 w 154"/>
                <a:gd name="T77" fmla="*/ 117 h 143"/>
                <a:gd name="T78" fmla="*/ 19 w 154"/>
                <a:gd name="T79" fmla="*/ 110 h 143"/>
                <a:gd name="T80" fmla="*/ 6 w 154"/>
                <a:gd name="T81" fmla="*/ 100 h 143"/>
                <a:gd name="T82" fmla="*/ 11 w 154"/>
                <a:gd name="T83" fmla="*/ 92 h 143"/>
                <a:gd name="T84" fmla="*/ 38 w 154"/>
                <a:gd name="T85" fmla="*/ 85 h 143"/>
                <a:gd name="T86" fmla="*/ 43 w 154"/>
                <a:gd name="T87" fmla="*/ 62 h 143"/>
                <a:gd name="T88" fmla="*/ 45 w 154"/>
                <a:gd name="T89" fmla="*/ 55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4" h="143">
                  <a:moveTo>
                    <a:pt x="45" y="55"/>
                  </a:moveTo>
                  <a:cubicBezTo>
                    <a:pt x="47" y="55"/>
                    <a:pt x="50" y="56"/>
                    <a:pt x="52" y="55"/>
                  </a:cubicBezTo>
                  <a:cubicBezTo>
                    <a:pt x="57" y="53"/>
                    <a:pt x="62" y="50"/>
                    <a:pt x="67" y="48"/>
                  </a:cubicBezTo>
                  <a:cubicBezTo>
                    <a:pt x="71" y="46"/>
                    <a:pt x="70" y="45"/>
                    <a:pt x="71" y="40"/>
                  </a:cubicBezTo>
                  <a:cubicBezTo>
                    <a:pt x="71" y="37"/>
                    <a:pt x="73" y="37"/>
                    <a:pt x="74" y="34"/>
                  </a:cubicBezTo>
                  <a:cubicBezTo>
                    <a:pt x="75" y="32"/>
                    <a:pt x="75" y="26"/>
                    <a:pt x="78" y="26"/>
                  </a:cubicBezTo>
                  <a:cubicBezTo>
                    <a:pt x="81" y="27"/>
                    <a:pt x="85" y="20"/>
                    <a:pt x="87" y="18"/>
                  </a:cubicBezTo>
                  <a:cubicBezTo>
                    <a:pt x="91" y="15"/>
                    <a:pt x="93" y="16"/>
                    <a:pt x="97" y="16"/>
                  </a:cubicBezTo>
                  <a:cubicBezTo>
                    <a:pt x="104" y="15"/>
                    <a:pt x="110" y="8"/>
                    <a:pt x="113" y="4"/>
                  </a:cubicBezTo>
                  <a:cubicBezTo>
                    <a:pt x="115" y="2"/>
                    <a:pt x="117" y="0"/>
                    <a:pt x="119" y="2"/>
                  </a:cubicBezTo>
                  <a:cubicBezTo>
                    <a:pt x="121" y="3"/>
                    <a:pt x="126" y="5"/>
                    <a:pt x="129" y="6"/>
                  </a:cubicBezTo>
                  <a:cubicBezTo>
                    <a:pt x="129" y="6"/>
                    <a:pt x="129" y="6"/>
                    <a:pt x="129" y="6"/>
                  </a:cubicBezTo>
                  <a:cubicBezTo>
                    <a:pt x="129" y="7"/>
                    <a:pt x="130" y="8"/>
                    <a:pt x="131" y="8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50" y="20"/>
                    <a:pt x="147" y="27"/>
                    <a:pt x="148" y="31"/>
                  </a:cubicBezTo>
                  <a:cubicBezTo>
                    <a:pt x="152" y="37"/>
                    <a:pt x="153" y="40"/>
                    <a:pt x="154" y="47"/>
                  </a:cubicBezTo>
                  <a:cubicBezTo>
                    <a:pt x="154" y="52"/>
                    <a:pt x="152" y="54"/>
                    <a:pt x="151" y="58"/>
                  </a:cubicBezTo>
                  <a:cubicBezTo>
                    <a:pt x="150" y="61"/>
                    <a:pt x="144" y="70"/>
                    <a:pt x="142" y="70"/>
                  </a:cubicBezTo>
                  <a:cubicBezTo>
                    <a:pt x="141" y="71"/>
                    <a:pt x="138" y="73"/>
                    <a:pt x="137" y="74"/>
                  </a:cubicBezTo>
                  <a:cubicBezTo>
                    <a:pt x="137" y="76"/>
                    <a:pt x="134" y="77"/>
                    <a:pt x="139" y="79"/>
                  </a:cubicBezTo>
                  <a:cubicBezTo>
                    <a:pt x="143" y="83"/>
                    <a:pt x="142" y="86"/>
                    <a:pt x="141" y="91"/>
                  </a:cubicBezTo>
                  <a:cubicBezTo>
                    <a:pt x="139" y="94"/>
                    <a:pt x="142" y="97"/>
                    <a:pt x="144" y="100"/>
                  </a:cubicBezTo>
                  <a:cubicBezTo>
                    <a:pt x="144" y="102"/>
                    <a:pt x="147" y="101"/>
                    <a:pt x="148" y="103"/>
                  </a:cubicBezTo>
                  <a:cubicBezTo>
                    <a:pt x="150" y="108"/>
                    <a:pt x="143" y="107"/>
                    <a:pt x="147" y="109"/>
                  </a:cubicBezTo>
                  <a:cubicBezTo>
                    <a:pt x="149" y="110"/>
                    <a:pt x="150" y="113"/>
                    <a:pt x="150" y="114"/>
                  </a:cubicBezTo>
                  <a:cubicBezTo>
                    <a:pt x="150" y="117"/>
                    <a:pt x="148" y="115"/>
                    <a:pt x="147" y="117"/>
                  </a:cubicBezTo>
                  <a:cubicBezTo>
                    <a:pt x="146" y="118"/>
                    <a:pt x="146" y="118"/>
                    <a:pt x="146" y="118"/>
                  </a:cubicBezTo>
                  <a:cubicBezTo>
                    <a:pt x="146" y="118"/>
                    <a:pt x="146" y="118"/>
                    <a:pt x="146" y="118"/>
                  </a:cubicBezTo>
                  <a:cubicBezTo>
                    <a:pt x="137" y="118"/>
                    <a:pt x="127" y="122"/>
                    <a:pt x="117" y="122"/>
                  </a:cubicBezTo>
                  <a:cubicBezTo>
                    <a:pt x="116" y="128"/>
                    <a:pt x="116" y="128"/>
                    <a:pt x="116" y="128"/>
                  </a:cubicBezTo>
                  <a:cubicBezTo>
                    <a:pt x="112" y="135"/>
                    <a:pt x="112" y="135"/>
                    <a:pt x="112" y="135"/>
                  </a:cubicBezTo>
                  <a:cubicBezTo>
                    <a:pt x="112" y="135"/>
                    <a:pt x="112" y="135"/>
                    <a:pt x="112" y="135"/>
                  </a:cubicBezTo>
                  <a:cubicBezTo>
                    <a:pt x="112" y="135"/>
                    <a:pt x="112" y="135"/>
                    <a:pt x="111" y="135"/>
                  </a:cubicBezTo>
                  <a:cubicBezTo>
                    <a:pt x="104" y="138"/>
                    <a:pt x="90" y="136"/>
                    <a:pt x="81" y="136"/>
                  </a:cubicBezTo>
                  <a:cubicBezTo>
                    <a:pt x="72" y="136"/>
                    <a:pt x="64" y="139"/>
                    <a:pt x="55" y="141"/>
                  </a:cubicBezTo>
                  <a:cubicBezTo>
                    <a:pt x="44" y="143"/>
                    <a:pt x="44" y="143"/>
                    <a:pt x="44" y="143"/>
                  </a:cubicBezTo>
                  <a:cubicBezTo>
                    <a:pt x="44" y="143"/>
                    <a:pt x="44" y="143"/>
                    <a:pt x="44" y="143"/>
                  </a:cubicBezTo>
                  <a:cubicBezTo>
                    <a:pt x="44" y="135"/>
                    <a:pt x="37" y="131"/>
                    <a:pt x="33" y="125"/>
                  </a:cubicBezTo>
                  <a:cubicBezTo>
                    <a:pt x="31" y="123"/>
                    <a:pt x="33" y="119"/>
                    <a:pt x="30" y="117"/>
                  </a:cubicBezTo>
                  <a:cubicBezTo>
                    <a:pt x="26" y="114"/>
                    <a:pt x="22" y="116"/>
                    <a:pt x="19" y="110"/>
                  </a:cubicBezTo>
                  <a:cubicBezTo>
                    <a:pt x="15" y="107"/>
                    <a:pt x="9" y="105"/>
                    <a:pt x="6" y="100"/>
                  </a:cubicBezTo>
                  <a:cubicBezTo>
                    <a:pt x="0" y="93"/>
                    <a:pt x="4" y="94"/>
                    <a:pt x="11" y="92"/>
                  </a:cubicBezTo>
                  <a:cubicBezTo>
                    <a:pt x="20" y="91"/>
                    <a:pt x="31" y="92"/>
                    <a:pt x="38" y="85"/>
                  </a:cubicBezTo>
                  <a:cubicBezTo>
                    <a:pt x="42" y="79"/>
                    <a:pt x="40" y="69"/>
                    <a:pt x="43" y="62"/>
                  </a:cubicBezTo>
                  <a:cubicBezTo>
                    <a:pt x="45" y="55"/>
                    <a:pt x="45" y="55"/>
                    <a:pt x="45" y="55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7">
              <a:extLst>
                <a:ext uri="{FF2B5EF4-FFF2-40B4-BE49-F238E27FC236}">
                  <a16:creationId xmlns:a16="http://schemas.microsoft.com/office/drawing/2014/main" id="{85B6ECD3-41A8-153D-5CD7-F3790CE96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1622"/>
              <a:ext cx="187" cy="190"/>
            </a:xfrm>
            <a:custGeom>
              <a:avLst/>
              <a:gdLst>
                <a:gd name="T0" fmla="*/ 26 w 97"/>
                <a:gd name="T1" fmla="*/ 98 h 99"/>
                <a:gd name="T2" fmla="*/ 35 w 97"/>
                <a:gd name="T3" fmla="*/ 92 h 99"/>
                <a:gd name="T4" fmla="*/ 41 w 97"/>
                <a:gd name="T5" fmla="*/ 88 h 99"/>
                <a:gd name="T6" fmla="*/ 51 w 97"/>
                <a:gd name="T7" fmla="*/ 83 h 99"/>
                <a:gd name="T8" fmla="*/ 64 w 97"/>
                <a:gd name="T9" fmla="*/ 73 h 99"/>
                <a:gd name="T10" fmla="*/ 77 w 97"/>
                <a:gd name="T11" fmla="*/ 60 h 99"/>
                <a:gd name="T12" fmla="*/ 77 w 97"/>
                <a:gd name="T13" fmla="*/ 60 h 99"/>
                <a:gd name="T14" fmla="*/ 87 w 97"/>
                <a:gd name="T15" fmla="*/ 42 h 99"/>
                <a:gd name="T16" fmla="*/ 94 w 97"/>
                <a:gd name="T17" fmla="*/ 36 h 99"/>
                <a:gd name="T18" fmla="*/ 97 w 97"/>
                <a:gd name="T19" fmla="*/ 29 h 99"/>
                <a:gd name="T20" fmla="*/ 97 w 97"/>
                <a:gd name="T21" fmla="*/ 23 h 99"/>
                <a:gd name="T22" fmla="*/ 93 w 97"/>
                <a:gd name="T23" fmla="*/ 12 h 99"/>
                <a:gd name="T24" fmla="*/ 84 w 97"/>
                <a:gd name="T25" fmla="*/ 0 h 99"/>
                <a:gd name="T26" fmla="*/ 84 w 97"/>
                <a:gd name="T27" fmla="*/ 0 h 99"/>
                <a:gd name="T28" fmla="*/ 59 w 97"/>
                <a:gd name="T29" fmla="*/ 18 h 99"/>
                <a:gd name="T30" fmla="*/ 41 w 97"/>
                <a:gd name="T31" fmla="*/ 23 h 99"/>
                <a:gd name="T32" fmla="*/ 21 w 97"/>
                <a:gd name="T33" fmla="*/ 34 h 99"/>
                <a:gd name="T34" fmla="*/ 5 w 97"/>
                <a:gd name="T35" fmla="*/ 36 h 99"/>
                <a:gd name="T36" fmla="*/ 0 w 97"/>
                <a:gd name="T37" fmla="*/ 39 h 99"/>
                <a:gd name="T38" fmla="*/ 0 w 97"/>
                <a:gd name="T39" fmla="*/ 39 h 99"/>
                <a:gd name="T40" fmla="*/ 7 w 97"/>
                <a:gd name="T41" fmla="*/ 44 h 99"/>
                <a:gd name="T42" fmla="*/ 9 w 97"/>
                <a:gd name="T43" fmla="*/ 49 h 99"/>
                <a:gd name="T44" fmla="*/ 14 w 97"/>
                <a:gd name="T45" fmla="*/ 58 h 99"/>
                <a:gd name="T46" fmla="*/ 10 w 97"/>
                <a:gd name="T47" fmla="*/ 64 h 99"/>
                <a:gd name="T48" fmla="*/ 11 w 97"/>
                <a:gd name="T49" fmla="*/ 71 h 99"/>
                <a:gd name="T50" fmla="*/ 16 w 97"/>
                <a:gd name="T51" fmla="*/ 76 h 99"/>
                <a:gd name="T52" fmla="*/ 13 w 97"/>
                <a:gd name="T53" fmla="*/ 84 h 99"/>
                <a:gd name="T54" fmla="*/ 12 w 97"/>
                <a:gd name="T55" fmla="*/ 93 h 99"/>
                <a:gd name="T56" fmla="*/ 13 w 97"/>
                <a:gd name="T57" fmla="*/ 95 h 99"/>
                <a:gd name="T58" fmla="*/ 13 w 97"/>
                <a:gd name="T59" fmla="*/ 99 h 99"/>
                <a:gd name="T60" fmla="*/ 13 w 97"/>
                <a:gd name="T61" fmla="*/ 99 h 99"/>
                <a:gd name="T62" fmla="*/ 26 w 97"/>
                <a:gd name="T63" fmla="*/ 9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7" h="99">
                  <a:moveTo>
                    <a:pt x="26" y="98"/>
                  </a:moveTo>
                  <a:cubicBezTo>
                    <a:pt x="29" y="97"/>
                    <a:pt x="32" y="93"/>
                    <a:pt x="35" y="92"/>
                  </a:cubicBezTo>
                  <a:cubicBezTo>
                    <a:pt x="37" y="90"/>
                    <a:pt x="38" y="89"/>
                    <a:pt x="41" y="88"/>
                  </a:cubicBezTo>
                  <a:cubicBezTo>
                    <a:pt x="46" y="86"/>
                    <a:pt x="48" y="88"/>
                    <a:pt x="51" y="83"/>
                  </a:cubicBezTo>
                  <a:cubicBezTo>
                    <a:pt x="54" y="79"/>
                    <a:pt x="60" y="77"/>
                    <a:pt x="64" y="73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81" y="55"/>
                    <a:pt x="81" y="47"/>
                    <a:pt x="87" y="42"/>
                  </a:cubicBezTo>
                  <a:cubicBezTo>
                    <a:pt x="91" y="40"/>
                    <a:pt x="92" y="40"/>
                    <a:pt x="94" y="36"/>
                  </a:cubicBezTo>
                  <a:cubicBezTo>
                    <a:pt x="95" y="34"/>
                    <a:pt x="96" y="32"/>
                    <a:pt x="97" y="29"/>
                  </a:cubicBezTo>
                  <a:cubicBezTo>
                    <a:pt x="97" y="28"/>
                    <a:pt x="96" y="25"/>
                    <a:pt x="97" y="23"/>
                  </a:cubicBezTo>
                  <a:cubicBezTo>
                    <a:pt x="97" y="20"/>
                    <a:pt x="95" y="14"/>
                    <a:pt x="93" y="12"/>
                  </a:cubicBezTo>
                  <a:cubicBezTo>
                    <a:pt x="90" y="10"/>
                    <a:pt x="86" y="3"/>
                    <a:pt x="84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75" y="5"/>
                    <a:pt x="70" y="15"/>
                    <a:pt x="59" y="18"/>
                  </a:cubicBezTo>
                  <a:cubicBezTo>
                    <a:pt x="51" y="20"/>
                    <a:pt x="48" y="18"/>
                    <a:pt x="41" y="23"/>
                  </a:cubicBezTo>
                  <a:cubicBezTo>
                    <a:pt x="33" y="29"/>
                    <a:pt x="33" y="36"/>
                    <a:pt x="21" y="34"/>
                  </a:cubicBezTo>
                  <a:cubicBezTo>
                    <a:pt x="18" y="38"/>
                    <a:pt x="9" y="36"/>
                    <a:pt x="5" y="36"/>
                  </a:cubicBezTo>
                  <a:cubicBezTo>
                    <a:pt x="3" y="37"/>
                    <a:pt x="2" y="38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6"/>
                    <a:pt x="8" y="47"/>
                    <a:pt x="9" y="49"/>
                  </a:cubicBezTo>
                  <a:cubicBezTo>
                    <a:pt x="10" y="50"/>
                    <a:pt x="14" y="57"/>
                    <a:pt x="14" y="58"/>
                  </a:cubicBezTo>
                  <a:cubicBezTo>
                    <a:pt x="13" y="60"/>
                    <a:pt x="10" y="61"/>
                    <a:pt x="10" y="64"/>
                  </a:cubicBezTo>
                  <a:cubicBezTo>
                    <a:pt x="10" y="66"/>
                    <a:pt x="10" y="70"/>
                    <a:pt x="11" y="71"/>
                  </a:cubicBezTo>
                  <a:cubicBezTo>
                    <a:pt x="13" y="73"/>
                    <a:pt x="15" y="72"/>
                    <a:pt x="16" y="76"/>
                  </a:cubicBezTo>
                  <a:cubicBezTo>
                    <a:pt x="17" y="78"/>
                    <a:pt x="13" y="82"/>
                    <a:pt x="13" y="84"/>
                  </a:cubicBezTo>
                  <a:cubicBezTo>
                    <a:pt x="10" y="87"/>
                    <a:pt x="11" y="89"/>
                    <a:pt x="12" y="93"/>
                  </a:cubicBezTo>
                  <a:cubicBezTo>
                    <a:pt x="12" y="93"/>
                    <a:pt x="13" y="94"/>
                    <a:pt x="13" y="95"/>
                  </a:cubicBezTo>
                  <a:cubicBezTo>
                    <a:pt x="13" y="96"/>
                    <a:pt x="13" y="97"/>
                    <a:pt x="13" y="99"/>
                  </a:cubicBezTo>
                  <a:cubicBezTo>
                    <a:pt x="13" y="99"/>
                    <a:pt x="13" y="99"/>
                    <a:pt x="13" y="99"/>
                  </a:cubicBezTo>
                  <a:cubicBezTo>
                    <a:pt x="26" y="98"/>
                    <a:pt x="26" y="98"/>
                    <a:pt x="26" y="98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8">
              <a:extLst>
                <a:ext uri="{FF2B5EF4-FFF2-40B4-BE49-F238E27FC236}">
                  <a16:creationId xmlns:a16="http://schemas.microsoft.com/office/drawing/2014/main" id="{25EB15AB-573E-69D3-5CFE-1B86F658C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1622"/>
              <a:ext cx="187" cy="190"/>
            </a:xfrm>
            <a:custGeom>
              <a:avLst/>
              <a:gdLst>
                <a:gd name="T0" fmla="*/ 26 w 97"/>
                <a:gd name="T1" fmla="*/ 98 h 99"/>
                <a:gd name="T2" fmla="*/ 35 w 97"/>
                <a:gd name="T3" fmla="*/ 92 h 99"/>
                <a:gd name="T4" fmla="*/ 41 w 97"/>
                <a:gd name="T5" fmla="*/ 88 h 99"/>
                <a:gd name="T6" fmla="*/ 51 w 97"/>
                <a:gd name="T7" fmla="*/ 83 h 99"/>
                <a:gd name="T8" fmla="*/ 64 w 97"/>
                <a:gd name="T9" fmla="*/ 73 h 99"/>
                <a:gd name="T10" fmla="*/ 77 w 97"/>
                <a:gd name="T11" fmla="*/ 60 h 99"/>
                <a:gd name="T12" fmla="*/ 77 w 97"/>
                <a:gd name="T13" fmla="*/ 60 h 99"/>
                <a:gd name="T14" fmla="*/ 87 w 97"/>
                <a:gd name="T15" fmla="*/ 42 h 99"/>
                <a:gd name="T16" fmla="*/ 94 w 97"/>
                <a:gd name="T17" fmla="*/ 36 h 99"/>
                <a:gd name="T18" fmla="*/ 97 w 97"/>
                <a:gd name="T19" fmla="*/ 29 h 99"/>
                <a:gd name="T20" fmla="*/ 97 w 97"/>
                <a:gd name="T21" fmla="*/ 23 h 99"/>
                <a:gd name="T22" fmla="*/ 93 w 97"/>
                <a:gd name="T23" fmla="*/ 12 h 99"/>
                <a:gd name="T24" fmla="*/ 84 w 97"/>
                <a:gd name="T25" fmla="*/ 0 h 99"/>
                <a:gd name="T26" fmla="*/ 84 w 97"/>
                <a:gd name="T27" fmla="*/ 0 h 99"/>
                <a:gd name="T28" fmla="*/ 59 w 97"/>
                <a:gd name="T29" fmla="*/ 18 h 99"/>
                <a:gd name="T30" fmla="*/ 41 w 97"/>
                <a:gd name="T31" fmla="*/ 23 h 99"/>
                <a:gd name="T32" fmla="*/ 21 w 97"/>
                <a:gd name="T33" fmla="*/ 34 h 99"/>
                <a:gd name="T34" fmla="*/ 5 w 97"/>
                <a:gd name="T35" fmla="*/ 36 h 99"/>
                <a:gd name="T36" fmla="*/ 0 w 97"/>
                <a:gd name="T37" fmla="*/ 39 h 99"/>
                <a:gd name="T38" fmla="*/ 0 w 97"/>
                <a:gd name="T39" fmla="*/ 39 h 99"/>
                <a:gd name="T40" fmla="*/ 7 w 97"/>
                <a:gd name="T41" fmla="*/ 44 h 99"/>
                <a:gd name="T42" fmla="*/ 9 w 97"/>
                <a:gd name="T43" fmla="*/ 49 h 99"/>
                <a:gd name="T44" fmla="*/ 14 w 97"/>
                <a:gd name="T45" fmla="*/ 58 h 99"/>
                <a:gd name="T46" fmla="*/ 10 w 97"/>
                <a:gd name="T47" fmla="*/ 64 h 99"/>
                <a:gd name="T48" fmla="*/ 11 w 97"/>
                <a:gd name="T49" fmla="*/ 71 h 99"/>
                <a:gd name="T50" fmla="*/ 16 w 97"/>
                <a:gd name="T51" fmla="*/ 76 h 99"/>
                <a:gd name="T52" fmla="*/ 13 w 97"/>
                <a:gd name="T53" fmla="*/ 84 h 99"/>
                <a:gd name="T54" fmla="*/ 12 w 97"/>
                <a:gd name="T55" fmla="*/ 93 h 99"/>
                <a:gd name="T56" fmla="*/ 13 w 97"/>
                <a:gd name="T57" fmla="*/ 95 h 99"/>
                <a:gd name="T58" fmla="*/ 13 w 97"/>
                <a:gd name="T59" fmla="*/ 99 h 99"/>
                <a:gd name="T60" fmla="*/ 13 w 97"/>
                <a:gd name="T61" fmla="*/ 99 h 99"/>
                <a:gd name="T62" fmla="*/ 26 w 97"/>
                <a:gd name="T63" fmla="*/ 9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7" h="99">
                  <a:moveTo>
                    <a:pt x="26" y="98"/>
                  </a:moveTo>
                  <a:cubicBezTo>
                    <a:pt x="29" y="97"/>
                    <a:pt x="32" y="93"/>
                    <a:pt x="35" y="92"/>
                  </a:cubicBezTo>
                  <a:cubicBezTo>
                    <a:pt x="37" y="90"/>
                    <a:pt x="38" y="89"/>
                    <a:pt x="41" y="88"/>
                  </a:cubicBezTo>
                  <a:cubicBezTo>
                    <a:pt x="46" y="86"/>
                    <a:pt x="48" y="88"/>
                    <a:pt x="51" y="83"/>
                  </a:cubicBezTo>
                  <a:cubicBezTo>
                    <a:pt x="54" y="79"/>
                    <a:pt x="60" y="77"/>
                    <a:pt x="64" y="73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81" y="55"/>
                    <a:pt x="81" y="47"/>
                    <a:pt x="87" y="42"/>
                  </a:cubicBezTo>
                  <a:cubicBezTo>
                    <a:pt x="91" y="40"/>
                    <a:pt x="92" y="40"/>
                    <a:pt x="94" y="36"/>
                  </a:cubicBezTo>
                  <a:cubicBezTo>
                    <a:pt x="95" y="34"/>
                    <a:pt x="96" y="32"/>
                    <a:pt x="97" y="29"/>
                  </a:cubicBezTo>
                  <a:cubicBezTo>
                    <a:pt x="97" y="28"/>
                    <a:pt x="96" y="25"/>
                    <a:pt x="97" y="23"/>
                  </a:cubicBezTo>
                  <a:cubicBezTo>
                    <a:pt x="97" y="20"/>
                    <a:pt x="95" y="14"/>
                    <a:pt x="93" y="12"/>
                  </a:cubicBezTo>
                  <a:cubicBezTo>
                    <a:pt x="90" y="10"/>
                    <a:pt x="86" y="3"/>
                    <a:pt x="84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75" y="5"/>
                    <a:pt x="70" y="15"/>
                    <a:pt x="59" y="18"/>
                  </a:cubicBezTo>
                  <a:cubicBezTo>
                    <a:pt x="51" y="20"/>
                    <a:pt x="48" y="18"/>
                    <a:pt x="41" y="23"/>
                  </a:cubicBezTo>
                  <a:cubicBezTo>
                    <a:pt x="33" y="29"/>
                    <a:pt x="33" y="36"/>
                    <a:pt x="21" y="34"/>
                  </a:cubicBezTo>
                  <a:cubicBezTo>
                    <a:pt x="18" y="38"/>
                    <a:pt x="9" y="36"/>
                    <a:pt x="5" y="36"/>
                  </a:cubicBezTo>
                  <a:cubicBezTo>
                    <a:pt x="3" y="37"/>
                    <a:pt x="2" y="38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6"/>
                    <a:pt x="8" y="47"/>
                    <a:pt x="9" y="49"/>
                  </a:cubicBezTo>
                  <a:cubicBezTo>
                    <a:pt x="10" y="50"/>
                    <a:pt x="14" y="57"/>
                    <a:pt x="14" y="58"/>
                  </a:cubicBezTo>
                  <a:cubicBezTo>
                    <a:pt x="13" y="60"/>
                    <a:pt x="10" y="61"/>
                    <a:pt x="10" y="64"/>
                  </a:cubicBezTo>
                  <a:cubicBezTo>
                    <a:pt x="10" y="66"/>
                    <a:pt x="10" y="70"/>
                    <a:pt x="11" y="71"/>
                  </a:cubicBezTo>
                  <a:cubicBezTo>
                    <a:pt x="13" y="73"/>
                    <a:pt x="15" y="72"/>
                    <a:pt x="16" y="76"/>
                  </a:cubicBezTo>
                  <a:cubicBezTo>
                    <a:pt x="17" y="78"/>
                    <a:pt x="13" y="82"/>
                    <a:pt x="13" y="84"/>
                  </a:cubicBezTo>
                  <a:cubicBezTo>
                    <a:pt x="10" y="87"/>
                    <a:pt x="11" y="89"/>
                    <a:pt x="12" y="93"/>
                  </a:cubicBezTo>
                  <a:cubicBezTo>
                    <a:pt x="12" y="93"/>
                    <a:pt x="13" y="94"/>
                    <a:pt x="13" y="95"/>
                  </a:cubicBezTo>
                  <a:cubicBezTo>
                    <a:pt x="13" y="96"/>
                    <a:pt x="13" y="97"/>
                    <a:pt x="13" y="99"/>
                  </a:cubicBezTo>
                  <a:cubicBezTo>
                    <a:pt x="13" y="99"/>
                    <a:pt x="13" y="99"/>
                    <a:pt x="13" y="99"/>
                  </a:cubicBezTo>
                  <a:cubicBezTo>
                    <a:pt x="26" y="98"/>
                    <a:pt x="26" y="98"/>
                    <a:pt x="26" y="98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D2622215-FD59-1BC7-DC75-8A2830BD3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2" y="1706"/>
              <a:ext cx="414" cy="425"/>
            </a:xfrm>
            <a:custGeom>
              <a:avLst/>
              <a:gdLst>
                <a:gd name="T0" fmla="*/ 201 w 216"/>
                <a:gd name="T1" fmla="*/ 109 h 221"/>
                <a:gd name="T2" fmla="*/ 186 w 216"/>
                <a:gd name="T3" fmla="*/ 94 h 221"/>
                <a:gd name="T4" fmla="*/ 179 w 216"/>
                <a:gd name="T5" fmla="*/ 76 h 221"/>
                <a:gd name="T6" fmla="*/ 211 w 216"/>
                <a:gd name="T7" fmla="*/ 46 h 221"/>
                <a:gd name="T8" fmla="*/ 213 w 216"/>
                <a:gd name="T9" fmla="*/ 39 h 221"/>
                <a:gd name="T10" fmla="*/ 207 w 216"/>
                <a:gd name="T11" fmla="*/ 21 h 221"/>
                <a:gd name="T12" fmla="*/ 189 w 216"/>
                <a:gd name="T13" fmla="*/ 7 h 221"/>
                <a:gd name="T14" fmla="*/ 179 w 216"/>
                <a:gd name="T15" fmla="*/ 3 h 221"/>
                <a:gd name="T16" fmla="*/ 150 w 216"/>
                <a:gd name="T17" fmla="*/ 9 h 221"/>
                <a:gd name="T18" fmla="*/ 145 w 216"/>
                <a:gd name="T19" fmla="*/ 25 h 221"/>
                <a:gd name="T20" fmla="*/ 102 w 216"/>
                <a:gd name="T21" fmla="*/ 48 h 221"/>
                <a:gd name="T22" fmla="*/ 99 w 216"/>
                <a:gd name="T23" fmla="*/ 28 h 221"/>
                <a:gd name="T24" fmla="*/ 81 w 216"/>
                <a:gd name="T25" fmla="*/ 17 h 221"/>
                <a:gd name="T26" fmla="*/ 68 w 216"/>
                <a:gd name="T27" fmla="*/ 29 h 221"/>
                <a:gd name="T28" fmla="*/ 45 w 216"/>
                <a:gd name="T29" fmla="*/ 44 h 221"/>
                <a:gd name="T30" fmla="*/ 30 w 216"/>
                <a:gd name="T31" fmla="*/ 54 h 221"/>
                <a:gd name="T32" fmla="*/ 28 w 216"/>
                <a:gd name="T33" fmla="*/ 61 h 221"/>
                <a:gd name="T34" fmla="*/ 27 w 216"/>
                <a:gd name="T35" fmla="*/ 73 h 221"/>
                <a:gd name="T36" fmla="*/ 31 w 216"/>
                <a:gd name="T37" fmla="*/ 86 h 221"/>
                <a:gd name="T38" fmla="*/ 38 w 216"/>
                <a:gd name="T39" fmla="*/ 99 h 221"/>
                <a:gd name="T40" fmla="*/ 4 w 216"/>
                <a:gd name="T41" fmla="*/ 115 h 221"/>
                <a:gd name="T42" fmla="*/ 0 w 216"/>
                <a:gd name="T43" fmla="*/ 122 h 221"/>
                <a:gd name="T44" fmla="*/ 24 w 216"/>
                <a:gd name="T45" fmla="*/ 138 h 221"/>
                <a:gd name="T46" fmla="*/ 32 w 216"/>
                <a:gd name="T47" fmla="*/ 157 h 221"/>
                <a:gd name="T48" fmla="*/ 36 w 216"/>
                <a:gd name="T49" fmla="*/ 160 h 221"/>
                <a:gd name="T50" fmla="*/ 34 w 216"/>
                <a:gd name="T51" fmla="*/ 174 h 221"/>
                <a:gd name="T52" fmla="*/ 32 w 216"/>
                <a:gd name="T53" fmla="*/ 176 h 221"/>
                <a:gd name="T54" fmla="*/ 31 w 216"/>
                <a:gd name="T55" fmla="*/ 191 h 221"/>
                <a:gd name="T56" fmla="*/ 54 w 216"/>
                <a:gd name="T57" fmla="*/ 186 h 221"/>
                <a:gd name="T58" fmla="*/ 65 w 216"/>
                <a:gd name="T59" fmla="*/ 184 h 221"/>
                <a:gd name="T60" fmla="*/ 81 w 216"/>
                <a:gd name="T61" fmla="*/ 191 h 221"/>
                <a:gd name="T62" fmla="*/ 81 w 216"/>
                <a:gd name="T63" fmla="*/ 197 h 221"/>
                <a:gd name="T64" fmla="*/ 114 w 216"/>
                <a:gd name="T65" fmla="*/ 202 h 221"/>
                <a:gd name="T66" fmla="*/ 122 w 216"/>
                <a:gd name="T67" fmla="*/ 215 h 221"/>
                <a:gd name="T68" fmla="*/ 147 w 216"/>
                <a:gd name="T69" fmla="*/ 217 h 221"/>
                <a:gd name="T70" fmla="*/ 169 w 216"/>
                <a:gd name="T71" fmla="*/ 205 h 221"/>
                <a:gd name="T72" fmla="*/ 181 w 216"/>
                <a:gd name="T73" fmla="*/ 187 h 221"/>
                <a:gd name="T74" fmla="*/ 196 w 216"/>
                <a:gd name="T75" fmla="*/ 179 h 221"/>
                <a:gd name="T76" fmla="*/ 188 w 216"/>
                <a:gd name="T77" fmla="*/ 141 h 221"/>
                <a:gd name="T78" fmla="*/ 204 w 216"/>
                <a:gd name="T79" fmla="*/ 130 h 221"/>
                <a:gd name="T80" fmla="*/ 212 w 216"/>
                <a:gd name="T81" fmla="*/ 127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6" h="221">
                  <a:moveTo>
                    <a:pt x="212" y="127"/>
                  </a:moveTo>
                  <a:cubicBezTo>
                    <a:pt x="212" y="119"/>
                    <a:pt x="205" y="115"/>
                    <a:pt x="201" y="109"/>
                  </a:cubicBezTo>
                  <a:cubicBezTo>
                    <a:pt x="199" y="107"/>
                    <a:pt x="201" y="103"/>
                    <a:pt x="198" y="101"/>
                  </a:cubicBezTo>
                  <a:cubicBezTo>
                    <a:pt x="194" y="98"/>
                    <a:pt x="190" y="100"/>
                    <a:pt x="186" y="94"/>
                  </a:cubicBezTo>
                  <a:cubicBezTo>
                    <a:pt x="183" y="91"/>
                    <a:pt x="177" y="89"/>
                    <a:pt x="174" y="84"/>
                  </a:cubicBezTo>
                  <a:cubicBezTo>
                    <a:pt x="168" y="77"/>
                    <a:pt x="172" y="78"/>
                    <a:pt x="179" y="76"/>
                  </a:cubicBezTo>
                  <a:cubicBezTo>
                    <a:pt x="188" y="75"/>
                    <a:pt x="199" y="76"/>
                    <a:pt x="206" y="69"/>
                  </a:cubicBezTo>
                  <a:cubicBezTo>
                    <a:pt x="210" y="64"/>
                    <a:pt x="208" y="53"/>
                    <a:pt x="211" y="46"/>
                  </a:cubicBezTo>
                  <a:cubicBezTo>
                    <a:pt x="213" y="39"/>
                    <a:pt x="213" y="39"/>
                    <a:pt x="213" y="39"/>
                  </a:cubicBezTo>
                  <a:cubicBezTo>
                    <a:pt x="213" y="39"/>
                    <a:pt x="213" y="39"/>
                    <a:pt x="213" y="39"/>
                  </a:cubicBezTo>
                  <a:cubicBezTo>
                    <a:pt x="212" y="33"/>
                    <a:pt x="212" y="33"/>
                    <a:pt x="212" y="33"/>
                  </a:cubicBezTo>
                  <a:cubicBezTo>
                    <a:pt x="212" y="28"/>
                    <a:pt x="212" y="24"/>
                    <a:pt x="207" y="21"/>
                  </a:cubicBezTo>
                  <a:cubicBezTo>
                    <a:pt x="203" y="18"/>
                    <a:pt x="198" y="22"/>
                    <a:pt x="194" y="15"/>
                  </a:cubicBezTo>
                  <a:cubicBezTo>
                    <a:pt x="193" y="12"/>
                    <a:pt x="192" y="9"/>
                    <a:pt x="18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6" y="7"/>
                    <a:pt x="182" y="4"/>
                    <a:pt x="179" y="3"/>
                  </a:cubicBezTo>
                  <a:cubicBezTo>
                    <a:pt x="174" y="2"/>
                    <a:pt x="167" y="0"/>
                    <a:pt x="162" y="0"/>
                  </a:cubicBezTo>
                  <a:cubicBezTo>
                    <a:pt x="157" y="0"/>
                    <a:pt x="153" y="6"/>
                    <a:pt x="150" y="9"/>
                  </a:cubicBezTo>
                  <a:cubicBezTo>
                    <a:pt x="149" y="11"/>
                    <a:pt x="146" y="12"/>
                    <a:pt x="146" y="14"/>
                  </a:cubicBezTo>
                  <a:cubicBezTo>
                    <a:pt x="149" y="20"/>
                    <a:pt x="148" y="20"/>
                    <a:pt x="145" y="25"/>
                  </a:cubicBezTo>
                  <a:cubicBezTo>
                    <a:pt x="142" y="30"/>
                    <a:pt x="144" y="44"/>
                    <a:pt x="134" y="35"/>
                  </a:cubicBezTo>
                  <a:cubicBezTo>
                    <a:pt x="119" y="25"/>
                    <a:pt x="112" y="52"/>
                    <a:pt x="102" y="48"/>
                  </a:cubicBezTo>
                  <a:cubicBezTo>
                    <a:pt x="100" y="47"/>
                    <a:pt x="97" y="43"/>
                    <a:pt x="97" y="41"/>
                  </a:cubicBezTo>
                  <a:cubicBezTo>
                    <a:pt x="96" y="38"/>
                    <a:pt x="100" y="33"/>
                    <a:pt x="99" y="28"/>
                  </a:cubicBezTo>
                  <a:cubicBezTo>
                    <a:pt x="98" y="25"/>
                    <a:pt x="90" y="25"/>
                    <a:pt x="87" y="22"/>
                  </a:cubicBezTo>
                  <a:cubicBezTo>
                    <a:pt x="81" y="17"/>
                    <a:pt x="81" y="17"/>
                    <a:pt x="81" y="17"/>
                  </a:cubicBezTo>
                  <a:cubicBezTo>
                    <a:pt x="81" y="17"/>
                    <a:pt x="81" y="17"/>
                    <a:pt x="81" y="17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5" y="33"/>
                    <a:pt x="58" y="35"/>
                    <a:pt x="55" y="39"/>
                  </a:cubicBezTo>
                  <a:cubicBezTo>
                    <a:pt x="52" y="44"/>
                    <a:pt x="50" y="42"/>
                    <a:pt x="45" y="44"/>
                  </a:cubicBezTo>
                  <a:cubicBezTo>
                    <a:pt x="42" y="45"/>
                    <a:pt x="41" y="46"/>
                    <a:pt x="39" y="48"/>
                  </a:cubicBezTo>
                  <a:cubicBezTo>
                    <a:pt x="36" y="49"/>
                    <a:pt x="33" y="54"/>
                    <a:pt x="30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3"/>
                    <a:pt x="28" y="67"/>
                    <a:pt x="28" y="68"/>
                  </a:cubicBezTo>
                  <a:cubicBezTo>
                    <a:pt x="28" y="70"/>
                    <a:pt x="28" y="72"/>
                    <a:pt x="27" y="73"/>
                  </a:cubicBezTo>
                  <a:cubicBezTo>
                    <a:pt x="26" y="75"/>
                    <a:pt x="23" y="77"/>
                    <a:pt x="25" y="79"/>
                  </a:cubicBezTo>
                  <a:cubicBezTo>
                    <a:pt x="26" y="81"/>
                    <a:pt x="29" y="84"/>
                    <a:pt x="31" y="86"/>
                  </a:cubicBezTo>
                  <a:cubicBezTo>
                    <a:pt x="33" y="88"/>
                    <a:pt x="33" y="91"/>
                    <a:pt x="36" y="91"/>
                  </a:cubicBezTo>
                  <a:cubicBezTo>
                    <a:pt x="41" y="92"/>
                    <a:pt x="39" y="95"/>
                    <a:pt x="38" y="99"/>
                  </a:cubicBezTo>
                  <a:cubicBezTo>
                    <a:pt x="36" y="108"/>
                    <a:pt x="27" y="105"/>
                    <a:pt x="22" y="110"/>
                  </a:cubicBezTo>
                  <a:cubicBezTo>
                    <a:pt x="17" y="117"/>
                    <a:pt x="12" y="115"/>
                    <a:pt x="4" y="115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1" y="127"/>
                    <a:pt x="6" y="128"/>
                    <a:pt x="10" y="129"/>
                  </a:cubicBezTo>
                  <a:cubicBezTo>
                    <a:pt x="14" y="129"/>
                    <a:pt x="23" y="134"/>
                    <a:pt x="24" y="138"/>
                  </a:cubicBezTo>
                  <a:cubicBezTo>
                    <a:pt x="26" y="144"/>
                    <a:pt x="24" y="149"/>
                    <a:pt x="29" y="153"/>
                  </a:cubicBezTo>
                  <a:cubicBezTo>
                    <a:pt x="30" y="154"/>
                    <a:pt x="30" y="156"/>
                    <a:pt x="32" y="157"/>
                  </a:cubicBezTo>
                  <a:cubicBezTo>
                    <a:pt x="33" y="157"/>
                    <a:pt x="34" y="157"/>
                    <a:pt x="36" y="157"/>
                  </a:cubicBezTo>
                  <a:cubicBezTo>
                    <a:pt x="36" y="158"/>
                    <a:pt x="36" y="160"/>
                    <a:pt x="36" y="160"/>
                  </a:cubicBezTo>
                  <a:cubicBezTo>
                    <a:pt x="36" y="163"/>
                    <a:pt x="36" y="165"/>
                    <a:pt x="36" y="168"/>
                  </a:cubicBezTo>
                  <a:cubicBezTo>
                    <a:pt x="37" y="171"/>
                    <a:pt x="36" y="171"/>
                    <a:pt x="34" y="174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30" y="179"/>
                    <a:pt x="28" y="182"/>
                    <a:pt x="29" y="186"/>
                  </a:cubicBezTo>
                  <a:cubicBezTo>
                    <a:pt x="29" y="187"/>
                    <a:pt x="31" y="189"/>
                    <a:pt x="31" y="191"/>
                  </a:cubicBezTo>
                  <a:cubicBezTo>
                    <a:pt x="32" y="193"/>
                    <a:pt x="39" y="191"/>
                    <a:pt x="41" y="191"/>
                  </a:cubicBezTo>
                  <a:cubicBezTo>
                    <a:pt x="46" y="191"/>
                    <a:pt x="51" y="190"/>
                    <a:pt x="54" y="186"/>
                  </a:cubicBezTo>
                  <a:cubicBezTo>
                    <a:pt x="55" y="186"/>
                    <a:pt x="56" y="183"/>
                    <a:pt x="58" y="183"/>
                  </a:cubicBezTo>
                  <a:cubicBezTo>
                    <a:pt x="60" y="181"/>
                    <a:pt x="63" y="183"/>
                    <a:pt x="65" y="184"/>
                  </a:cubicBezTo>
                  <a:cubicBezTo>
                    <a:pt x="70" y="185"/>
                    <a:pt x="73" y="186"/>
                    <a:pt x="78" y="187"/>
                  </a:cubicBezTo>
                  <a:cubicBezTo>
                    <a:pt x="79" y="188"/>
                    <a:pt x="80" y="189"/>
                    <a:pt x="81" y="191"/>
                  </a:cubicBezTo>
                  <a:cubicBezTo>
                    <a:pt x="81" y="192"/>
                    <a:pt x="81" y="196"/>
                    <a:pt x="81" y="197"/>
                  </a:cubicBezTo>
                  <a:cubicBezTo>
                    <a:pt x="81" y="197"/>
                    <a:pt x="81" y="197"/>
                    <a:pt x="81" y="197"/>
                  </a:cubicBezTo>
                  <a:cubicBezTo>
                    <a:pt x="102" y="199"/>
                    <a:pt x="102" y="199"/>
                    <a:pt x="102" y="199"/>
                  </a:cubicBezTo>
                  <a:cubicBezTo>
                    <a:pt x="105" y="199"/>
                    <a:pt x="113" y="200"/>
                    <a:pt x="114" y="202"/>
                  </a:cubicBezTo>
                  <a:cubicBezTo>
                    <a:pt x="116" y="204"/>
                    <a:pt x="115" y="205"/>
                    <a:pt x="119" y="207"/>
                  </a:cubicBezTo>
                  <a:cubicBezTo>
                    <a:pt x="122" y="208"/>
                    <a:pt x="121" y="212"/>
                    <a:pt x="122" y="215"/>
                  </a:cubicBezTo>
                  <a:cubicBezTo>
                    <a:pt x="124" y="220"/>
                    <a:pt x="129" y="221"/>
                    <a:pt x="134" y="220"/>
                  </a:cubicBezTo>
                  <a:cubicBezTo>
                    <a:pt x="137" y="218"/>
                    <a:pt x="143" y="218"/>
                    <a:pt x="147" y="217"/>
                  </a:cubicBezTo>
                  <a:cubicBezTo>
                    <a:pt x="160" y="213"/>
                    <a:pt x="160" y="213"/>
                    <a:pt x="160" y="213"/>
                  </a:cubicBezTo>
                  <a:cubicBezTo>
                    <a:pt x="166" y="211"/>
                    <a:pt x="164" y="206"/>
                    <a:pt x="169" y="205"/>
                  </a:cubicBezTo>
                  <a:cubicBezTo>
                    <a:pt x="174" y="204"/>
                    <a:pt x="174" y="203"/>
                    <a:pt x="177" y="200"/>
                  </a:cubicBezTo>
                  <a:cubicBezTo>
                    <a:pt x="181" y="198"/>
                    <a:pt x="174" y="191"/>
                    <a:pt x="181" y="187"/>
                  </a:cubicBezTo>
                  <a:cubicBezTo>
                    <a:pt x="187" y="184"/>
                    <a:pt x="188" y="179"/>
                    <a:pt x="196" y="179"/>
                  </a:cubicBezTo>
                  <a:cubicBezTo>
                    <a:pt x="196" y="179"/>
                    <a:pt x="196" y="179"/>
                    <a:pt x="196" y="179"/>
                  </a:cubicBezTo>
                  <a:cubicBezTo>
                    <a:pt x="199" y="176"/>
                    <a:pt x="202" y="173"/>
                    <a:pt x="206" y="170"/>
                  </a:cubicBezTo>
                  <a:cubicBezTo>
                    <a:pt x="216" y="160"/>
                    <a:pt x="190" y="149"/>
                    <a:pt x="188" y="141"/>
                  </a:cubicBezTo>
                  <a:cubicBezTo>
                    <a:pt x="190" y="139"/>
                    <a:pt x="190" y="137"/>
                    <a:pt x="193" y="135"/>
                  </a:cubicBezTo>
                  <a:cubicBezTo>
                    <a:pt x="196" y="133"/>
                    <a:pt x="201" y="132"/>
                    <a:pt x="204" y="130"/>
                  </a:cubicBezTo>
                  <a:cubicBezTo>
                    <a:pt x="205" y="129"/>
                    <a:pt x="207" y="129"/>
                    <a:pt x="208" y="129"/>
                  </a:cubicBezTo>
                  <a:cubicBezTo>
                    <a:pt x="209" y="128"/>
                    <a:pt x="211" y="127"/>
                    <a:pt x="212" y="127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0">
              <a:extLst>
                <a:ext uri="{FF2B5EF4-FFF2-40B4-BE49-F238E27FC236}">
                  <a16:creationId xmlns:a16="http://schemas.microsoft.com/office/drawing/2014/main" id="{0ACC3F42-3F4A-91D1-CC7B-B06FA49A4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2" y="1706"/>
              <a:ext cx="414" cy="425"/>
            </a:xfrm>
            <a:custGeom>
              <a:avLst/>
              <a:gdLst>
                <a:gd name="T0" fmla="*/ 201 w 216"/>
                <a:gd name="T1" fmla="*/ 109 h 221"/>
                <a:gd name="T2" fmla="*/ 186 w 216"/>
                <a:gd name="T3" fmla="*/ 94 h 221"/>
                <a:gd name="T4" fmla="*/ 179 w 216"/>
                <a:gd name="T5" fmla="*/ 76 h 221"/>
                <a:gd name="T6" fmla="*/ 211 w 216"/>
                <a:gd name="T7" fmla="*/ 46 h 221"/>
                <a:gd name="T8" fmla="*/ 213 w 216"/>
                <a:gd name="T9" fmla="*/ 39 h 221"/>
                <a:gd name="T10" fmla="*/ 207 w 216"/>
                <a:gd name="T11" fmla="*/ 21 h 221"/>
                <a:gd name="T12" fmla="*/ 189 w 216"/>
                <a:gd name="T13" fmla="*/ 7 h 221"/>
                <a:gd name="T14" fmla="*/ 179 w 216"/>
                <a:gd name="T15" fmla="*/ 3 h 221"/>
                <a:gd name="T16" fmla="*/ 150 w 216"/>
                <a:gd name="T17" fmla="*/ 9 h 221"/>
                <a:gd name="T18" fmla="*/ 145 w 216"/>
                <a:gd name="T19" fmla="*/ 25 h 221"/>
                <a:gd name="T20" fmla="*/ 102 w 216"/>
                <a:gd name="T21" fmla="*/ 48 h 221"/>
                <a:gd name="T22" fmla="*/ 99 w 216"/>
                <a:gd name="T23" fmla="*/ 28 h 221"/>
                <a:gd name="T24" fmla="*/ 81 w 216"/>
                <a:gd name="T25" fmla="*/ 17 h 221"/>
                <a:gd name="T26" fmla="*/ 68 w 216"/>
                <a:gd name="T27" fmla="*/ 29 h 221"/>
                <a:gd name="T28" fmla="*/ 45 w 216"/>
                <a:gd name="T29" fmla="*/ 44 h 221"/>
                <a:gd name="T30" fmla="*/ 30 w 216"/>
                <a:gd name="T31" fmla="*/ 54 h 221"/>
                <a:gd name="T32" fmla="*/ 28 w 216"/>
                <a:gd name="T33" fmla="*/ 61 h 221"/>
                <a:gd name="T34" fmla="*/ 27 w 216"/>
                <a:gd name="T35" fmla="*/ 73 h 221"/>
                <a:gd name="T36" fmla="*/ 31 w 216"/>
                <a:gd name="T37" fmla="*/ 86 h 221"/>
                <a:gd name="T38" fmla="*/ 38 w 216"/>
                <a:gd name="T39" fmla="*/ 99 h 221"/>
                <a:gd name="T40" fmla="*/ 4 w 216"/>
                <a:gd name="T41" fmla="*/ 115 h 221"/>
                <a:gd name="T42" fmla="*/ 0 w 216"/>
                <a:gd name="T43" fmla="*/ 122 h 221"/>
                <a:gd name="T44" fmla="*/ 24 w 216"/>
                <a:gd name="T45" fmla="*/ 138 h 221"/>
                <a:gd name="T46" fmla="*/ 32 w 216"/>
                <a:gd name="T47" fmla="*/ 157 h 221"/>
                <a:gd name="T48" fmla="*/ 36 w 216"/>
                <a:gd name="T49" fmla="*/ 160 h 221"/>
                <a:gd name="T50" fmla="*/ 34 w 216"/>
                <a:gd name="T51" fmla="*/ 174 h 221"/>
                <a:gd name="T52" fmla="*/ 32 w 216"/>
                <a:gd name="T53" fmla="*/ 176 h 221"/>
                <a:gd name="T54" fmla="*/ 31 w 216"/>
                <a:gd name="T55" fmla="*/ 191 h 221"/>
                <a:gd name="T56" fmla="*/ 54 w 216"/>
                <a:gd name="T57" fmla="*/ 186 h 221"/>
                <a:gd name="T58" fmla="*/ 65 w 216"/>
                <a:gd name="T59" fmla="*/ 184 h 221"/>
                <a:gd name="T60" fmla="*/ 81 w 216"/>
                <a:gd name="T61" fmla="*/ 191 h 221"/>
                <a:gd name="T62" fmla="*/ 81 w 216"/>
                <a:gd name="T63" fmla="*/ 197 h 221"/>
                <a:gd name="T64" fmla="*/ 114 w 216"/>
                <a:gd name="T65" fmla="*/ 202 h 221"/>
                <a:gd name="T66" fmla="*/ 122 w 216"/>
                <a:gd name="T67" fmla="*/ 215 h 221"/>
                <a:gd name="T68" fmla="*/ 147 w 216"/>
                <a:gd name="T69" fmla="*/ 217 h 221"/>
                <a:gd name="T70" fmla="*/ 169 w 216"/>
                <a:gd name="T71" fmla="*/ 205 h 221"/>
                <a:gd name="T72" fmla="*/ 181 w 216"/>
                <a:gd name="T73" fmla="*/ 187 h 221"/>
                <a:gd name="T74" fmla="*/ 196 w 216"/>
                <a:gd name="T75" fmla="*/ 179 h 221"/>
                <a:gd name="T76" fmla="*/ 188 w 216"/>
                <a:gd name="T77" fmla="*/ 141 h 221"/>
                <a:gd name="T78" fmla="*/ 204 w 216"/>
                <a:gd name="T79" fmla="*/ 130 h 221"/>
                <a:gd name="T80" fmla="*/ 212 w 216"/>
                <a:gd name="T81" fmla="*/ 127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6" h="221">
                  <a:moveTo>
                    <a:pt x="212" y="127"/>
                  </a:moveTo>
                  <a:cubicBezTo>
                    <a:pt x="212" y="119"/>
                    <a:pt x="205" y="115"/>
                    <a:pt x="201" y="109"/>
                  </a:cubicBezTo>
                  <a:cubicBezTo>
                    <a:pt x="199" y="107"/>
                    <a:pt x="201" y="103"/>
                    <a:pt x="198" y="101"/>
                  </a:cubicBezTo>
                  <a:cubicBezTo>
                    <a:pt x="194" y="98"/>
                    <a:pt x="190" y="100"/>
                    <a:pt x="186" y="94"/>
                  </a:cubicBezTo>
                  <a:cubicBezTo>
                    <a:pt x="183" y="91"/>
                    <a:pt x="177" y="89"/>
                    <a:pt x="174" y="84"/>
                  </a:cubicBezTo>
                  <a:cubicBezTo>
                    <a:pt x="168" y="77"/>
                    <a:pt x="172" y="78"/>
                    <a:pt x="179" y="76"/>
                  </a:cubicBezTo>
                  <a:cubicBezTo>
                    <a:pt x="188" y="75"/>
                    <a:pt x="199" y="76"/>
                    <a:pt x="206" y="69"/>
                  </a:cubicBezTo>
                  <a:cubicBezTo>
                    <a:pt x="210" y="64"/>
                    <a:pt x="208" y="53"/>
                    <a:pt x="211" y="46"/>
                  </a:cubicBezTo>
                  <a:cubicBezTo>
                    <a:pt x="213" y="39"/>
                    <a:pt x="213" y="39"/>
                    <a:pt x="213" y="39"/>
                  </a:cubicBezTo>
                  <a:cubicBezTo>
                    <a:pt x="213" y="39"/>
                    <a:pt x="213" y="39"/>
                    <a:pt x="213" y="39"/>
                  </a:cubicBezTo>
                  <a:cubicBezTo>
                    <a:pt x="212" y="33"/>
                    <a:pt x="212" y="33"/>
                    <a:pt x="212" y="33"/>
                  </a:cubicBezTo>
                  <a:cubicBezTo>
                    <a:pt x="212" y="28"/>
                    <a:pt x="212" y="24"/>
                    <a:pt x="207" y="21"/>
                  </a:cubicBezTo>
                  <a:cubicBezTo>
                    <a:pt x="203" y="18"/>
                    <a:pt x="198" y="22"/>
                    <a:pt x="194" y="15"/>
                  </a:cubicBezTo>
                  <a:cubicBezTo>
                    <a:pt x="193" y="12"/>
                    <a:pt x="192" y="9"/>
                    <a:pt x="18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6" y="7"/>
                    <a:pt x="182" y="4"/>
                    <a:pt x="179" y="3"/>
                  </a:cubicBezTo>
                  <a:cubicBezTo>
                    <a:pt x="174" y="2"/>
                    <a:pt x="167" y="0"/>
                    <a:pt x="162" y="0"/>
                  </a:cubicBezTo>
                  <a:cubicBezTo>
                    <a:pt x="157" y="0"/>
                    <a:pt x="153" y="6"/>
                    <a:pt x="150" y="9"/>
                  </a:cubicBezTo>
                  <a:cubicBezTo>
                    <a:pt x="149" y="11"/>
                    <a:pt x="146" y="12"/>
                    <a:pt x="146" y="14"/>
                  </a:cubicBezTo>
                  <a:cubicBezTo>
                    <a:pt x="149" y="20"/>
                    <a:pt x="148" y="20"/>
                    <a:pt x="145" y="25"/>
                  </a:cubicBezTo>
                  <a:cubicBezTo>
                    <a:pt x="142" y="30"/>
                    <a:pt x="144" y="44"/>
                    <a:pt x="134" y="35"/>
                  </a:cubicBezTo>
                  <a:cubicBezTo>
                    <a:pt x="119" y="25"/>
                    <a:pt x="112" y="52"/>
                    <a:pt x="102" y="48"/>
                  </a:cubicBezTo>
                  <a:cubicBezTo>
                    <a:pt x="100" y="47"/>
                    <a:pt x="97" y="43"/>
                    <a:pt x="97" y="41"/>
                  </a:cubicBezTo>
                  <a:cubicBezTo>
                    <a:pt x="96" y="38"/>
                    <a:pt x="100" y="33"/>
                    <a:pt x="99" y="28"/>
                  </a:cubicBezTo>
                  <a:cubicBezTo>
                    <a:pt x="98" y="25"/>
                    <a:pt x="90" y="25"/>
                    <a:pt x="87" y="22"/>
                  </a:cubicBezTo>
                  <a:cubicBezTo>
                    <a:pt x="81" y="17"/>
                    <a:pt x="81" y="17"/>
                    <a:pt x="81" y="17"/>
                  </a:cubicBezTo>
                  <a:cubicBezTo>
                    <a:pt x="81" y="17"/>
                    <a:pt x="81" y="17"/>
                    <a:pt x="81" y="17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5" y="33"/>
                    <a:pt x="58" y="35"/>
                    <a:pt x="55" y="39"/>
                  </a:cubicBezTo>
                  <a:cubicBezTo>
                    <a:pt x="52" y="44"/>
                    <a:pt x="50" y="42"/>
                    <a:pt x="45" y="44"/>
                  </a:cubicBezTo>
                  <a:cubicBezTo>
                    <a:pt x="42" y="45"/>
                    <a:pt x="41" y="46"/>
                    <a:pt x="39" y="48"/>
                  </a:cubicBezTo>
                  <a:cubicBezTo>
                    <a:pt x="36" y="49"/>
                    <a:pt x="33" y="54"/>
                    <a:pt x="30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3"/>
                    <a:pt x="28" y="67"/>
                    <a:pt x="28" y="68"/>
                  </a:cubicBezTo>
                  <a:cubicBezTo>
                    <a:pt x="28" y="70"/>
                    <a:pt x="28" y="72"/>
                    <a:pt x="27" y="73"/>
                  </a:cubicBezTo>
                  <a:cubicBezTo>
                    <a:pt x="26" y="75"/>
                    <a:pt x="23" y="77"/>
                    <a:pt x="25" y="79"/>
                  </a:cubicBezTo>
                  <a:cubicBezTo>
                    <a:pt x="26" y="81"/>
                    <a:pt x="29" y="84"/>
                    <a:pt x="31" y="86"/>
                  </a:cubicBezTo>
                  <a:cubicBezTo>
                    <a:pt x="33" y="88"/>
                    <a:pt x="33" y="91"/>
                    <a:pt x="36" y="91"/>
                  </a:cubicBezTo>
                  <a:cubicBezTo>
                    <a:pt x="41" y="92"/>
                    <a:pt x="39" y="95"/>
                    <a:pt x="38" y="99"/>
                  </a:cubicBezTo>
                  <a:cubicBezTo>
                    <a:pt x="36" y="108"/>
                    <a:pt x="27" y="105"/>
                    <a:pt x="22" y="110"/>
                  </a:cubicBezTo>
                  <a:cubicBezTo>
                    <a:pt x="17" y="117"/>
                    <a:pt x="12" y="115"/>
                    <a:pt x="4" y="115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1" y="127"/>
                    <a:pt x="6" y="128"/>
                    <a:pt x="10" y="129"/>
                  </a:cubicBezTo>
                  <a:cubicBezTo>
                    <a:pt x="14" y="129"/>
                    <a:pt x="23" y="134"/>
                    <a:pt x="24" y="138"/>
                  </a:cubicBezTo>
                  <a:cubicBezTo>
                    <a:pt x="26" y="144"/>
                    <a:pt x="24" y="149"/>
                    <a:pt x="29" y="153"/>
                  </a:cubicBezTo>
                  <a:cubicBezTo>
                    <a:pt x="30" y="154"/>
                    <a:pt x="30" y="156"/>
                    <a:pt x="32" y="157"/>
                  </a:cubicBezTo>
                  <a:cubicBezTo>
                    <a:pt x="33" y="157"/>
                    <a:pt x="34" y="157"/>
                    <a:pt x="36" y="157"/>
                  </a:cubicBezTo>
                  <a:cubicBezTo>
                    <a:pt x="36" y="158"/>
                    <a:pt x="36" y="160"/>
                    <a:pt x="36" y="160"/>
                  </a:cubicBezTo>
                  <a:cubicBezTo>
                    <a:pt x="36" y="163"/>
                    <a:pt x="36" y="165"/>
                    <a:pt x="36" y="168"/>
                  </a:cubicBezTo>
                  <a:cubicBezTo>
                    <a:pt x="37" y="171"/>
                    <a:pt x="36" y="171"/>
                    <a:pt x="34" y="174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30" y="179"/>
                    <a:pt x="28" y="182"/>
                    <a:pt x="29" y="186"/>
                  </a:cubicBezTo>
                  <a:cubicBezTo>
                    <a:pt x="29" y="187"/>
                    <a:pt x="31" y="189"/>
                    <a:pt x="31" y="191"/>
                  </a:cubicBezTo>
                  <a:cubicBezTo>
                    <a:pt x="32" y="193"/>
                    <a:pt x="39" y="191"/>
                    <a:pt x="41" y="191"/>
                  </a:cubicBezTo>
                  <a:cubicBezTo>
                    <a:pt x="46" y="191"/>
                    <a:pt x="51" y="190"/>
                    <a:pt x="54" y="186"/>
                  </a:cubicBezTo>
                  <a:cubicBezTo>
                    <a:pt x="55" y="186"/>
                    <a:pt x="56" y="183"/>
                    <a:pt x="58" y="183"/>
                  </a:cubicBezTo>
                  <a:cubicBezTo>
                    <a:pt x="60" y="181"/>
                    <a:pt x="63" y="183"/>
                    <a:pt x="65" y="184"/>
                  </a:cubicBezTo>
                  <a:cubicBezTo>
                    <a:pt x="70" y="185"/>
                    <a:pt x="73" y="186"/>
                    <a:pt x="78" y="187"/>
                  </a:cubicBezTo>
                  <a:cubicBezTo>
                    <a:pt x="79" y="188"/>
                    <a:pt x="80" y="189"/>
                    <a:pt x="81" y="191"/>
                  </a:cubicBezTo>
                  <a:cubicBezTo>
                    <a:pt x="81" y="192"/>
                    <a:pt x="81" y="196"/>
                    <a:pt x="81" y="197"/>
                  </a:cubicBezTo>
                  <a:cubicBezTo>
                    <a:pt x="81" y="197"/>
                    <a:pt x="81" y="197"/>
                    <a:pt x="81" y="197"/>
                  </a:cubicBezTo>
                  <a:cubicBezTo>
                    <a:pt x="102" y="199"/>
                    <a:pt x="102" y="199"/>
                    <a:pt x="102" y="199"/>
                  </a:cubicBezTo>
                  <a:cubicBezTo>
                    <a:pt x="105" y="199"/>
                    <a:pt x="113" y="200"/>
                    <a:pt x="114" y="202"/>
                  </a:cubicBezTo>
                  <a:cubicBezTo>
                    <a:pt x="116" y="204"/>
                    <a:pt x="115" y="205"/>
                    <a:pt x="119" y="207"/>
                  </a:cubicBezTo>
                  <a:cubicBezTo>
                    <a:pt x="122" y="208"/>
                    <a:pt x="121" y="212"/>
                    <a:pt x="122" y="215"/>
                  </a:cubicBezTo>
                  <a:cubicBezTo>
                    <a:pt x="124" y="220"/>
                    <a:pt x="129" y="221"/>
                    <a:pt x="134" y="220"/>
                  </a:cubicBezTo>
                  <a:cubicBezTo>
                    <a:pt x="137" y="218"/>
                    <a:pt x="143" y="218"/>
                    <a:pt x="147" y="217"/>
                  </a:cubicBezTo>
                  <a:cubicBezTo>
                    <a:pt x="160" y="213"/>
                    <a:pt x="160" y="213"/>
                    <a:pt x="160" y="213"/>
                  </a:cubicBezTo>
                  <a:cubicBezTo>
                    <a:pt x="166" y="211"/>
                    <a:pt x="164" y="206"/>
                    <a:pt x="169" y="205"/>
                  </a:cubicBezTo>
                  <a:cubicBezTo>
                    <a:pt x="174" y="204"/>
                    <a:pt x="174" y="203"/>
                    <a:pt x="177" y="200"/>
                  </a:cubicBezTo>
                  <a:cubicBezTo>
                    <a:pt x="181" y="198"/>
                    <a:pt x="174" y="191"/>
                    <a:pt x="181" y="187"/>
                  </a:cubicBezTo>
                  <a:cubicBezTo>
                    <a:pt x="187" y="184"/>
                    <a:pt x="188" y="179"/>
                    <a:pt x="196" y="179"/>
                  </a:cubicBezTo>
                  <a:cubicBezTo>
                    <a:pt x="196" y="179"/>
                    <a:pt x="196" y="179"/>
                    <a:pt x="196" y="179"/>
                  </a:cubicBezTo>
                  <a:cubicBezTo>
                    <a:pt x="199" y="176"/>
                    <a:pt x="202" y="173"/>
                    <a:pt x="206" y="170"/>
                  </a:cubicBezTo>
                  <a:cubicBezTo>
                    <a:pt x="216" y="160"/>
                    <a:pt x="190" y="149"/>
                    <a:pt x="188" y="141"/>
                  </a:cubicBezTo>
                  <a:cubicBezTo>
                    <a:pt x="190" y="139"/>
                    <a:pt x="190" y="137"/>
                    <a:pt x="193" y="135"/>
                  </a:cubicBezTo>
                  <a:cubicBezTo>
                    <a:pt x="196" y="133"/>
                    <a:pt x="201" y="132"/>
                    <a:pt x="204" y="130"/>
                  </a:cubicBezTo>
                  <a:cubicBezTo>
                    <a:pt x="205" y="129"/>
                    <a:pt x="207" y="129"/>
                    <a:pt x="208" y="129"/>
                  </a:cubicBezTo>
                  <a:cubicBezTo>
                    <a:pt x="209" y="128"/>
                    <a:pt x="211" y="127"/>
                    <a:pt x="212" y="127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1">
              <a:extLst>
                <a:ext uri="{FF2B5EF4-FFF2-40B4-BE49-F238E27FC236}">
                  <a16:creationId xmlns:a16="http://schemas.microsoft.com/office/drawing/2014/main" id="{33F2D7AF-4733-606A-CB70-D1D94FD01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1570"/>
              <a:ext cx="259" cy="236"/>
            </a:xfrm>
            <a:custGeom>
              <a:avLst/>
              <a:gdLst>
                <a:gd name="T0" fmla="*/ 127 w 135"/>
                <a:gd name="T1" fmla="*/ 13 h 123"/>
                <a:gd name="T2" fmla="*/ 128 w 135"/>
                <a:gd name="T3" fmla="*/ 17 h 123"/>
                <a:gd name="T4" fmla="*/ 133 w 135"/>
                <a:gd name="T5" fmla="*/ 25 h 123"/>
                <a:gd name="T6" fmla="*/ 125 w 135"/>
                <a:gd name="T7" fmla="*/ 44 h 123"/>
                <a:gd name="T8" fmla="*/ 113 w 135"/>
                <a:gd name="T9" fmla="*/ 64 h 123"/>
                <a:gd name="T10" fmla="*/ 113 w 135"/>
                <a:gd name="T11" fmla="*/ 68 h 123"/>
                <a:gd name="T12" fmla="*/ 112 w 135"/>
                <a:gd name="T13" fmla="*/ 73 h 123"/>
                <a:gd name="T14" fmla="*/ 108 w 135"/>
                <a:gd name="T15" fmla="*/ 78 h 123"/>
                <a:gd name="T16" fmla="*/ 108 w 135"/>
                <a:gd name="T17" fmla="*/ 78 h 123"/>
                <a:gd name="T18" fmla="*/ 98 w 135"/>
                <a:gd name="T19" fmla="*/ 74 h 123"/>
                <a:gd name="T20" fmla="*/ 81 w 135"/>
                <a:gd name="T21" fmla="*/ 71 h 123"/>
                <a:gd name="T22" fmla="*/ 69 w 135"/>
                <a:gd name="T23" fmla="*/ 80 h 123"/>
                <a:gd name="T24" fmla="*/ 65 w 135"/>
                <a:gd name="T25" fmla="*/ 85 h 123"/>
                <a:gd name="T26" fmla="*/ 64 w 135"/>
                <a:gd name="T27" fmla="*/ 96 h 123"/>
                <a:gd name="T28" fmla="*/ 53 w 135"/>
                <a:gd name="T29" fmla="*/ 106 h 123"/>
                <a:gd name="T30" fmla="*/ 20 w 135"/>
                <a:gd name="T31" fmla="*/ 119 h 123"/>
                <a:gd name="T32" fmla="*/ 16 w 135"/>
                <a:gd name="T33" fmla="*/ 112 h 123"/>
                <a:gd name="T34" fmla="*/ 18 w 135"/>
                <a:gd name="T35" fmla="*/ 99 h 123"/>
                <a:gd name="T36" fmla="*/ 6 w 135"/>
                <a:gd name="T37" fmla="*/ 93 h 123"/>
                <a:gd name="T38" fmla="*/ 0 w 135"/>
                <a:gd name="T39" fmla="*/ 88 h 123"/>
                <a:gd name="T40" fmla="*/ 0 w 135"/>
                <a:gd name="T41" fmla="*/ 88 h 123"/>
                <a:gd name="T42" fmla="*/ 10 w 135"/>
                <a:gd name="T43" fmla="*/ 70 h 123"/>
                <a:gd name="T44" fmla="*/ 17 w 135"/>
                <a:gd name="T45" fmla="*/ 63 h 123"/>
                <a:gd name="T46" fmla="*/ 20 w 135"/>
                <a:gd name="T47" fmla="*/ 57 h 123"/>
                <a:gd name="T48" fmla="*/ 20 w 135"/>
                <a:gd name="T49" fmla="*/ 50 h 123"/>
                <a:gd name="T50" fmla="*/ 16 w 135"/>
                <a:gd name="T51" fmla="*/ 39 h 123"/>
                <a:gd name="T52" fmla="*/ 7 w 135"/>
                <a:gd name="T53" fmla="*/ 27 h 123"/>
                <a:gd name="T54" fmla="*/ 7 w 135"/>
                <a:gd name="T55" fmla="*/ 27 h 123"/>
                <a:gd name="T56" fmla="*/ 11 w 135"/>
                <a:gd name="T57" fmla="*/ 25 h 123"/>
                <a:gd name="T58" fmla="*/ 35 w 135"/>
                <a:gd name="T59" fmla="*/ 3 h 123"/>
                <a:gd name="T60" fmla="*/ 36 w 135"/>
                <a:gd name="T61" fmla="*/ 1 h 123"/>
                <a:gd name="T62" fmla="*/ 36 w 135"/>
                <a:gd name="T63" fmla="*/ 1 h 123"/>
                <a:gd name="T64" fmla="*/ 43 w 135"/>
                <a:gd name="T65" fmla="*/ 5 h 123"/>
                <a:gd name="T66" fmla="*/ 50 w 135"/>
                <a:gd name="T67" fmla="*/ 6 h 123"/>
                <a:gd name="T68" fmla="*/ 59 w 135"/>
                <a:gd name="T69" fmla="*/ 9 h 123"/>
                <a:gd name="T70" fmla="*/ 65 w 135"/>
                <a:gd name="T71" fmla="*/ 10 h 123"/>
                <a:gd name="T72" fmla="*/ 77 w 135"/>
                <a:gd name="T73" fmla="*/ 2 h 123"/>
                <a:gd name="T74" fmla="*/ 82 w 135"/>
                <a:gd name="T75" fmla="*/ 5 h 123"/>
                <a:gd name="T76" fmla="*/ 90 w 135"/>
                <a:gd name="T77" fmla="*/ 4 h 123"/>
                <a:gd name="T78" fmla="*/ 109 w 135"/>
                <a:gd name="T79" fmla="*/ 9 h 123"/>
                <a:gd name="T80" fmla="*/ 119 w 135"/>
                <a:gd name="T81" fmla="*/ 11 h 123"/>
                <a:gd name="T82" fmla="*/ 127 w 135"/>
                <a:gd name="T83" fmla="*/ 1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5" h="123">
                  <a:moveTo>
                    <a:pt x="127" y="13"/>
                  </a:moveTo>
                  <a:cubicBezTo>
                    <a:pt x="128" y="17"/>
                    <a:pt x="128" y="17"/>
                    <a:pt x="128" y="17"/>
                  </a:cubicBezTo>
                  <a:cubicBezTo>
                    <a:pt x="128" y="20"/>
                    <a:pt x="133" y="22"/>
                    <a:pt x="133" y="25"/>
                  </a:cubicBezTo>
                  <a:cubicBezTo>
                    <a:pt x="135" y="32"/>
                    <a:pt x="129" y="39"/>
                    <a:pt x="125" y="44"/>
                  </a:cubicBezTo>
                  <a:cubicBezTo>
                    <a:pt x="119" y="52"/>
                    <a:pt x="113" y="53"/>
                    <a:pt x="113" y="64"/>
                  </a:cubicBezTo>
                  <a:cubicBezTo>
                    <a:pt x="113" y="65"/>
                    <a:pt x="113" y="67"/>
                    <a:pt x="113" y="68"/>
                  </a:cubicBezTo>
                  <a:cubicBezTo>
                    <a:pt x="114" y="70"/>
                    <a:pt x="113" y="72"/>
                    <a:pt x="112" y="73"/>
                  </a:cubicBezTo>
                  <a:cubicBezTo>
                    <a:pt x="111" y="75"/>
                    <a:pt x="109" y="76"/>
                    <a:pt x="108" y="78"/>
                  </a:cubicBezTo>
                  <a:cubicBezTo>
                    <a:pt x="108" y="78"/>
                    <a:pt x="108" y="78"/>
                    <a:pt x="108" y="78"/>
                  </a:cubicBezTo>
                  <a:cubicBezTo>
                    <a:pt x="105" y="78"/>
                    <a:pt x="101" y="75"/>
                    <a:pt x="98" y="74"/>
                  </a:cubicBezTo>
                  <a:cubicBezTo>
                    <a:pt x="93" y="73"/>
                    <a:pt x="86" y="71"/>
                    <a:pt x="81" y="71"/>
                  </a:cubicBezTo>
                  <a:cubicBezTo>
                    <a:pt x="76" y="71"/>
                    <a:pt x="72" y="77"/>
                    <a:pt x="69" y="80"/>
                  </a:cubicBezTo>
                  <a:cubicBezTo>
                    <a:pt x="68" y="82"/>
                    <a:pt x="65" y="83"/>
                    <a:pt x="65" y="85"/>
                  </a:cubicBezTo>
                  <a:cubicBezTo>
                    <a:pt x="68" y="91"/>
                    <a:pt x="67" y="91"/>
                    <a:pt x="64" y="96"/>
                  </a:cubicBezTo>
                  <a:cubicBezTo>
                    <a:pt x="61" y="101"/>
                    <a:pt x="63" y="115"/>
                    <a:pt x="53" y="106"/>
                  </a:cubicBezTo>
                  <a:cubicBezTo>
                    <a:pt x="38" y="96"/>
                    <a:pt x="31" y="123"/>
                    <a:pt x="20" y="119"/>
                  </a:cubicBezTo>
                  <a:cubicBezTo>
                    <a:pt x="19" y="118"/>
                    <a:pt x="16" y="114"/>
                    <a:pt x="16" y="112"/>
                  </a:cubicBezTo>
                  <a:cubicBezTo>
                    <a:pt x="15" y="109"/>
                    <a:pt x="19" y="104"/>
                    <a:pt x="18" y="99"/>
                  </a:cubicBezTo>
                  <a:cubicBezTo>
                    <a:pt x="17" y="96"/>
                    <a:pt x="9" y="96"/>
                    <a:pt x="6" y="93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4" y="83"/>
                    <a:pt x="4" y="74"/>
                    <a:pt x="10" y="70"/>
                  </a:cubicBezTo>
                  <a:cubicBezTo>
                    <a:pt x="14" y="67"/>
                    <a:pt x="16" y="67"/>
                    <a:pt x="17" y="63"/>
                  </a:cubicBezTo>
                  <a:cubicBezTo>
                    <a:pt x="19" y="61"/>
                    <a:pt x="19" y="59"/>
                    <a:pt x="20" y="57"/>
                  </a:cubicBezTo>
                  <a:cubicBezTo>
                    <a:pt x="20" y="55"/>
                    <a:pt x="19" y="52"/>
                    <a:pt x="20" y="50"/>
                  </a:cubicBezTo>
                  <a:cubicBezTo>
                    <a:pt x="20" y="47"/>
                    <a:pt x="18" y="41"/>
                    <a:pt x="16" y="39"/>
                  </a:cubicBezTo>
                  <a:cubicBezTo>
                    <a:pt x="13" y="37"/>
                    <a:pt x="9" y="30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6"/>
                    <a:pt x="9" y="25"/>
                    <a:pt x="11" y="25"/>
                  </a:cubicBezTo>
                  <a:cubicBezTo>
                    <a:pt x="21" y="22"/>
                    <a:pt x="28" y="10"/>
                    <a:pt x="35" y="3"/>
                  </a:cubicBezTo>
                  <a:cubicBezTo>
                    <a:pt x="35" y="2"/>
                    <a:pt x="36" y="2"/>
                    <a:pt x="36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6" y="6"/>
                    <a:pt x="47" y="8"/>
                    <a:pt x="50" y="6"/>
                  </a:cubicBezTo>
                  <a:cubicBezTo>
                    <a:pt x="51" y="6"/>
                    <a:pt x="59" y="9"/>
                    <a:pt x="59" y="9"/>
                  </a:cubicBezTo>
                  <a:cubicBezTo>
                    <a:pt x="62" y="12"/>
                    <a:pt x="61" y="15"/>
                    <a:pt x="65" y="10"/>
                  </a:cubicBezTo>
                  <a:cubicBezTo>
                    <a:pt x="67" y="9"/>
                    <a:pt x="74" y="0"/>
                    <a:pt x="77" y="2"/>
                  </a:cubicBezTo>
                  <a:cubicBezTo>
                    <a:pt x="78" y="2"/>
                    <a:pt x="80" y="5"/>
                    <a:pt x="82" y="5"/>
                  </a:cubicBezTo>
                  <a:cubicBezTo>
                    <a:pt x="85" y="5"/>
                    <a:pt x="87" y="4"/>
                    <a:pt x="90" y="4"/>
                  </a:cubicBezTo>
                  <a:cubicBezTo>
                    <a:pt x="96" y="2"/>
                    <a:pt x="103" y="7"/>
                    <a:pt x="109" y="9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21" y="12"/>
                    <a:pt x="125" y="13"/>
                    <a:pt x="127" y="13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2">
              <a:extLst>
                <a:ext uri="{FF2B5EF4-FFF2-40B4-BE49-F238E27FC236}">
                  <a16:creationId xmlns:a16="http://schemas.microsoft.com/office/drawing/2014/main" id="{6FCB2872-D565-CEA9-2527-588905247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1570"/>
              <a:ext cx="259" cy="236"/>
            </a:xfrm>
            <a:custGeom>
              <a:avLst/>
              <a:gdLst>
                <a:gd name="T0" fmla="*/ 127 w 135"/>
                <a:gd name="T1" fmla="*/ 13 h 123"/>
                <a:gd name="T2" fmla="*/ 128 w 135"/>
                <a:gd name="T3" fmla="*/ 17 h 123"/>
                <a:gd name="T4" fmla="*/ 133 w 135"/>
                <a:gd name="T5" fmla="*/ 25 h 123"/>
                <a:gd name="T6" fmla="*/ 125 w 135"/>
                <a:gd name="T7" fmla="*/ 44 h 123"/>
                <a:gd name="T8" fmla="*/ 113 w 135"/>
                <a:gd name="T9" fmla="*/ 64 h 123"/>
                <a:gd name="T10" fmla="*/ 113 w 135"/>
                <a:gd name="T11" fmla="*/ 68 h 123"/>
                <a:gd name="T12" fmla="*/ 112 w 135"/>
                <a:gd name="T13" fmla="*/ 73 h 123"/>
                <a:gd name="T14" fmla="*/ 108 w 135"/>
                <a:gd name="T15" fmla="*/ 78 h 123"/>
                <a:gd name="T16" fmla="*/ 108 w 135"/>
                <a:gd name="T17" fmla="*/ 78 h 123"/>
                <a:gd name="T18" fmla="*/ 98 w 135"/>
                <a:gd name="T19" fmla="*/ 74 h 123"/>
                <a:gd name="T20" fmla="*/ 81 w 135"/>
                <a:gd name="T21" fmla="*/ 71 h 123"/>
                <a:gd name="T22" fmla="*/ 69 w 135"/>
                <a:gd name="T23" fmla="*/ 80 h 123"/>
                <a:gd name="T24" fmla="*/ 65 w 135"/>
                <a:gd name="T25" fmla="*/ 85 h 123"/>
                <a:gd name="T26" fmla="*/ 64 w 135"/>
                <a:gd name="T27" fmla="*/ 96 h 123"/>
                <a:gd name="T28" fmla="*/ 53 w 135"/>
                <a:gd name="T29" fmla="*/ 106 h 123"/>
                <a:gd name="T30" fmla="*/ 20 w 135"/>
                <a:gd name="T31" fmla="*/ 119 h 123"/>
                <a:gd name="T32" fmla="*/ 16 w 135"/>
                <a:gd name="T33" fmla="*/ 112 h 123"/>
                <a:gd name="T34" fmla="*/ 18 w 135"/>
                <a:gd name="T35" fmla="*/ 99 h 123"/>
                <a:gd name="T36" fmla="*/ 6 w 135"/>
                <a:gd name="T37" fmla="*/ 93 h 123"/>
                <a:gd name="T38" fmla="*/ 0 w 135"/>
                <a:gd name="T39" fmla="*/ 88 h 123"/>
                <a:gd name="T40" fmla="*/ 0 w 135"/>
                <a:gd name="T41" fmla="*/ 88 h 123"/>
                <a:gd name="T42" fmla="*/ 10 w 135"/>
                <a:gd name="T43" fmla="*/ 70 h 123"/>
                <a:gd name="T44" fmla="*/ 17 w 135"/>
                <a:gd name="T45" fmla="*/ 63 h 123"/>
                <a:gd name="T46" fmla="*/ 20 w 135"/>
                <a:gd name="T47" fmla="*/ 57 h 123"/>
                <a:gd name="T48" fmla="*/ 20 w 135"/>
                <a:gd name="T49" fmla="*/ 50 h 123"/>
                <a:gd name="T50" fmla="*/ 16 w 135"/>
                <a:gd name="T51" fmla="*/ 39 h 123"/>
                <a:gd name="T52" fmla="*/ 7 w 135"/>
                <a:gd name="T53" fmla="*/ 27 h 123"/>
                <a:gd name="T54" fmla="*/ 7 w 135"/>
                <a:gd name="T55" fmla="*/ 27 h 123"/>
                <a:gd name="T56" fmla="*/ 11 w 135"/>
                <a:gd name="T57" fmla="*/ 25 h 123"/>
                <a:gd name="T58" fmla="*/ 35 w 135"/>
                <a:gd name="T59" fmla="*/ 3 h 123"/>
                <a:gd name="T60" fmla="*/ 36 w 135"/>
                <a:gd name="T61" fmla="*/ 1 h 123"/>
                <a:gd name="T62" fmla="*/ 36 w 135"/>
                <a:gd name="T63" fmla="*/ 1 h 123"/>
                <a:gd name="T64" fmla="*/ 43 w 135"/>
                <a:gd name="T65" fmla="*/ 5 h 123"/>
                <a:gd name="T66" fmla="*/ 50 w 135"/>
                <a:gd name="T67" fmla="*/ 6 h 123"/>
                <a:gd name="T68" fmla="*/ 59 w 135"/>
                <a:gd name="T69" fmla="*/ 9 h 123"/>
                <a:gd name="T70" fmla="*/ 65 w 135"/>
                <a:gd name="T71" fmla="*/ 10 h 123"/>
                <a:gd name="T72" fmla="*/ 77 w 135"/>
                <a:gd name="T73" fmla="*/ 2 h 123"/>
                <a:gd name="T74" fmla="*/ 82 w 135"/>
                <a:gd name="T75" fmla="*/ 5 h 123"/>
                <a:gd name="T76" fmla="*/ 90 w 135"/>
                <a:gd name="T77" fmla="*/ 4 h 123"/>
                <a:gd name="T78" fmla="*/ 109 w 135"/>
                <a:gd name="T79" fmla="*/ 9 h 123"/>
                <a:gd name="T80" fmla="*/ 119 w 135"/>
                <a:gd name="T81" fmla="*/ 11 h 123"/>
                <a:gd name="T82" fmla="*/ 127 w 135"/>
                <a:gd name="T83" fmla="*/ 1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5" h="123">
                  <a:moveTo>
                    <a:pt x="127" y="13"/>
                  </a:moveTo>
                  <a:cubicBezTo>
                    <a:pt x="128" y="17"/>
                    <a:pt x="128" y="17"/>
                    <a:pt x="128" y="17"/>
                  </a:cubicBezTo>
                  <a:cubicBezTo>
                    <a:pt x="128" y="20"/>
                    <a:pt x="133" y="22"/>
                    <a:pt x="133" y="25"/>
                  </a:cubicBezTo>
                  <a:cubicBezTo>
                    <a:pt x="135" y="32"/>
                    <a:pt x="129" y="39"/>
                    <a:pt x="125" y="44"/>
                  </a:cubicBezTo>
                  <a:cubicBezTo>
                    <a:pt x="119" y="52"/>
                    <a:pt x="113" y="53"/>
                    <a:pt x="113" y="64"/>
                  </a:cubicBezTo>
                  <a:cubicBezTo>
                    <a:pt x="113" y="65"/>
                    <a:pt x="113" y="67"/>
                    <a:pt x="113" y="68"/>
                  </a:cubicBezTo>
                  <a:cubicBezTo>
                    <a:pt x="114" y="70"/>
                    <a:pt x="113" y="72"/>
                    <a:pt x="112" y="73"/>
                  </a:cubicBezTo>
                  <a:cubicBezTo>
                    <a:pt x="111" y="75"/>
                    <a:pt x="109" y="76"/>
                    <a:pt x="108" y="78"/>
                  </a:cubicBezTo>
                  <a:cubicBezTo>
                    <a:pt x="108" y="78"/>
                    <a:pt x="108" y="78"/>
                    <a:pt x="108" y="78"/>
                  </a:cubicBezTo>
                  <a:cubicBezTo>
                    <a:pt x="105" y="78"/>
                    <a:pt x="101" y="75"/>
                    <a:pt x="98" y="74"/>
                  </a:cubicBezTo>
                  <a:cubicBezTo>
                    <a:pt x="93" y="73"/>
                    <a:pt x="86" y="71"/>
                    <a:pt x="81" y="71"/>
                  </a:cubicBezTo>
                  <a:cubicBezTo>
                    <a:pt x="76" y="71"/>
                    <a:pt x="72" y="77"/>
                    <a:pt x="69" y="80"/>
                  </a:cubicBezTo>
                  <a:cubicBezTo>
                    <a:pt x="68" y="82"/>
                    <a:pt x="65" y="83"/>
                    <a:pt x="65" y="85"/>
                  </a:cubicBezTo>
                  <a:cubicBezTo>
                    <a:pt x="68" y="91"/>
                    <a:pt x="67" y="91"/>
                    <a:pt x="64" y="96"/>
                  </a:cubicBezTo>
                  <a:cubicBezTo>
                    <a:pt x="61" y="101"/>
                    <a:pt x="63" y="115"/>
                    <a:pt x="53" y="106"/>
                  </a:cubicBezTo>
                  <a:cubicBezTo>
                    <a:pt x="38" y="96"/>
                    <a:pt x="31" y="123"/>
                    <a:pt x="20" y="119"/>
                  </a:cubicBezTo>
                  <a:cubicBezTo>
                    <a:pt x="19" y="118"/>
                    <a:pt x="16" y="114"/>
                    <a:pt x="16" y="112"/>
                  </a:cubicBezTo>
                  <a:cubicBezTo>
                    <a:pt x="15" y="109"/>
                    <a:pt x="19" y="104"/>
                    <a:pt x="18" y="99"/>
                  </a:cubicBezTo>
                  <a:cubicBezTo>
                    <a:pt x="17" y="96"/>
                    <a:pt x="9" y="96"/>
                    <a:pt x="6" y="93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4" y="83"/>
                    <a:pt x="4" y="74"/>
                    <a:pt x="10" y="70"/>
                  </a:cubicBezTo>
                  <a:cubicBezTo>
                    <a:pt x="14" y="67"/>
                    <a:pt x="16" y="67"/>
                    <a:pt x="17" y="63"/>
                  </a:cubicBezTo>
                  <a:cubicBezTo>
                    <a:pt x="19" y="61"/>
                    <a:pt x="19" y="59"/>
                    <a:pt x="20" y="57"/>
                  </a:cubicBezTo>
                  <a:cubicBezTo>
                    <a:pt x="20" y="55"/>
                    <a:pt x="19" y="52"/>
                    <a:pt x="20" y="50"/>
                  </a:cubicBezTo>
                  <a:cubicBezTo>
                    <a:pt x="20" y="47"/>
                    <a:pt x="18" y="41"/>
                    <a:pt x="16" y="39"/>
                  </a:cubicBezTo>
                  <a:cubicBezTo>
                    <a:pt x="13" y="37"/>
                    <a:pt x="9" y="30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6"/>
                    <a:pt x="9" y="25"/>
                    <a:pt x="11" y="25"/>
                  </a:cubicBezTo>
                  <a:cubicBezTo>
                    <a:pt x="21" y="22"/>
                    <a:pt x="28" y="10"/>
                    <a:pt x="35" y="3"/>
                  </a:cubicBezTo>
                  <a:cubicBezTo>
                    <a:pt x="35" y="2"/>
                    <a:pt x="36" y="2"/>
                    <a:pt x="36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6" y="6"/>
                    <a:pt x="47" y="8"/>
                    <a:pt x="50" y="6"/>
                  </a:cubicBezTo>
                  <a:cubicBezTo>
                    <a:pt x="51" y="6"/>
                    <a:pt x="59" y="9"/>
                    <a:pt x="59" y="9"/>
                  </a:cubicBezTo>
                  <a:cubicBezTo>
                    <a:pt x="62" y="12"/>
                    <a:pt x="61" y="15"/>
                    <a:pt x="65" y="10"/>
                  </a:cubicBezTo>
                  <a:cubicBezTo>
                    <a:pt x="67" y="9"/>
                    <a:pt x="74" y="0"/>
                    <a:pt x="77" y="2"/>
                  </a:cubicBezTo>
                  <a:cubicBezTo>
                    <a:pt x="78" y="2"/>
                    <a:pt x="80" y="5"/>
                    <a:pt x="82" y="5"/>
                  </a:cubicBezTo>
                  <a:cubicBezTo>
                    <a:pt x="85" y="5"/>
                    <a:pt x="87" y="4"/>
                    <a:pt x="90" y="4"/>
                  </a:cubicBezTo>
                  <a:cubicBezTo>
                    <a:pt x="96" y="2"/>
                    <a:pt x="103" y="7"/>
                    <a:pt x="109" y="9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21" y="12"/>
                    <a:pt x="125" y="13"/>
                    <a:pt x="127" y="13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3">
              <a:extLst>
                <a:ext uri="{FF2B5EF4-FFF2-40B4-BE49-F238E27FC236}">
                  <a16:creationId xmlns:a16="http://schemas.microsoft.com/office/drawing/2014/main" id="{8AE295DC-B0F7-B953-A841-F7F4C2E71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9" y="1743"/>
              <a:ext cx="234" cy="225"/>
            </a:xfrm>
            <a:custGeom>
              <a:avLst/>
              <a:gdLst>
                <a:gd name="T0" fmla="*/ 31 w 122"/>
                <a:gd name="T1" fmla="*/ 0 h 117"/>
                <a:gd name="T2" fmla="*/ 34 w 122"/>
                <a:gd name="T3" fmla="*/ 8 h 117"/>
                <a:gd name="T4" fmla="*/ 47 w 122"/>
                <a:gd name="T5" fmla="*/ 11 h 117"/>
                <a:gd name="T6" fmla="*/ 53 w 122"/>
                <a:gd name="T7" fmla="*/ 16 h 117"/>
                <a:gd name="T8" fmla="*/ 58 w 122"/>
                <a:gd name="T9" fmla="*/ 20 h 117"/>
                <a:gd name="T10" fmla="*/ 81 w 122"/>
                <a:gd name="T11" fmla="*/ 24 h 117"/>
                <a:gd name="T12" fmla="*/ 96 w 122"/>
                <a:gd name="T13" fmla="*/ 10 h 117"/>
                <a:gd name="T14" fmla="*/ 96 w 122"/>
                <a:gd name="T15" fmla="*/ 19 h 117"/>
                <a:gd name="T16" fmla="*/ 98 w 122"/>
                <a:gd name="T17" fmla="*/ 24 h 117"/>
                <a:gd name="T18" fmla="*/ 104 w 122"/>
                <a:gd name="T19" fmla="*/ 29 h 117"/>
                <a:gd name="T20" fmla="*/ 112 w 122"/>
                <a:gd name="T21" fmla="*/ 33 h 117"/>
                <a:gd name="T22" fmla="*/ 115 w 122"/>
                <a:gd name="T23" fmla="*/ 22 h 117"/>
                <a:gd name="T24" fmla="*/ 122 w 122"/>
                <a:gd name="T25" fmla="*/ 29 h 117"/>
                <a:gd name="T26" fmla="*/ 122 w 122"/>
                <a:gd name="T27" fmla="*/ 33 h 117"/>
                <a:gd name="T28" fmla="*/ 122 w 122"/>
                <a:gd name="T29" fmla="*/ 33 h 117"/>
                <a:gd name="T30" fmla="*/ 108 w 122"/>
                <a:gd name="T31" fmla="*/ 40 h 117"/>
                <a:gd name="T32" fmla="*/ 99 w 122"/>
                <a:gd name="T33" fmla="*/ 52 h 117"/>
                <a:gd name="T34" fmla="*/ 96 w 122"/>
                <a:gd name="T35" fmla="*/ 61 h 117"/>
                <a:gd name="T36" fmla="*/ 96 w 122"/>
                <a:gd name="T37" fmla="*/ 74 h 117"/>
                <a:gd name="T38" fmla="*/ 87 w 122"/>
                <a:gd name="T39" fmla="*/ 82 h 117"/>
                <a:gd name="T40" fmla="*/ 80 w 122"/>
                <a:gd name="T41" fmla="*/ 86 h 117"/>
                <a:gd name="T42" fmla="*/ 82 w 122"/>
                <a:gd name="T43" fmla="*/ 98 h 117"/>
                <a:gd name="T44" fmla="*/ 94 w 122"/>
                <a:gd name="T45" fmla="*/ 109 h 117"/>
                <a:gd name="T46" fmla="*/ 94 w 122"/>
                <a:gd name="T47" fmla="*/ 109 h 117"/>
                <a:gd name="T48" fmla="*/ 89 w 122"/>
                <a:gd name="T49" fmla="*/ 112 h 117"/>
                <a:gd name="T50" fmla="*/ 74 w 122"/>
                <a:gd name="T51" fmla="*/ 116 h 117"/>
                <a:gd name="T52" fmla="*/ 59 w 122"/>
                <a:gd name="T53" fmla="*/ 114 h 117"/>
                <a:gd name="T54" fmla="*/ 40 w 122"/>
                <a:gd name="T55" fmla="*/ 109 h 117"/>
                <a:gd name="T56" fmla="*/ 31 w 122"/>
                <a:gd name="T57" fmla="*/ 100 h 117"/>
                <a:gd name="T58" fmla="*/ 23 w 122"/>
                <a:gd name="T59" fmla="*/ 97 h 117"/>
                <a:gd name="T60" fmla="*/ 14 w 122"/>
                <a:gd name="T61" fmla="*/ 91 h 117"/>
                <a:gd name="T62" fmla="*/ 14 w 122"/>
                <a:gd name="T63" fmla="*/ 91 h 117"/>
                <a:gd name="T64" fmla="*/ 13 w 122"/>
                <a:gd name="T65" fmla="*/ 87 h 117"/>
                <a:gd name="T66" fmla="*/ 11 w 122"/>
                <a:gd name="T67" fmla="*/ 84 h 117"/>
                <a:gd name="T68" fmla="*/ 8 w 122"/>
                <a:gd name="T69" fmla="*/ 80 h 117"/>
                <a:gd name="T70" fmla="*/ 13 w 122"/>
                <a:gd name="T71" fmla="*/ 69 h 117"/>
                <a:gd name="T72" fmla="*/ 20 w 122"/>
                <a:gd name="T73" fmla="*/ 58 h 117"/>
                <a:gd name="T74" fmla="*/ 12 w 122"/>
                <a:gd name="T75" fmla="*/ 41 h 117"/>
                <a:gd name="T76" fmla="*/ 0 w 122"/>
                <a:gd name="T77" fmla="*/ 35 h 117"/>
                <a:gd name="T78" fmla="*/ 0 w 122"/>
                <a:gd name="T79" fmla="*/ 27 h 117"/>
                <a:gd name="T80" fmla="*/ 9 w 122"/>
                <a:gd name="T81" fmla="*/ 19 h 117"/>
                <a:gd name="T82" fmla="*/ 11 w 122"/>
                <a:gd name="T83" fmla="*/ 10 h 117"/>
                <a:gd name="T84" fmla="*/ 15 w 122"/>
                <a:gd name="T85" fmla="*/ 7 h 117"/>
                <a:gd name="T86" fmla="*/ 25 w 122"/>
                <a:gd name="T87" fmla="*/ 2 h 117"/>
                <a:gd name="T88" fmla="*/ 31 w 122"/>
                <a:gd name="T8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2" h="117">
                  <a:moveTo>
                    <a:pt x="31" y="0"/>
                  </a:moveTo>
                  <a:cubicBezTo>
                    <a:pt x="34" y="8"/>
                    <a:pt x="34" y="8"/>
                    <a:pt x="34" y="8"/>
                  </a:cubicBezTo>
                  <a:cubicBezTo>
                    <a:pt x="37" y="9"/>
                    <a:pt x="43" y="11"/>
                    <a:pt x="47" y="11"/>
                  </a:cubicBezTo>
                  <a:cubicBezTo>
                    <a:pt x="49" y="11"/>
                    <a:pt x="50" y="14"/>
                    <a:pt x="53" y="16"/>
                  </a:cubicBezTo>
                  <a:cubicBezTo>
                    <a:pt x="56" y="17"/>
                    <a:pt x="56" y="17"/>
                    <a:pt x="58" y="20"/>
                  </a:cubicBezTo>
                  <a:cubicBezTo>
                    <a:pt x="62" y="27"/>
                    <a:pt x="74" y="25"/>
                    <a:pt x="81" y="24"/>
                  </a:cubicBezTo>
                  <a:cubicBezTo>
                    <a:pt x="88" y="22"/>
                    <a:pt x="88" y="10"/>
                    <a:pt x="96" y="10"/>
                  </a:cubicBezTo>
                  <a:cubicBezTo>
                    <a:pt x="97" y="10"/>
                    <a:pt x="96" y="17"/>
                    <a:pt x="96" y="19"/>
                  </a:cubicBezTo>
                  <a:cubicBezTo>
                    <a:pt x="96" y="21"/>
                    <a:pt x="95" y="24"/>
                    <a:pt x="98" y="24"/>
                  </a:cubicBezTo>
                  <a:cubicBezTo>
                    <a:pt x="102" y="24"/>
                    <a:pt x="102" y="26"/>
                    <a:pt x="104" y="29"/>
                  </a:cubicBezTo>
                  <a:cubicBezTo>
                    <a:pt x="106" y="34"/>
                    <a:pt x="107" y="33"/>
                    <a:pt x="112" y="33"/>
                  </a:cubicBezTo>
                  <a:cubicBezTo>
                    <a:pt x="114" y="29"/>
                    <a:pt x="108" y="25"/>
                    <a:pt x="115" y="22"/>
                  </a:cubicBezTo>
                  <a:cubicBezTo>
                    <a:pt x="115" y="22"/>
                    <a:pt x="122" y="27"/>
                    <a:pt x="122" y="29"/>
                  </a:cubicBezTo>
                  <a:cubicBezTo>
                    <a:pt x="122" y="33"/>
                    <a:pt x="122" y="33"/>
                    <a:pt x="122" y="33"/>
                  </a:cubicBezTo>
                  <a:cubicBezTo>
                    <a:pt x="122" y="33"/>
                    <a:pt x="122" y="33"/>
                    <a:pt x="122" y="33"/>
                  </a:cubicBezTo>
                  <a:cubicBezTo>
                    <a:pt x="117" y="40"/>
                    <a:pt x="116" y="39"/>
                    <a:pt x="108" y="40"/>
                  </a:cubicBezTo>
                  <a:cubicBezTo>
                    <a:pt x="102" y="41"/>
                    <a:pt x="99" y="46"/>
                    <a:pt x="99" y="52"/>
                  </a:cubicBezTo>
                  <a:cubicBezTo>
                    <a:pt x="99" y="55"/>
                    <a:pt x="96" y="58"/>
                    <a:pt x="96" y="61"/>
                  </a:cubicBezTo>
                  <a:cubicBezTo>
                    <a:pt x="96" y="66"/>
                    <a:pt x="98" y="70"/>
                    <a:pt x="96" y="74"/>
                  </a:cubicBezTo>
                  <a:cubicBezTo>
                    <a:pt x="93" y="78"/>
                    <a:pt x="92" y="80"/>
                    <a:pt x="87" y="82"/>
                  </a:cubicBezTo>
                  <a:cubicBezTo>
                    <a:pt x="84" y="82"/>
                    <a:pt x="83" y="85"/>
                    <a:pt x="80" y="86"/>
                  </a:cubicBezTo>
                  <a:cubicBezTo>
                    <a:pt x="77" y="90"/>
                    <a:pt x="82" y="94"/>
                    <a:pt x="82" y="98"/>
                  </a:cubicBezTo>
                  <a:cubicBezTo>
                    <a:pt x="87" y="101"/>
                    <a:pt x="90" y="104"/>
                    <a:pt x="94" y="109"/>
                  </a:cubicBezTo>
                  <a:cubicBezTo>
                    <a:pt x="94" y="109"/>
                    <a:pt x="94" y="109"/>
                    <a:pt x="94" y="109"/>
                  </a:cubicBezTo>
                  <a:cubicBezTo>
                    <a:pt x="89" y="112"/>
                    <a:pt x="89" y="112"/>
                    <a:pt x="89" y="112"/>
                  </a:cubicBezTo>
                  <a:cubicBezTo>
                    <a:pt x="85" y="114"/>
                    <a:pt x="78" y="116"/>
                    <a:pt x="74" y="116"/>
                  </a:cubicBezTo>
                  <a:cubicBezTo>
                    <a:pt x="68" y="116"/>
                    <a:pt x="63" y="117"/>
                    <a:pt x="59" y="114"/>
                  </a:cubicBezTo>
                  <a:cubicBezTo>
                    <a:pt x="53" y="112"/>
                    <a:pt x="46" y="111"/>
                    <a:pt x="40" y="109"/>
                  </a:cubicBezTo>
                  <a:cubicBezTo>
                    <a:pt x="35" y="107"/>
                    <a:pt x="37" y="102"/>
                    <a:pt x="31" y="100"/>
                  </a:cubicBezTo>
                  <a:cubicBezTo>
                    <a:pt x="23" y="97"/>
                    <a:pt x="23" y="97"/>
                    <a:pt x="23" y="97"/>
                  </a:cubicBezTo>
                  <a:cubicBezTo>
                    <a:pt x="21" y="96"/>
                    <a:pt x="16" y="92"/>
                    <a:pt x="14" y="91"/>
                  </a:cubicBezTo>
                  <a:cubicBezTo>
                    <a:pt x="14" y="91"/>
                    <a:pt x="14" y="91"/>
                    <a:pt x="14" y="91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3" y="86"/>
                    <a:pt x="12" y="85"/>
                    <a:pt x="11" y="84"/>
                  </a:cubicBezTo>
                  <a:cubicBezTo>
                    <a:pt x="10" y="83"/>
                    <a:pt x="9" y="82"/>
                    <a:pt x="8" y="80"/>
                  </a:cubicBezTo>
                  <a:cubicBezTo>
                    <a:pt x="6" y="75"/>
                    <a:pt x="10" y="72"/>
                    <a:pt x="13" y="69"/>
                  </a:cubicBezTo>
                  <a:cubicBezTo>
                    <a:pt x="15" y="66"/>
                    <a:pt x="17" y="61"/>
                    <a:pt x="20" y="58"/>
                  </a:cubicBezTo>
                  <a:cubicBezTo>
                    <a:pt x="27" y="53"/>
                    <a:pt x="18" y="43"/>
                    <a:pt x="12" y="41"/>
                  </a:cubicBezTo>
                  <a:cubicBezTo>
                    <a:pt x="10" y="40"/>
                    <a:pt x="0" y="37"/>
                    <a:pt x="0" y="35"/>
                  </a:cubicBezTo>
                  <a:cubicBezTo>
                    <a:pt x="0" y="32"/>
                    <a:pt x="0" y="30"/>
                    <a:pt x="0" y="27"/>
                  </a:cubicBezTo>
                  <a:cubicBezTo>
                    <a:pt x="2" y="24"/>
                    <a:pt x="5" y="19"/>
                    <a:pt x="9" y="19"/>
                  </a:cubicBezTo>
                  <a:cubicBezTo>
                    <a:pt x="13" y="19"/>
                    <a:pt x="12" y="13"/>
                    <a:pt x="11" y="10"/>
                  </a:cubicBezTo>
                  <a:cubicBezTo>
                    <a:pt x="11" y="8"/>
                    <a:pt x="13" y="8"/>
                    <a:pt x="15" y="7"/>
                  </a:cubicBezTo>
                  <a:cubicBezTo>
                    <a:pt x="19" y="6"/>
                    <a:pt x="22" y="3"/>
                    <a:pt x="25" y="2"/>
                  </a:cubicBezTo>
                  <a:cubicBezTo>
                    <a:pt x="27" y="1"/>
                    <a:pt x="29" y="1"/>
                    <a:pt x="31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4">
              <a:extLst>
                <a:ext uri="{FF2B5EF4-FFF2-40B4-BE49-F238E27FC236}">
                  <a16:creationId xmlns:a16="http://schemas.microsoft.com/office/drawing/2014/main" id="{1147EC1D-A84D-3F60-478F-147BD2596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9" y="1743"/>
              <a:ext cx="234" cy="225"/>
            </a:xfrm>
            <a:custGeom>
              <a:avLst/>
              <a:gdLst>
                <a:gd name="T0" fmla="*/ 31 w 122"/>
                <a:gd name="T1" fmla="*/ 0 h 117"/>
                <a:gd name="T2" fmla="*/ 34 w 122"/>
                <a:gd name="T3" fmla="*/ 8 h 117"/>
                <a:gd name="T4" fmla="*/ 47 w 122"/>
                <a:gd name="T5" fmla="*/ 11 h 117"/>
                <a:gd name="T6" fmla="*/ 53 w 122"/>
                <a:gd name="T7" fmla="*/ 16 h 117"/>
                <a:gd name="T8" fmla="*/ 58 w 122"/>
                <a:gd name="T9" fmla="*/ 20 h 117"/>
                <a:gd name="T10" fmla="*/ 81 w 122"/>
                <a:gd name="T11" fmla="*/ 24 h 117"/>
                <a:gd name="T12" fmla="*/ 96 w 122"/>
                <a:gd name="T13" fmla="*/ 10 h 117"/>
                <a:gd name="T14" fmla="*/ 96 w 122"/>
                <a:gd name="T15" fmla="*/ 19 h 117"/>
                <a:gd name="T16" fmla="*/ 98 w 122"/>
                <a:gd name="T17" fmla="*/ 24 h 117"/>
                <a:gd name="T18" fmla="*/ 104 w 122"/>
                <a:gd name="T19" fmla="*/ 29 h 117"/>
                <a:gd name="T20" fmla="*/ 112 w 122"/>
                <a:gd name="T21" fmla="*/ 33 h 117"/>
                <a:gd name="T22" fmla="*/ 115 w 122"/>
                <a:gd name="T23" fmla="*/ 22 h 117"/>
                <a:gd name="T24" fmla="*/ 122 w 122"/>
                <a:gd name="T25" fmla="*/ 29 h 117"/>
                <a:gd name="T26" fmla="*/ 122 w 122"/>
                <a:gd name="T27" fmla="*/ 33 h 117"/>
                <a:gd name="T28" fmla="*/ 122 w 122"/>
                <a:gd name="T29" fmla="*/ 33 h 117"/>
                <a:gd name="T30" fmla="*/ 108 w 122"/>
                <a:gd name="T31" fmla="*/ 40 h 117"/>
                <a:gd name="T32" fmla="*/ 99 w 122"/>
                <a:gd name="T33" fmla="*/ 52 h 117"/>
                <a:gd name="T34" fmla="*/ 96 w 122"/>
                <a:gd name="T35" fmla="*/ 61 h 117"/>
                <a:gd name="T36" fmla="*/ 96 w 122"/>
                <a:gd name="T37" fmla="*/ 74 h 117"/>
                <a:gd name="T38" fmla="*/ 87 w 122"/>
                <a:gd name="T39" fmla="*/ 82 h 117"/>
                <a:gd name="T40" fmla="*/ 80 w 122"/>
                <a:gd name="T41" fmla="*/ 86 h 117"/>
                <a:gd name="T42" fmla="*/ 82 w 122"/>
                <a:gd name="T43" fmla="*/ 98 h 117"/>
                <a:gd name="T44" fmla="*/ 94 w 122"/>
                <a:gd name="T45" fmla="*/ 109 h 117"/>
                <a:gd name="T46" fmla="*/ 94 w 122"/>
                <a:gd name="T47" fmla="*/ 109 h 117"/>
                <a:gd name="T48" fmla="*/ 89 w 122"/>
                <a:gd name="T49" fmla="*/ 112 h 117"/>
                <a:gd name="T50" fmla="*/ 74 w 122"/>
                <a:gd name="T51" fmla="*/ 116 h 117"/>
                <a:gd name="T52" fmla="*/ 59 w 122"/>
                <a:gd name="T53" fmla="*/ 114 h 117"/>
                <a:gd name="T54" fmla="*/ 40 w 122"/>
                <a:gd name="T55" fmla="*/ 109 h 117"/>
                <a:gd name="T56" fmla="*/ 31 w 122"/>
                <a:gd name="T57" fmla="*/ 100 h 117"/>
                <a:gd name="T58" fmla="*/ 23 w 122"/>
                <a:gd name="T59" fmla="*/ 97 h 117"/>
                <a:gd name="T60" fmla="*/ 14 w 122"/>
                <a:gd name="T61" fmla="*/ 91 h 117"/>
                <a:gd name="T62" fmla="*/ 14 w 122"/>
                <a:gd name="T63" fmla="*/ 91 h 117"/>
                <a:gd name="T64" fmla="*/ 13 w 122"/>
                <a:gd name="T65" fmla="*/ 87 h 117"/>
                <a:gd name="T66" fmla="*/ 11 w 122"/>
                <a:gd name="T67" fmla="*/ 84 h 117"/>
                <a:gd name="T68" fmla="*/ 8 w 122"/>
                <a:gd name="T69" fmla="*/ 80 h 117"/>
                <a:gd name="T70" fmla="*/ 13 w 122"/>
                <a:gd name="T71" fmla="*/ 69 h 117"/>
                <a:gd name="T72" fmla="*/ 20 w 122"/>
                <a:gd name="T73" fmla="*/ 58 h 117"/>
                <a:gd name="T74" fmla="*/ 12 w 122"/>
                <a:gd name="T75" fmla="*/ 41 h 117"/>
                <a:gd name="T76" fmla="*/ 0 w 122"/>
                <a:gd name="T77" fmla="*/ 35 h 117"/>
                <a:gd name="T78" fmla="*/ 0 w 122"/>
                <a:gd name="T79" fmla="*/ 27 h 117"/>
                <a:gd name="T80" fmla="*/ 9 w 122"/>
                <a:gd name="T81" fmla="*/ 19 h 117"/>
                <a:gd name="T82" fmla="*/ 11 w 122"/>
                <a:gd name="T83" fmla="*/ 10 h 117"/>
                <a:gd name="T84" fmla="*/ 15 w 122"/>
                <a:gd name="T85" fmla="*/ 7 h 117"/>
                <a:gd name="T86" fmla="*/ 25 w 122"/>
                <a:gd name="T87" fmla="*/ 2 h 117"/>
                <a:gd name="T88" fmla="*/ 31 w 122"/>
                <a:gd name="T8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2" h="117">
                  <a:moveTo>
                    <a:pt x="31" y="0"/>
                  </a:moveTo>
                  <a:cubicBezTo>
                    <a:pt x="34" y="8"/>
                    <a:pt x="34" y="8"/>
                    <a:pt x="34" y="8"/>
                  </a:cubicBezTo>
                  <a:cubicBezTo>
                    <a:pt x="37" y="9"/>
                    <a:pt x="43" y="11"/>
                    <a:pt x="47" y="11"/>
                  </a:cubicBezTo>
                  <a:cubicBezTo>
                    <a:pt x="49" y="11"/>
                    <a:pt x="50" y="14"/>
                    <a:pt x="53" y="16"/>
                  </a:cubicBezTo>
                  <a:cubicBezTo>
                    <a:pt x="56" y="17"/>
                    <a:pt x="56" y="17"/>
                    <a:pt x="58" y="20"/>
                  </a:cubicBezTo>
                  <a:cubicBezTo>
                    <a:pt x="62" y="27"/>
                    <a:pt x="74" y="25"/>
                    <a:pt x="81" y="24"/>
                  </a:cubicBezTo>
                  <a:cubicBezTo>
                    <a:pt x="88" y="22"/>
                    <a:pt x="88" y="10"/>
                    <a:pt x="96" y="10"/>
                  </a:cubicBezTo>
                  <a:cubicBezTo>
                    <a:pt x="97" y="10"/>
                    <a:pt x="96" y="17"/>
                    <a:pt x="96" y="19"/>
                  </a:cubicBezTo>
                  <a:cubicBezTo>
                    <a:pt x="96" y="21"/>
                    <a:pt x="95" y="24"/>
                    <a:pt x="98" y="24"/>
                  </a:cubicBezTo>
                  <a:cubicBezTo>
                    <a:pt x="102" y="24"/>
                    <a:pt x="102" y="26"/>
                    <a:pt x="104" y="29"/>
                  </a:cubicBezTo>
                  <a:cubicBezTo>
                    <a:pt x="106" y="34"/>
                    <a:pt x="107" y="33"/>
                    <a:pt x="112" y="33"/>
                  </a:cubicBezTo>
                  <a:cubicBezTo>
                    <a:pt x="114" y="29"/>
                    <a:pt x="108" y="25"/>
                    <a:pt x="115" y="22"/>
                  </a:cubicBezTo>
                  <a:cubicBezTo>
                    <a:pt x="115" y="22"/>
                    <a:pt x="122" y="27"/>
                    <a:pt x="122" y="29"/>
                  </a:cubicBezTo>
                  <a:cubicBezTo>
                    <a:pt x="122" y="33"/>
                    <a:pt x="122" y="33"/>
                    <a:pt x="122" y="33"/>
                  </a:cubicBezTo>
                  <a:cubicBezTo>
                    <a:pt x="122" y="33"/>
                    <a:pt x="122" y="33"/>
                    <a:pt x="122" y="33"/>
                  </a:cubicBezTo>
                  <a:cubicBezTo>
                    <a:pt x="117" y="40"/>
                    <a:pt x="116" y="39"/>
                    <a:pt x="108" y="40"/>
                  </a:cubicBezTo>
                  <a:cubicBezTo>
                    <a:pt x="102" y="41"/>
                    <a:pt x="99" y="46"/>
                    <a:pt x="99" y="52"/>
                  </a:cubicBezTo>
                  <a:cubicBezTo>
                    <a:pt x="99" y="55"/>
                    <a:pt x="96" y="58"/>
                    <a:pt x="96" y="61"/>
                  </a:cubicBezTo>
                  <a:cubicBezTo>
                    <a:pt x="96" y="66"/>
                    <a:pt x="98" y="70"/>
                    <a:pt x="96" y="74"/>
                  </a:cubicBezTo>
                  <a:cubicBezTo>
                    <a:pt x="93" y="78"/>
                    <a:pt x="92" y="80"/>
                    <a:pt x="87" y="82"/>
                  </a:cubicBezTo>
                  <a:cubicBezTo>
                    <a:pt x="84" y="82"/>
                    <a:pt x="83" y="85"/>
                    <a:pt x="80" y="86"/>
                  </a:cubicBezTo>
                  <a:cubicBezTo>
                    <a:pt x="77" y="90"/>
                    <a:pt x="82" y="94"/>
                    <a:pt x="82" y="98"/>
                  </a:cubicBezTo>
                  <a:cubicBezTo>
                    <a:pt x="87" y="101"/>
                    <a:pt x="90" y="104"/>
                    <a:pt x="94" y="109"/>
                  </a:cubicBezTo>
                  <a:cubicBezTo>
                    <a:pt x="94" y="109"/>
                    <a:pt x="94" y="109"/>
                    <a:pt x="94" y="109"/>
                  </a:cubicBezTo>
                  <a:cubicBezTo>
                    <a:pt x="89" y="112"/>
                    <a:pt x="89" y="112"/>
                    <a:pt x="89" y="112"/>
                  </a:cubicBezTo>
                  <a:cubicBezTo>
                    <a:pt x="85" y="114"/>
                    <a:pt x="78" y="116"/>
                    <a:pt x="74" y="116"/>
                  </a:cubicBezTo>
                  <a:cubicBezTo>
                    <a:pt x="68" y="116"/>
                    <a:pt x="63" y="117"/>
                    <a:pt x="59" y="114"/>
                  </a:cubicBezTo>
                  <a:cubicBezTo>
                    <a:pt x="53" y="112"/>
                    <a:pt x="46" y="111"/>
                    <a:pt x="40" y="109"/>
                  </a:cubicBezTo>
                  <a:cubicBezTo>
                    <a:pt x="35" y="107"/>
                    <a:pt x="37" y="102"/>
                    <a:pt x="31" y="100"/>
                  </a:cubicBezTo>
                  <a:cubicBezTo>
                    <a:pt x="23" y="97"/>
                    <a:pt x="23" y="97"/>
                    <a:pt x="23" y="97"/>
                  </a:cubicBezTo>
                  <a:cubicBezTo>
                    <a:pt x="21" y="96"/>
                    <a:pt x="16" y="92"/>
                    <a:pt x="14" y="91"/>
                  </a:cubicBezTo>
                  <a:cubicBezTo>
                    <a:pt x="14" y="91"/>
                    <a:pt x="14" y="91"/>
                    <a:pt x="14" y="91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3" y="86"/>
                    <a:pt x="12" y="85"/>
                    <a:pt x="11" y="84"/>
                  </a:cubicBezTo>
                  <a:cubicBezTo>
                    <a:pt x="10" y="83"/>
                    <a:pt x="9" y="82"/>
                    <a:pt x="8" y="80"/>
                  </a:cubicBezTo>
                  <a:cubicBezTo>
                    <a:pt x="6" y="75"/>
                    <a:pt x="10" y="72"/>
                    <a:pt x="13" y="69"/>
                  </a:cubicBezTo>
                  <a:cubicBezTo>
                    <a:pt x="15" y="66"/>
                    <a:pt x="17" y="61"/>
                    <a:pt x="20" y="58"/>
                  </a:cubicBezTo>
                  <a:cubicBezTo>
                    <a:pt x="27" y="53"/>
                    <a:pt x="18" y="43"/>
                    <a:pt x="12" y="41"/>
                  </a:cubicBezTo>
                  <a:cubicBezTo>
                    <a:pt x="10" y="40"/>
                    <a:pt x="0" y="37"/>
                    <a:pt x="0" y="35"/>
                  </a:cubicBezTo>
                  <a:cubicBezTo>
                    <a:pt x="0" y="32"/>
                    <a:pt x="0" y="30"/>
                    <a:pt x="0" y="27"/>
                  </a:cubicBezTo>
                  <a:cubicBezTo>
                    <a:pt x="2" y="24"/>
                    <a:pt x="5" y="19"/>
                    <a:pt x="9" y="19"/>
                  </a:cubicBezTo>
                  <a:cubicBezTo>
                    <a:pt x="13" y="19"/>
                    <a:pt x="12" y="13"/>
                    <a:pt x="11" y="10"/>
                  </a:cubicBezTo>
                  <a:cubicBezTo>
                    <a:pt x="11" y="8"/>
                    <a:pt x="13" y="8"/>
                    <a:pt x="15" y="7"/>
                  </a:cubicBezTo>
                  <a:cubicBezTo>
                    <a:pt x="19" y="6"/>
                    <a:pt x="22" y="3"/>
                    <a:pt x="25" y="2"/>
                  </a:cubicBezTo>
                  <a:cubicBezTo>
                    <a:pt x="27" y="1"/>
                    <a:pt x="29" y="1"/>
                    <a:pt x="31" y="0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5">
              <a:extLst>
                <a:ext uri="{FF2B5EF4-FFF2-40B4-BE49-F238E27FC236}">
                  <a16:creationId xmlns:a16="http://schemas.microsoft.com/office/drawing/2014/main" id="{C0E6B14F-1047-3365-CD2A-97EF59A14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" y="1800"/>
              <a:ext cx="194" cy="152"/>
            </a:xfrm>
            <a:custGeom>
              <a:avLst/>
              <a:gdLst>
                <a:gd name="T0" fmla="*/ 77 w 101"/>
                <a:gd name="T1" fmla="*/ 6 h 79"/>
                <a:gd name="T2" fmla="*/ 90 w 101"/>
                <a:gd name="T3" fmla="*/ 5 h 79"/>
                <a:gd name="T4" fmla="*/ 90 w 101"/>
                <a:gd name="T5" fmla="*/ 5 h 79"/>
                <a:gd name="T6" fmla="*/ 88 w 101"/>
                <a:gd name="T7" fmla="*/ 12 h 79"/>
                <a:gd name="T8" fmla="*/ 88 w 101"/>
                <a:gd name="T9" fmla="*/ 19 h 79"/>
                <a:gd name="T10" fmla="*/ 87 w 101"/>
                <a:gd name="T11" fmla="*/ 23 h 79"/>
                <a:gd name="T12" fmla="*/ 85 w 101"/>
                <a:gd name="T13" fmla="*/ 30 h 79"/>
                <a:gd name="T14" fmla="*/ 91 w 101"/>
                <a:gd name="T15" fmla="*/ 37 h 79"/>
                <a:gd name="T16" fmla="*/ 96 w 101"/>
                <a:gd name="T17" fmla="*/ 42 h 79"/>
                <a:gd name="T18" fmla="*/ 98 w 101"/>
                <a:gd name="T19" fmla="*/ 50 h 79"/>
                <a:gd name="T20" fmla="*/ 82 w 101"/>
                <a:gd name="T21" fmla="*/ 61 h 79"/>
                <a:gd name="T22" fmla="*/ 64 w 101"/>
                <a:gd name="T23" fmla="*/ 66 h 79"/>
                <a:gd name="T24" fmla="*/ 64 w 101"/>
                <a:gd name="T25" fmla="*/ 66 h 79"/>
                <a:gd name="T26" fmla="*/ 58 w 101"/>
                <a:gd name="T27" fmla="*/ 66 h 79"/>
                <a:gd name="T28" fmla="*/ 45 w 101"/>
                <a:gd name="T29" fmla="*/ 63 h 79"/>
                <a:gd name="T30" fmla="*/ 32 w 101"/>
                <a:gd name="T31" fmla="*/ 64 h 79"/>
                <a:gd name="T32" fmla="*/ 29 w 101"/>
                <a:gd name="T33" fmla="*/ 67 h 79"/>
                <a:gd name="T34" fmla="*/ 26 w 101"/>
                <a:gd name="T35" fmla="*/ 70 h 79"/>
                <a:gd name="T36" fmla="*/ 21 w 101"/>
                <a:gd name="T37" fmla="*/ 76 h 79"/>
                <a:gd name="T38" fmla="*/ 17 w 101"/>
                <a:gd name="T39" fmla="*/ 79 h 79"/>
                <a:gd name="T40" fmla="*/ 17 w 101"/>
                <a:gd name="T41" fmla="*/ 79 h 79"/>
                <a:gd name="T42" fmla="*/ 5 w 101"/>
                <a:gd name="T43" fmla="*/ 68 h 79"/>
                <a:gd name="T44" fmla="*/ 3 w 101"/>
                <a:gd name="T45" fmla="*/ 56 h 79"/>
                <a:gd name="T46" fmla="*/ 10 w 101"/>
                <a:gd name="T47" fmla="*/ 51 h 79"/>
                <a:gd name="T48" fmla="*/ 19 w 101"/>
                <a:gd name="T49" fmla="*/ 44 h 79"/>
                <a:gd name="T50" fmla="*/ 19 w 101"/>
                <a:gd name="T51" fmla="*/ 31 h 79"/>
                <a:gd name="T52" fmla="*/ 22 w 101"/>
                <a:gd name="T53" fmla="*/ 22 h 79"/>
                <a:gd name="T54" fmla="*/ 31 w 101"/>
                <a:gd name="T55" fmla="*/ 10 h 79"/>
                <a:gd name="T56" fmla="*/ 45 w 101"/>
                <a:gd name="T57" fmla="*/ 2 h 79"/>
                <a:gd name="T58" fmla="*/ 45 w 101"/>
                <a:gd name="T59" fmla="*/ 2 h 79"/>
                <a:gd name="T60" fmla="*/ 50 w 101"/>
                <a:gd name="T61" fmla="*/ 2 h 79"/>
                <a:gd name="T62" fmla="*/ 56 w 101"/>
                <a:gd name="T63" fmla="*/ 4 h 79"/>
                <a:gd name="T64" fmla="*/ 69 w 101"/>
                <a:gd name="T65" fmla="*/ 5 h 79"/>
                <a:gd name="T66" fmla="*/ 77 w 101"/>
                <a:gd name="T67" fmla="*/ 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79">
                  <a:moveTo>
                    <a:pt x="77" y="6"/>
                  </a:moveTo>
                  <a:cubicBezTo>
                    <a:pt x="90" y="5"/>
                    <a:pt x="90" y="5"/>
                    <a:pt x="90" y="5"/>
                  </a:cubicBezTo>
                  <a:cubicBezTo>
                    <a:pt x="90" y="5"/>
                    <a:pt x="90" y="5"/>
                    <a:pt x="90" y="5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8" y="14"/>
                    <a:pt x="88" y="18"/>
                    <a:pt x="88" y="19"/>
                  </a:cubicBezTo>
                  <a:cubicBezTo>
                    <a:pt x="88" y="21"/>
                    <a:pt x="88" y="22"/>
                    <a:pt x="87" y="23"/>
                  </a:cubicBezTo>
                  <a:cubicBezTo>
                    <a:pt x="87" y="25"/>
                    <a:pt x="83" y="28"/>
                    <a:pt x="85" y="30"/>
                  </a:cubicBezTo>
                  <a:cubicBezTo>
                    <a:pt x="87" y="32"/>
                    <a:pt x="89" y="35"/>
                    <a:pt x="91" y="37"/>
                  </a:cubicBezTo>
                  <a:cubicBezTo>
                    <a:pt x="93" y="39"/>
                    <a:pt x="93" y="41"/>
                    <a:pt x="96" y="42"/>
                  </a:cubicBezTo>
                  <a:cubicBezTo>
                    <a:pt x="101" y="43"/>
                    <a:pt x="99" y="46"/>
                    <a:pt x="98" y="50"/>
                  </a:cubicBezTo>
                  <a:cubicBezTo>
                    <a:pt x="96" y="59"/>
                    <a:pt x="87" y="56"/>
                    <a:pt x="82" y="61"/>
                  </a:cubicBezTo>
                  <a:cubicBezTo>
                    <a:pt x="77" y="67"/>
                    <a:pt x="72" y="66"/>
                    <a:pt x="64" y="66"/>
                  </a:cubicBezTo>
                  <a:cubicBezTo>
                    <a:pt x="64" y="66"/>
                    <a:pt x="64" y="66"/>
                    <a:pt x="64" y="66"/>
                  </a:cubicBezTo>
                  <a:cubicBezTo>
                    <a:pt x="58" y="66"/>
                    <a:pt x="58" y="66"/>
                    <a:pt x="58" y="66"/>
                  </a:cubicBezTo>
                  <a:cubicBezTo>
                    <a:pt x="53" y="66"/>
                    <a:pt x="50" y="64"/>
                    <a:pt x="45" y="63"/>
                  </a:cubicBezTo>
                  <a:cubicBezTo>
                    <a:pt x="40" y="62"/>
                    <a:pt x="37" y="63"/>
                    <a:pt x="32" y="64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28" y="68"/>
                    <a:pt x="27" y="69"/>
                    <a:pt x="26" y="70"/>
                  </a:cubicBezTo>
                  <a:cubicBezTo>
                    <a:pt x="24" y="72"/>
                    <a:pt x="22" y="74"/>
                    <a:pt x="21" y="76"/>
                  </a:cubicBezTo>
                  <a:cubicBezTo>
                    <a:pt x="19" y="76"/>
                    <a:pt x="18" y="78"/>
                    <a:pt x="17" y="79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13" y="74"/>
                    <a:pt x="10" y="71"/>
                    <a:pt x="5" y="68"/>
                  </a:cubicBezTo>
                  <a:cubicBezTo>
                    <a:pt x="4" y="64"/>
                    <a:pt x="0" y="60"/>
                    <a:pt x="3" y="56"/>
                  </a:cubicBezTo>
                  <a:cubicBezTo>
                    <a:pt x="6" y="54"/>
                    <a:pt x="7" y="52"/>
                    <a:pt x="10" y="51"/>
                  </a:cubicBezTo>
                  <a:cubicBezTo>
                    <a:pt x="15" y="50"/>
                    <a:pt x="16" y="48"/>
                    <a:pt x="19" y="44"/>
                  </a:cubicBezTo>
                  <a:cubicBezTo>
                    <a:pt x="21" y="40"/>
                    <a:pt x="19" y="35"/>
                    <a:pt x="19" y="31"/>
                  </a:cubicBezTo>
                  <a:cubicBezTo>
                    <a:pt x="19" y="27"/>
                    <a:pt x="22" y="25"/>
                    <a:pt x="22" y="22"/>
                  </a:cubicBezTo>
                  <a:cubicBezTo>
                    <a:pt x="22" y="15"/>
                    <a:pt x="25" y="11"/>
                    <a:pt x="31" y="10"/>
                  </a:cubicBezTo>
                  <a:cubicBezTo>
                    <a:pt x="39" y="9"/>
                    <a:pt x="40" y="9"/>
                    <a:pt x="45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7" y="2"/>
                    <a:pt x="48" y="2"/>
                    <a:pt x="50" y="2"/>
                  </a:cubicBezTo>
                  <a:cubicBezTo>
                    <a:pt x="54" y="0"/>
                    <a:pt x="54" y="2"/>
                    <a:pt x="56" y="4"/>
                  </a:cubicBezTo>
                  <a:cubicBezTo>
                    <a:pt x="60" y="7"/>
                    <a:pt x="65" y="5"/>
                    <a:pt x="69" y="5"/>
                  </a:cubicBezTo>
                  <a:cubicBezTo>
                    <a:pt x="77" y="6"/>
                    <a:pt x="77" y="6"/>
                    <a:pt x="77" y="6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6">
              <a:extLst>
                <a:ext uri="{FF2B5EF4-FFF2-40B4-BE49-F238E27FC236}">
                  <a16:creationId xmlns:a16="http://schemas.microsoft.com/office/drawing/2014/main" id="{5530A4A9-EE8B-3C7A-9757-1C63B2BF9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" y="1800"/>
              <a:ext cx="194" cy="152"/>
            </a:xfrm>
            <a:custGeom>
              <a:avLst/>
              <a:gdLst>
                <a:gd name="T0" fmla="*/ 77 w 101"/>
                <a:gd name="T1" fmla="*/ 6 h 79"/>
                <a:gd name="T2" fmla="*/ 90 w 101"/>
                <a:gd name="T3" fmla="*/ 5 h 79"/>
                <a:gd name="T4" fmla="*/ 90 w 101"/>
                <a:gd name="T5" fmla="*/ 5 h 79"/>
                <a:gd name="T6" fmla="*/ 88 w 101"/>
                <a:gd name="T7" fmla="*/ 12 h 79"/>
                <a:gd name="T8" fmla="*/ 88 w 101"/>
                <a:gd name="T9" fmla="*/ 19 h 79"/>
                <a:gd name="T10" fmla="*/ 87 w 101"/>
                <a:gd name="T11" fmla="*/ 23 h 79"/>
                <a:gd name="T12" fmla="*/ 85 w 101"/>
                <a:gd name="T13" fmla="*/ 30 h 79"/>
                <a:gd name="T14" fmla="*/ 91 w 101"/>
                <a:gd name="T15" fmla="*/ 37 h 79"/>
                <a:gd name="T16" fmla="*/ 96 w 101"/>
                <a:gd name="T17" fmla="*/ 42 h 79"/>
                <a:gd name="T18" fmla="*/ 98 w 101"/>
                <a:gd name="T19" fmla="*/ 50 h 79"/>
                <a:gd name="T20" fmla="*/ 82 w 101"/>
                <a:gd name="T21" fmla="*/ 61 h 79"/>
                <a:gd name="T22" fmla="*/ 64 w 101"/>
                <a:gd name="T23" fmla="*/ 66 h 79"/>
                <a:gd name="T24" fmla="*/ 64 w 101"/>
                <a:gd name="T25" fmla="*/ 66 h 79"/>
                <a:gd name="T26" fmla="*/ 58 w 101"/>
                <a:gd name="T27" fmla="*/ 66 h 79"/>
                <a:gd name="T28" fmla="*/ 45 w 101"/>
                <a:gd name="T29" fmla="*/ 63 h 79"/>
                <a:gd name="T30" fmla="*/ 32 w 101"/>
                <a:gd name="T31" fmla="*/ 64 h 79"/>
                <a:gd name="T32" fmla="*/ 29 w 101"/>
                <a:gd name="T33" fmla="*/ 67 h 79"/>
                <a:gd name="T34" fmla="*/ 26 w 101"/>
                <a:gd name="T35" fmla="*/ 70 h 79"/>
                <a:gd name="T36" fmla="*/ 21 w 101"/>
                <a:gd name="T37" fmla="*/ 76 h 79"/>
                <a:gd name="T38" fmla="*/ 17 w 101"/>
                <a:gd name="T39" fmla="*/ 79 h 79"/>
                <a:gd name="T40" fmla="*/ 17 w 101"/>
                <a:gd name="T41" fmla="*/ 79 h 79"/>
                <a:gd name="T42" fmla="*/ 5 w 101"/>
                <a:gd name="T43" fmla="*/ 68 h 79"/>
                <a:gd name="T44" fmla="*/ 3 w 101"/>
                <a:gd name="T45" fmla="*/ 56 h 79"/>
                <a:gd name="T46" fmla="*/ 10 w 101"/>
                <a:gd name="T47" fmla="*/ 51 h 79"/>
                <a:gd name="T48" fmla="*/ 19 w 101"/>
                <a:gd name="T49" fmla="*/ 44 h 79"/>
                <a:gd name="T50" fmla="*/ 19 w 101"/>
                <a:gd name="T51" fmla="*/ 31 h 79"/>
                <a:gd name="T52" fmla="*/ 22 w 101"/>
                <a:gd name="T53" fmla="*/ 22 h 79"/>
                <a:gd name="T54" fmla="*/ 31 w 101"/>
                <a:gd name="T55" fmla="*/ 10 h 79"/>
                <a:gd name="T56" fmla="*/ 45 w 101"/>
                <a:gd name="T57" fmla="*/ 2 h 79"/>
                <a:gd name="T58" fmla="*/ 45 w 101"/>
                <a:gd name="T59" fmla="*/ 2 h 79"/>
                <a:gd name="T60" fmla="*/ 50 w 101"/>
                <a:gd name="T61" fmla="*/ 2 h 79"/>
                <a:gd name="T62" fmla="*/ 56 w 101"/>
                <a:gd name="T63" fmla="*/ 4 h 79"/>
                <a:gd name="T64" fmla="*/ 69 w 101"/>
                <a:gd name="T65" fmla="*/ 5 h 79"/>
                <a:gd name="T66" fmla="*/ 77 w 101"/>
                <a:gd name="T67" fmla="*/ 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79">
                  <a:moveTo>
                    <a:pt x="77" y="6"/>
                  </a:moveTo>
                  <a:cubicBezTo>
                    <a:pt x="90" y="5"/>
                    <a:pt x="90" y="5"/>
                    <a:pt x="90" y="5"/>
                  </a:cubicBezTo>
                  <a:cubicBezTo>
                    <a:pt x="90" y="5"/>
                    <a:pt x="90" y="5"/>
                    <a:pt x="90" y="5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8" y="14"/>
                    <a:pt x="88" y="18"/>
                    <a:pt x="88" y="19"/>
                  </a:cubicBezTo>
                  <a:cubicBezTo>
                    <a:pt x="88" y="21"/>
                    <a:pt x="88" y="22"/>
                    <a:pt x="87" y="23"/>
                  </a:cubicBezTo>
                  <a:cubicBezTo>
                    <a:pt x="87" y="25"/>
                    <a:pt x="83" y="28"/>
                    <a:pt x="85" y="30"/>
                  </a:cubicBezTo>
                  <a:cubicBezTo>
                    <a:pt x="87" y="32"/>
                    <a:pt x="89" y="35"/>
                    <a:pt x="91" y="37"/>
                  </a:cubicBezTo>
                  <a:cubicBezTo>
                    <a:pt x="93" y="39"/>
                    <a:pt x="93" y="41"/>
                    <a:pt x="96" y="42"/>
                  </a:cubicBezTo>
                  <a:cubicBezTo>
                    <a:pt x="101" y="43"/>
                    <a:pt x="99" y="46"/>
                    <a:pt x="98" y="50"/>
                  </a:cubicBezTo>
                  <a:cubicBezTo>
                    <a:pt x="96" y="59"/>
                    <a:pt x="87" y="56"/>
                    <a:pt x="82" y="61"/>
                  </a:cubicBezTo>
                  <a:cubicBezTo>
                    <a:pt x="77" y="67"/>
                    <a:pt x="72" y="66"/>
                    <a:pt x="64" y="66"/>
                  </a:cubicBezTo>
                  <a:cubicBezTo>
                    <a:pt x="64" y="66"/>
                    <a:pt x="64" y="66"/>
                    <a:pt x="64" y="66"/>
                  </a:cubicBezTo>
                  <a:cubicBezTo>
                    <a:pt x="58" y="66"/>
                    <a:pt x="58" y="66"/>
                    <a:pt x="58" y="66"/>
                  </a:cubicBezTo>
                  <a:cubicBezTo>
                    <a:pt x="53" y="66"/>
                    <a:pt x="50" y="64"/>
                    <a:pt x="45" y="63"/>
                  </a:cubicBezTo>
                  <a:cubicBezTo>
                    <a:pt x="40" y="62"/>
                    <a:pt x="37" y="63"/>
                    <a:pt x="32" y="64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28" y="68"/>
                    <a:pt x="27" y="69"/>
                    <a:pt x="26" y="70"/>
                  </a:cubicBezTo>
                  <a:cubicBezTo>
                    <a:pt x="24" y="72"/>
                    <a:pt x="22" y="74"/>
                    <a:pt x="21" y="76"/>
                  </a:cubicBezTo>
                  <a:cubicBezTo>
                    <a:pt x="19" y="76"/>
                    <a:pt x="18" y="78"/>
                    <a:pt x="17" y="79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13" y="74"/>
                    <a:pt x="10" y="71"/>
                    <a:pt x="5" y="68"/>
                  </a:cubicBezTo>
                  <a:cubicBezTo>
                    <a:pt x="4" y="64"/>
                    <a:pt x="0" y="60"/>
                    <a:pt x="3" y="56"/>
                  </a:cubicBezTo>
                  <a:cubicBezTo>
                    <a:pt x="6" y="54"/>
                    <a:pt x="7" y="52"/>
                    <a:pt x="10" y="51"/>
                  </a:cubicBezTo>
                  <a:cubicBezTo>
                    <a:pt x="15" y="50"/>
                    <a:pt x="16" y="48"/>
                    <a:pt x="19" y="44"/>
                  </a:cubicBezTo>
                  <a:cubicBezTo>
                    <a:pt x="21" y="40"/>
                    <a:pt x="19" y="35"/>
                    <a:pt x="19" y="31"/>
                  </a:cubicBezTo>
                  <a:cubicBezTo>
                    <a:pt x="19" y="27"/>
                    <a:pt x="22" y="25"/>
                    <a:pt x="22" y="22"/>
                  </a:cubicBezTo>
                  <a:cubicBezTo>
                    <a:pt x="22" y="15"/>
                    <a:pt x="25" y="11"/>
                    <a:pt x="31" y="10"/>
                  </a:cubicBezTo>
                  <a:cubicBezTo>
                    <a:pt x="39" y="9"/>
                    <a:pt x="40" y="9"/>
                    <a:pt x="45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7" y="2"/>
                    <a:pt x="48" y="2"/>
                    <a:pt x="50" y="2"/>
                  </a:cubicBezTo>
                  <a:cubicBezTo>
                    <a:pt x="54" y="0"/>
                    <a:pt x="54" y="2"/>
                    <a:pt x="56" y="4"/>
                  </a:cubicBezTo>
                  <a:cubicBezTo>
                    <a:pt x="60" y="7"/>
                    <a:pt x="65" y="5"/>
                    <a:pt x="69" y="5"/>
                  </a:cubicBezTo>
                  <a:cubicBezTo>
                    <a:pt x="77" y="6"/>
                    <a:pt x="77" y="6"/>
                    <a:pt x="77" y="6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7">
              <a:extLst>
                <a:ext uri="{FF2B5EF4-FFF2-40B4-BE49-F238E27FC236}">
                  <a16:creationId xmlns:a16="http://schemas.microsoft.com/office/drawing/2014/main" id="{182ADC25-DEAF-6DD3-CFCC-D654B38361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8" y="1652"/>
              <a:ext cx="244" cy="162"/>
            </a:xfrm>
            <a:custGeom>
              <a:avLst/>
              <a:gdLst>
                <a:gd name="T0" fmla="*/ 110 w 127"/>
                <a:gd name="T1" fmla="*/ 23 h 84"/>
                <a:gd name="T2" fmla="*/ 117 w 127"/>
                <a:gd name="T3" fmla="*/ 28 h 84"/>
                <a:gd name="T4" fmla="*/ 119 w 127"/>
                <a:gd name="T5" fmla="*/ 33 h 84"/>
                <a:gd name="T6" fmla="*/ 124 w 127"/>
                <a:gd name="T7" fmla="*/ 42 h 84"/>
                <a:gd name="T8" fmla="*/ 120 w 127"/>
                <a:gd name="T9" fmla="*/ 48 h 84"/>
                <a:gd name="T10" fmla="*/ 121 w 127"/>
                <a:gd name="T11" fmla="*/ 55 h 84"/>
                <a:gd name="T12" fmla="*/ 127 w 127"/>
                <a:gd name="T13" fmla="*/ 60 h 84"/>
                <a:gd name="T14" fmla="*/ 123 w 127"/>
                <a:gd name="T15" fmla="*/ 68 h 84"/>
                <a:gd name="T16" fmla="*/ 122 w 127"/>
                <a:gd name="T17" fmla="*/ 76 h 84"/>
                <a:gd name="T18" fmla="*/ 123 w 127"/>
                <a:gd name="T19" fmla="*/ 79 h 84"/>
                <a:gd name="T20" fmla="*/ 123 w 127"/>
                <a:gd name="T21" fmla="*/ 82 h 84"/>
                <a:gd name="T22" fmla="*/ 123 w 127"/>
                <a:gd name="T23" fmla="*/ 82 h 84"/>
                <a:gd name="T24" fmla="*/ 115 w 127"/>
                <a:gd name="T25" fmla="*/ 82 h 84"/>
                <a:gd name="T26" fmla="*/ 102 w 127"/>
                <a:gd name="T27" fmla="*/ 81 h 84"/>
                <a:gd name="T28" fmla="*/ 96 w 127"/>
                <a:gd name="T29" fmla="*/ 79 h 84"/>
                <a:gd name="T30" fmla="*/ 91 w 127"/>
                <a:gd name="T31" fmla="*/ 79 h 84"/>
                <a:gd name="T32" fmla="*/ 91 w 127"/>
                <a:gd name="T33" fmla="*/ 79 h 84"/>
                <a:gd name="T34" fmla="*/ 91 w 127"/>
                <a:gd name="T35" fmla="*/ 75 h 84"/>
                <a:gd name="T36" fmla="*/ 84 w 127"/>
                <a:gd name="T37" fmla="*/ 69 h 84"/>
                <a:gd name="T38" fmla="*/ 81 w 127"/>
                <a:gd name="T39" fmla="*/ 79 h 84"/>
                <a:gd name="T40" fmla="*/ 73 w 127"/>
                <a:gd name="T41" fmla="*/ 76 h 84"/>
                <a:gd name="T42" fmla="*/ 67 w 127"/>
                <a:gd name="T43" fmla="*/ 71 h 84"/>
                <a:gd name="T44" fmla="*/ 65 w 127"/>
                <a:gd name="T45" fmla="*/ 65 h 84"/>
                <a:gd name="T46" fmla="*/ 65 w 127"/>
                <a:gd name="T47" fmla="*/ 57 h 84"/>
                <a:gd name="T48" fmla="*/ 50 w 127"/>
                <a:gd name="T49" fmla="*/ 70 h 84"/>
                <a:gd name="T50" fmla="*/ 27 w 127"/>
                <a:gd name="T51" fmla="*/ 66 h 84"/>
                <a:gd name="T52" fmla="*/ 22 w 127"/>
                <a:gd name="T53" fmla="*/ 62 h 84"/>
                <a:gd name="T54" fmla="*/ 16 w 127"/>
                <a:gd name="T55" fmla="*/ 57 h 84"/>
                <a:gd name="T56" fmla="*/ 3 w 127"/>
                <a:gd name="T57" fmla="*/ 54 h 84"/>
                <a:gd name="T58" fmla="*/ 0 w 127"/>
                <a:gd name="T59" fmla="*/ 47 h 84"/>
                <a:gd name="T60" fmla="*/ 0 w 127"/>
                <a:gd name="T61" fmla="*/ 47 h 84"/>
                <a:gd name="T62" fmla="*/ 2 w 127"/>
                <a:gd name="T63" fmla="*/ 36 h 84"/>
                <a:gd name="T64" fmla="*/ 1 w 127"/>
                <a:gd name="T65" fmla="*/ 22 h 84"/>
                <a:gd name="T66" fmla="*/ 2 w 127"/>
                <a:gd name="T67" fmla="*/ 16 h 84"/>
                <a:gd name="T68" fmla="*/ 2 w 127"/>
                <a:gd name="T69" fmla="*/ 16 h 84"/>
                <a:gd name="T70" fmla="*/ 4 w 127"/>
                <a:gd name="T71" fmla="*/ 17 h 84"/>
                <a:gd name="T72" fmla="*/ 35 w 127"/>
                <a:gd name="T73" fmla="*/ 14 h 84"/>
                <a:gd name="T74" fmla="*/ 44 w 127"/>
                <a:gd name="T75" fmla="*/ 23 h 84"/>
                <a:gd name="T76" fmla="*/ 64 w 127"/>
                <a:gd name="T77" fmla="*/ 27 h 84"/>
                <a:gd name="T78" fmla="*/ 82 w 127"/>
                <a:gd name="T79" fmla="*/ 29 h 84"/>
                <a:gd name="T80" fmla="*/ 107 w 127"/>
                <a:gd name="T81" fmla="*/ 28 h 84"/>
                <a:gd name="T82" fmla="*/ 110 w 127"/>
                <a:gd name="T83" fmla="*/ 2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7" h="84">
                  <a:moveTo>
                    <a:pt x="110" y="23"/>
                  </a:moveTo>
                  <a:cubicBezTo>
                    <a:pt x="117" y="28"/>
                    <a:pt x="117" y="28"/>
                    <a:pt x="117" y="28"/>
                  </a:cubicBezTo>
                  <a:cubicBezTo>
                    <a:pt x="119" y="30"/>
                    <a:pt x="118" y="31"/>
                    <a:pt x="119" y="33"/>
                  </a:cubicBezTo>
                  <a:cubicBezTo>
                    <a:pt x="120" y="35"/>
                    <a:pt x="124" y="41"/>
                    <a:pt x="124" y="42"/>
                  </a:cubicBezTo>
                  <a:cubicBezTo>
                    <a:pt x="123" y="44"/>
                    <a:pt x="120" y="45"/>
                    <a:pt x="120" y="48"/>
                  </a:cubicBezTo>
                  <a:cubicBezTo>
                    <a:pt x="120" y="50"/>
                    <a:pt x="120" y="54"/>
                    <a:pt x="121" y="55"/>
                  </a:cubicBezTo>
                  <a:cubicBezTo>
                    <a:pt x="123" y="57"/>
                    <a:pt x="125" y="56"/>
                    <a:pt x="127" y="60"/>
                  </a:cubicBezTo>
                  <a:cubicBezTo>
                    <a:pt x="127" y="62"/>
                    <a:pt x="123" y="66"/>
                    <a:pt x="123" y="68"/>
                  </a:cubicBezTo>
                  <a:cubicBezTo>
                    <a:pt x="120" y="71"/>
                    <a:pt x="121" y="73"/>
                    <a:pt x="122" y="76"/>
                  </a:cubicBezTo>
                  <a:cubicBezTo>
                    <a:pt x="122" y="77"/>
                    <a:pt x="123" y="78"/>
                    <a:pt x="123" y="79"/>
                  </a:cubicBezTo>
                  <a:cubicBezTo>
                    <a:pt x="123" y="80"/>
                    <a:pt x="123" y="81"/>
                    <a:pt x="123" y="82"/>
                  </a:cubicBezTo>
                  <a:cubicBezTo>
                    <a:pt x="123" y="82"/>
                    <a:pt x="123" y="82"/>
                    <a:pt x="123" y="82"/>
                  </a:cubicBezTo>
                  <a:cubicBezTo>
                    <a:pt x="115" y="82"/>
                    <a:pt x="115" y="82"/>
                    <a:pt x="115" y="82"/>
                  </a:cubicBezTo>
                  <a:cubicBezTo>
                    <a:pt x="111" y="82"/>
                    <a:pt x="106" y="84"/>
                    <a:pt x="102" y="81"/>
                  </a:cubicBezTo>
                  <a:cubicBezTo>
                    <a:pt x="101" y="79"/>
                    <a:pt x="100" y="77"/>
                    <a:pt x="96" y="79"/>
                  </a:cubicBezTo>
                  <a:cubicBezTo>
                    <a:pt x="94" y="79"/>
                    <a:pt x="93" y="79"/>
                    <a:pt x="91" y="79"/>
                  </a:cubicBezTo>
                  <a:cubicBezTo>
                    <a:pt x="91" y="79"/>
                    <a:pt x="91" y="79"/>
                    <a:pt x="91" y="79"/>
                  </a:cubicBezTo>
                  <a:cubicBezTo>
                    <a:pt x="91" y="75"/>
                    <a:pt x="91" y="75"/>
                    <a:pt x="91" y="75"/>
                  </a:cubicBezTo>
                  <a:cubicBezTo>
                    <a:pt x="91" y="73"/>
                    <a:pt x="85" y="68"/>
                    <a:pt x="84" y="69"/>
                  </a:cubicBezTo>
                  <a:cubicBezTo>
                    <a:pt x="77" y="71"/>
                    <a:pt x="83" y="76"/>
                    <a:pt x="81" y="79"/>
                  </a:cubicBezTo>
                  <a:cubicBezTo>
                    <a:pt x="76" y="80"/>
                    <a:pt x="75" y="81"/>
                    <a:pt x="73" y="76"/>
                  </a:cubicBezTo>
                  <a:cubicBezTo>
                    <a:pt x="72" y="73"/>
                    <a:pt x="71" y="71"/>
                    <a:pt x="67" y="71"/>
                  </a:cubicBezTo>
                  <a:cubicBezTo>
                    <a:pt x="64" y="70"/>
                    <a:pt x="65" y="67"/>
                    <a:pt x="65" y="65"/>
                  </a:cubicBezTo>
                  <a:cubicBezTo>
                    <a:pt x="65" y="64"/>
                    <a:pt x="66" y="57"/>
                    <a:pt x="65" y="57"/>
                  </a:cubicBezTo>
                  <a:cubicBezTo>
                    <a:pt x="57" y="57"/>
                    <a:pt x="57" y="69"/>
                    <a:pt x="50" y="70"/>
                  </a:cubicBezTo>
                  <a:cubicBezTo>
                    <a:pt x="43" y="71"/>
                    <a:pt x="31" y="73"/>
                    <a:pt x="27" y="66"/>
                  </a:cubicBezTo>
                  <a:cubicBezTo>
                    <a:pt x="25" y="63"/>
                    <a:pt x="25" y="63"/>
                    <a:pt x="22" y="62"/>
                  </a:cubicBezTo>
                  <a:cubicBezTo>
                    <a:pt x="19" y="61"/>
                    <a:pt x="18" y="57"/>
                    <a:pt x="16" y="57"/>
                  </a:cubicBezTo>
                  <a:cubicBezTo>
                    <a:pt x="12" y="57"/>
                    <a:pt x="6" y="56"/>
                    <a:pt x="3" y="54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" y="43"/>
                    <a:pt x="2" y="39"/>
                    <a:pt x="2" y="36"/>
                  </a:cubicBezTo>
                  <a:cubicBezTo>
                    <a:pt x="1" y="31"/>
                    <a:pt x="0" y="27"/>
                    <a:pt x="1" y="22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4" y="17"/>
                    <a:pt x="4" y="17"/>
                  </a:cubicBezTo>
                  <a:cubicBezTo>
                    <a:pt x="15" y="23"/>
                    <a:pt x="27" y="0"/>
                    <a:pt x="35" y="14"/>
                  </a:cubicBezTo>
                  <a:cubicBezTo>
                    <a:pt x="37" y="18"/>
                    <a:pt x="40" y="22"/>
                    <a:pt x="44" y="23"/>
                  </a:cubicBezTo>
                  <a:cubicBezTo>
                    <a:pt x="51" y="27"/>
                    <a:pt x="57" y="17"/>
                    <a:pt x="64" y="27"/>
                  </a:cubicBezTo>
                  <a:cubicBezTo>
                    <a:pt x="70" y="33"/>
                    <a:pt x="76" y="23"/>
                    <a:pt x="82" y="29"/>
                  </a:cubicBezTo>
                  <a:cubicBezTo>
                    <a:pt x="89" y="36"/>
                    <a:pt x="101" y="35"/>
                    <a:pt x="107" y="28"/>
                  </a:cubicBezTo>
                  <a:cubicBezTo>
                    <a:pt x="109" y="27"/>
                    <a:pt x="109" y="25"/>
                    <a:pt x="110" y="23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8">
              <a:extLst>
                <a:ext uri="{FF2B5EF4-FFF2-40B4-BE49-F238E27FC236}">
                  <a16:creationId xmlns:a16="http://schemas.microsoft.com/office/drawing/2014/main" id="{6711ED08-F9F5-E922-D8EC-8509F13E3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8" y="1652"/>
              <a:ext cx="244" cy="162"/>
            </a:xfrm>
            <a:custGeom>
              <a:avLst/>
              <a:gdLst>
                <a:gd name="T0" fmla="*/ 110 w 127"/>
                <a:gd name="T1" fmla="*/ 23 h 84"/>
                <a:gd name="T2" fmla="*/ 117 w 127"/>
                <a:gd name="T3" fmla="*/ 28 h 84"/>
                <a:gd name="T4" fmla="*/ 119 w 127"/>
                <a:gd name="T5" fmla="*/ 33 h 84"/>
                <a:gd name="T6" fmla="*/ 124 w 127"/>
                <a:gd name="T7" fmla="*/ 42 h 84"/>
                <a:gd name="T8" fmla="*/ 120 w 127"/>
                <a:gd name="T9" fmla="*/ 48 h 84"/>
                <a:gd name="T10" fmla="*/ 121 w 127"/>
                <a:gd name="T11" fmla="*/ 55 h 84"/>
                <a:gd name="T12" fmla="*/ 127 w 127"/>
                <a:gd name="T13" fmla="*/ 60 h 84"/>
                <a:gd name="T14" fmla="*/ 123 w 127"/>
                <a:gd name="T15" fmla="*/ 68 h 84"/>
                <a:gd name="T16" fmla="*/ 122 w 127"/>
                <a:gd name="T17" fmla="*/ 76 h 84"/>
                <a:gd name="T18" fmla="*/ 123 w 127"/>
                <a:gd name="T19" fmla="*/ 79 h 84"/>
                <a:gd name="T20" fmla="*/ 123 w 127"/>
                <a:gd name="T21" fmla="*/ 82 h 84"/>
                <a:gd name="T22" fmla="*/ 123 w 127"/>
                <a:gd name="T23" fmla="*/ 82 h 84"/>
                <a:gd name="T24" fmla="*/ 115 w 127"/>
                <a:gd name="T25" fmla="*/ 82 h 84"/>
                <a:gd name="T26" fmla="*/ 102 w 127"/>
                <a:gd name="T27" fmla="*/ 81 h 84"/>
                <a:gd name="T28" fmla="*/ 96 w 127"/>
                <a:gd name="T29" fmla="*/ 79 h 84"/>
                <a:gd name="T30" fmla="*/ 91 w 127"/>
                <a:gd name="T31" fmla="*/ 79 h 84"/>
                <a:gd name="T32" fmla="*/ 91 w 127"/>
                <a:gd name="T33" fmla="*/ 79 h 84"/>
                <a:gd name="T34" fmla="*/ 91 w 127"/>
                <a:gd name="T35" fmla="*/ 75 h 84"/>
                <a:gd name="T36" fmla="*/ 84 w 127"/>
                <a:gd name="T37" fmla="*/ 69 h 84"/>
                <a:gd name="T38" fmla="*/ 81 w 127"/>
                <a:gd name="T39" fmla="*/ 79 h 84"/>
                <a:gd name="T40" fmla="*/ 73 w 127"/>
                <a:gd name="T41" fmla="*/ 76 h 84"/>
                <a:gd name="T42" fmla="*/ 67 w 127"/>
                <a:gd name="T43" fmla="*/ 71 h 84"/>
                <a:gd name="T44" fmla="*/ 65 w 127"/>
                <a:gd name="T45" fmla="*/ 65 h 84"/>
                <a:gd name="T46" fmla="*/ 65 w 127"/>
                <a:gd name="T47" fmla="*/ 57 h 84"/>
                <a:gd name="T48" fmla="*/ 50 w 127"/>
                <a:gd name="T49" fmla="*/ 70 h 84"/>
                <a:gd name="T50" fmla="*/ 27 w 127"/>
                <a:gd name="T51" fmla="*/ 66 h 84"/>
                <a:gd name="T52" fmla="*/ 22 w 127"/>
                <a:gd name="T53" fmla="*/ 62 h 84"/>
                <a:gd name="T54" fmla="*/ 16 w 127"/>
                <a:gd name="T55" fmla="*/ 57 h 84"/>
                <a:gd name="T56" fmla="*/ 3 w 127"/>
                <a:gd name="T57" fmla="*/ 54 h 84"/>
                <a:gd name="T58" fmla="*/ 0 w 127"/>
                <a:gd name="T59" fmla="*/ 47 h 84"/>
                <a:gd name="T60" fmla="*/ 0 w 127"/>
                <a:gd name="T61" fmla="*/ 47 h 84"/>
                <a:gd name="T62" fmla="*/ 2 w 127"/>
                <a:gd name="T63" fmla="*/ 36 h 84"/>
                <a:gd name="T64" fmla="*/ 1 w 127"/>
                <a:gd name="T65" fmla="*/ 22 h 84"/>
                <a:gd name="T66" fmla="*/ 2 w 127"/>
                <a:gd name="T67" fmla="*/ 16 h 84"/>
                <a:gd name="T68" fmla="*/ 2 w 127"/>
                <a:gd name="T69" fmla="*/ 16 h 84"/>
                <a:gd name="T70" fmla="*/ 4 w 127"/>
                <a:gd name="T71" fmla="*/ 17 h 84"/>
                <a:gd name="T72" fmla="*/ 35 w 127"/>
                <a:gd name="T73" fmla="*/ 14 h 84"/>
                <a:gd name="T74" fmla="*/ 44 w 127"/>
                <a:gd name="T75" fmla="*/ 23 h 84"/>
                <a:gd name="T76" fmla="*/ 64 w 127"/>
                <a:gd name="T77" fmla="*/ 27 h 84"/>
                <a:gd name="T78" fmla="*/ 82 w 127"/>
                <a:gd name="T79" fmla="*/ 29 h 84"/>
                <a:gd name="T80" fmla="*/ 107 w 127"/>
                <a:gd name="T81" fmla="*/ 28 h 84"/>
                <a:gd name="T82" fmla="*/ 110 w 127"/>
                <a:gd name="T83" fmla="*/ 2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7" h="84">
                  <a:moveTo>
                    <a:pt x="110" y="23"/>
                  </a:moveTo>
                  <a:cubicBezTo>
                    <a:pt x="117" y="28"/>
                    <a:pt x="117" y="28"/>
                    <a:pt x="117" y="28"/>
                  </a:cubicBezTo>
                  <a:cubicBezTo>
                    <a:pt x="119" y="30"/>
                    <a:pt x="118" y="31"/>
                    <a:pt x="119" y="33"/>
                  </a:cubicBezTo>
                  <a:cubicBezTo>
                    <a:pt x="120" y="35"/>
                    <a:pt x="124" y="41"/>
                    <a:pt x="124" y="42"/>
                  </a:cubicBezTo>
                  <a:cubicBezTo>
                    <a:pt x="123" y="44"/>
                    <a:pt x="120" y="45"/>
                    <a:pt x="120" y="48"/>
                  </a:cubicBezTo>
                  <a:cubicBezTo>
                    <a:pt x="120" y="50"/>
                    <a:pt x="120" y="54"/>
                    <a:pt x="121" y="55"/>
                  </a:cubicBezTo>
                  <a:cubicBezTo>
                    <a:pt x="123" y="57"/>
                    <a:pt x="125" y="56"/>
                    <a:pt x="127" y="60"/>
                  </a:cubicBezTo>
                  <a:cubicBezTo>
                    <a:pt x="127" y="62"/>
                    <a:pt x="123" y="66"/>
                    <a:pt x="123" y="68"/>
                  </a:cubicBezTo>
                  <a:cubicBezTo>
                    <a:pt x="120" y="71"/>
                    <a:pt x="121" y="73"/>
                    <a:pt x="122" y="76"/>
                  </a:cubicBezTo>
                  <a:cubicBezTo>
                    <a:pt x="122" y="77"/>
                    <a:pt x="123" y="78"/>
                    <a:pt x="123" y="79"/>
                  </a:cubicBezTo>
                  <a:cubicBezTo>
                    <a:pt x="123" y="80"/>
                    <a:pt x="123" y="81"/>
                    <a:pt x="123" y="82"/>
                  </a:cubicBezTo>
                  <a:cubicBezTo>
                    <a:pt x="123" y="82"/>
                    <a:pt x="123" y="82"/>
                    <a:pt x="123" y="82"/>
                  </a:cubicBezTo>
                  <a:cubicBezTo>
                    <a:pt x="115" y="82"/>
                    <a:pt x="115" y="82"/>
                    <a:pt x="115" y="82"/>
                  </a:cubicBezTo>
                  <a:cubicBezTo>
                    <a:pt x="111" y="82"/>
                    <a:pt x="106" y="84"/>
                    <a:pt x="102" y="81"/>
                  </a:cubicBezTo>
                  <a:cubicBezTo>
                    <a:pt x="101" y="79"/>
                    <a:pt x="100" y="77"/>
                    <a:pt x="96" y="79"/>
                  </a:cubicBezTo>
                  <a:cubicBezTo>
                    <a:pt x="94" y="79"/>
                    <a:pt x="93" y="79"/>
                    <a:pt x="91" y="79"/>
                  </a:cubicBezTo>
                  <a:cubicBezTo>
                    <a:pt x="91" y="79"/>
                    <a:pt x="91" y="79"/>
                    <a:pt x="91" y="79"/>
                  </a:cubicBezTo>
                  <a:cubicBezTo>
                    <a:pt x="91" y="75"/>
                    <a:pt x="91" y="75"/>
                    <a:pt x="91" y="75"/>
                  </a:cubicBezTo>
                  <a:cubicBezTo>
                    <a:pt x="91" y="73"/>
                    <a:pt x="85" y="68"/>
                    <a:pt x="84" y="69"/>
                  </a:cubicBezTo>
                  <a:cubicBezTo>
                    <a:pt x="77" y="71"/>
                    <a:pt x="83" y="76"/>
                    <a:pt x="81" y="79"/>
                  </a:cubicBezTo>
                  <a:cubicBezTo>
                    <a:pt x="76" y="80"/>
                    <a:pt x="75" y="81"/>
                    <a:pt x="73" y="76"/>
                  </a:cubicBezTo>
                  <a:cubicBezTo>
                    <a:pt x="72" y="73"/>
                    <a:pt x="71" y="71"/>
                    <a:pt x="67" y="71"/>
                  </a:cubicBezTo>
                  <a:cubicBezTo>
                    <a:pt x="64" y="70"/>
                    <a:pt x="65" y="67"/>
                    <a:pt x="65" y="65"/>
                  </a:cubicBezTo>
                  <a:cubicBezTo>
                    <a:pt x="65" y="64"/>
                    <a:pt x="66" y="57"/>
                    <a:pt x="65" y="57"/>
                  </a:cubicBezTo>
                  <a:cubicBezTo>
                    <a:pt x="57" y="57"/>
                    <a:pt x="57" y="69"/>
                    <a:pt x="50" y="70"/>
                  </a:cubicBezTo>
                  <a:cubicBezTo>
                    <a:pt x="43" y="71"/>
                    <a:pt x="31" y="73"/>
                    <a:pt x="27" y="66"/>
                  </a:cubicBezTo>
                  <a:cubicBezTo>
                    <a:pt x="25" y="63"/>
                    <a:pt x="25" y="63"/>
                    <a:pt x="22" y="62"/>
                  </a:cubicBezTo>
                  <a:cubicBezTo>
                    <a:pt x="19" y="61"/>
                    <a:pt x="18" y="57"/>
                    <a:pt x="16" y="57"/>
                  </a:cubicBezTo>
                  <a:cubicBezTo>
                    <a:pt x="12" y="57"/>
                    <a:pt x="6" y="56"/>
                    <a:pt x="3" y="54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" y="43"/>
                    <a:pt x="2" y="39"/>
                    <a:pt x="2" y="36"/>
                  </a:cubicBezTo>
                  <a:cubicBezTo>
                    <a:pt x="1" y="31"/>
                    <a:pt x="0" y="27"/>
                    <a:pt x="1" y="22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4" y="17"/>
                    <a:pt x="4" y="17"/>
                  </a:cubicBezTo>
                  <a:cubicBezTo>
                    <a:pt x="15" y="23"/>
                    <a:pt x="27" y="0"/>
                    <a:pt x="35" y="14"/>
                  </a:cubicBezTo>
                  <a:cubicBezTo>
                    <a:pt x="37" y="18"/>
                    <a:pt x="40" y="22"/>
                    <a:pt x="44" y="23"/>
                  </a:cubicBezTo>
                  <a:cubicBezTo>
                    <a:pt x="51" y="27"/>
                    <a:pt x="57" y="17"/>
                    <a:pt x="64" y="27"/>
                  </a:cubicBezTo>
                  <a:cubicBezTo>
                    <a:pt x="70" y="33"/>
                    <a:pt x="76" y="23"/>
                    <a:pt x="82" y="29"/>
                  </a:cubicBezTo>
                  <a:cubicBezTo>
                    <a:pt x="89" y="36"/>
                    <a:pt x="101" y="35"/>
                    <a:pt x="107" y="28"/>
                  </a:cubicBezTo>
                  <a:cubicBezTo>
                    <a:pt x="109" y="27"/>
                    <a:pt x="109" y="25"/>
                    <a:pt x="110" y="23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9">
              <a:extLst>
                <a:ext uri="{FF2B5EF4-FFF2-40B4-BE49-F238E27FC236}">
                  <a16:creationId xmlns:a16="http://schemas.microsoft.com/office/drawing/2014/main" id="{6848CFA9-534D-9700-EEA8-C9804D2CB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" y="2045"/>
              <a:ext cx="238" cy="240"/>
            </a:xfrm>
            <a:custGeom>
              <a:avLst/>
              <a:gdLst>
                <a:gd name="T0" fmla="*/ 63 w 124"/>
                <a:gd name="T1" fmla="*/ 0 h 125"/>
                <a:gd name="T2" fmla="*/ 60 w 124"/>
                <a:gd name="T3" fmla="*/ 9 h 125"/>
                <a:gd name="T4" fmla="*/ 63 w 124"/>
                <a:gd name="T5" fmla="*/ 15 h 125"/>
                <a:gd name="T6" fmla="*/ 72 w 124"/>
                <a:gd name="T7" fmla="*/ 14 h 125"/>
                <a:gd name="T8" fmla="*/ 85 w 124"/>
                <a:gd name="T9" fmla="*/ 10 h 125"/>
                <a:gd name="T10" fmla="*/ 89 w 124"/>
                <a:gd name="T11" fmla="*/ 6 h 125"/>
                <a:gd name="T12" fmla="*/ 96 w 124"/>
                <a:gd name="T13" fmla="*/ 8 h 125"/>
                <a:gd name="T14" fmla="*/ 109 w 124"/>
                <a:gd name="T15" fmla="*/ 11 h 125"/>
                <a:gd name="T16" fmla="*/ 112 w 124"/>
                <a:gd name="T17" fmla="*/ 15 h 125"/>
                <a:gd name="T18" fmla="*/ 112 w 124"/>
                <a:gd name="T19" fmla="*/ 21 h 125"/>
                <a:gd name="T20" fmla="*/ 112 w 124"/>
                <a:gd name="T21" fmla="*/ 21 h 125"/>
                <a:gd name="T22" fmla="*/ 111 w 124"/>
                <a:gd name="T23" fmla="*/ 32 h 125"/>
                <a:gd name="T24" fmla="*/ 116 w 124"/>
                <a:gd name="T25" fmla="*/ 43 h 125"/>
                <a:gd name="T26" fmla="*/ 122 w 124"/>
                <a:gd name="T27" fmla="*/ 54 h 125"/>
                <a:gd name="T28" fmla="*/ 109 w 124"/>
                <a:gd name="T29" fmla="*/ 74 h 125"/>
                <a:gd name="T30" fmla="*/ 111 w 124"/>
                <a:gd name="T31" fmla="*/ 87 h 125"/>
                <a:gd name="T32" fmla="*/ 112 w 124"/>
                <a:gd name="T33" fmla="*/ 96 h 125"/>
                <a:gd name="T34" fmla="*/ 112 w 124"/>
                <a:gd name="T35" fmla="*/ 96 h 125"/>
                <a:gd name="T36" fmla="*/ 106 w 124"/>
                <a:gd name="T37" fmla="*/ 98 h 125"/>
                <a:gd name="T38" fmla="*/ 100 w 124"/>
                <a:gd name="T39" fmla="*/ 101 h 125"/>
                <a:gd name="T40" fmla="*/ 86 w 124"/>
                <a:gd name="T41" fmla="*/ 112 h 125"/>
                <a:gd name="T42" fmla="*/ 79 w 124"/>
                <a:gd name="T43" fmla="*/ 112 h 125"/>
                <a:gd name="T44" fmla="*/ 71 w 124"/>
                <a:gd name="T45" fmla="*/ 110 h 125"/>
                <a:gd name="T46" fmla="*/ 65 w 124"/>
                <a:gd name="T47" fmla="*/ 114 h 125"/>
                <a:gd name="T48" fmla="*/ 53 w 124"/>
                <a:gd name="T49" fmla="*/ 113 h 125"/>
                <a:gd name="T50" fmla="*/ 50 w 124"/>
                <a:gd name="T51" fmla="*/ 110 h 125"/>
                <a:gd name="T52" fmla="*/ 41 w 124"/>
                <a:gd name="T53" fmla="*/ 117 h 125"/>
                <a:gd name="T54" fmla="*/ 38 w 124"/>
                <a:gd name="T55" fmla="*/ 122 h 125"/>
                <a:gd name="T56" fmla="*/ 33 w 124"/>
                <a:gd name="T57" fmla="*/ 125 h 125"/>
                <a:gd name="T58" fmla="*/ 33 w 124"/>
                <a:gd name="T59" fmla="*/ 125 h 125"/>
                <a:gd name="T60" fmla="*/ 24 w 124"/>
                <a:gd name="T61" fmla="*/ 114 h 125"/>
                <a:gd name="T62" fmla="*/ 22 w 124"/>
                <a:gd name="T63" fmla="*/ 103 h 125"/>
                <a:gd name="T64" fmla="*/ 32 w 124"/>
                <a:gd name="T65" fmla="*/ 95 h 125"/>
                <a:gd name="T66" fmla="*/ 39 w 124"/>
                <a:gd name="T67" fmla="*/ 91 h 125"/>
                <a:gd name="T68" fmla="*/ 35 w 124"/>
                <a:gd name="T69" fmla="*/ 82 h 125"/>
                <a:gd name="T70" fmla="*/ 29 w 124"/>
                <a:gd name="T71" fmla="*/ 79 h 125"/>
                <a:gd name="T72" fmla="*/ 27 w 124"/>
                <a:gd name="T73" fmla="*/ 60 h 125"/>
                <a:gd name="T74" fmla="*/ 32 w 124"/>
                <a:gd name="T75" fmla="*/ 47 h 125"/>
                <a:gd name="T76" fmla="*/ 29 w 124"/>
                <a:gd name="T77" fmla="*/ 41 h 125"/>
                <a:gd name="T78" fmla="*/ 17 w 124"/>
                <a:gd name="T79" fmla="*/ 45 h 125"/>
                <a:gd name="T80" fmla="*/ 0 w 124"/>
                <a:gd name="T81" fmla="*/ 51 h 125"/>
                <a:gd name="T82" fmla="*/ 0 w 124"/>
                <a:gd name="T83" fmla="*/ 51 h 125"/>
                <a:gd name="T84" fmla="*/ 2 w 124"/>
                <a:gd name="T85" fmla="*/ 40 h 125"/>
                <a:gd name="T86" fmla="*/ 6 w 124"/>
                <a:gd name="T87" fmla="*/ 33 h 125"/>
                <a:gd name="T88" fmla="*/ 8 w 124"/>
                <a:gd name="T89" fmla="*/ 27 h 125"/>
                <a:gd name="T90" fmla="*/ 15 w 124"/>
                <a:gd name="T91" fmla="*/ 27 h 125"/>
                <a:gd name="T92" fmla="*/ 27 w 124"/>
                <a:gd name="T93" fmla="*/ 20 h 125"/>
                <a:gd name="T94" fmla="*/ 30 w 124"/>
                <a:gd name="T95" fmla="*/ 15 h 125"/>
                <a:gd name="T96" fmla="*/ 32 w 124"/>
                <a:gd name="T97" fmla="*/ 8 h 125"/>
                <a:gd name="T98" fmla="*/ 36 w 124"/>
                <a:gd name="T99" fmla="*/ 1 h 125"/>
                <a:gd name="T100" fmla="*/ 36 w 124"/>
                <a:gd name="T101" fmla="*/ 1 h 125"/>
                <a:gd name="T102" fmla="*/ 50 w 124"/>
                <a:gd name="T103" fmla="*/ 0 h 125"/>
                <a:gd name="T104" fmla="*/ 63 w 124"/>
                <a:gd name="T10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4" h="125">
                  <a:moveTo>
                    <a:pt x="63" y="0"/>
                  </a:moveTo>
                  <a:cubicBezTo>
                    <a:pt x="61" y="3"/>
                    <a:pt x="59" y="6"/>
                    <a:pt x="60" y="9"/>
                  </a:cubicBezTo>
                  <a:cubicBezTo>
                    <a:pt x="60" y="11"/>
                    <a:pt x="62" y="12"/>
                    <a:pt x="63" y="15"/>
                  </a:cubicBezTo>
                  <a:cubicBezTo>
                    <a:pt x="63" y="17"/>
                    <a:pt x="71" y="14"/>
                    <a:pt x="72" y="14"/>
                  </a:cubicBezTo>
                  <a:cubicBezTo>
                    <a:pt x="77" y="15"/>
                    <a:pt x="82" y="14"/>
                    <a:pt x="85" y="10"/>
                  </a:cubicBezTo>
                  <a:cubicBezTo>
                    <a:pt x="87" y="9"/>
                    <a:pt x="87" y="7"/>
                    <a:pt x="89" y="6"/>
                  </a:cubicBezTo>
                  <a:cubicBezTo>
                    <a:pt x="91" y="5"/>
                    <a:pt x="95" y="6"/>
                    <a:pt x="96" y="8"/>
                  </a:cubicBezTo>
                  <a:cubicBezTo>
                    <a:pt x="101" y="9"/>
                    <a:pt x="104" y="9"/>
                    <a:pt x="109" y="11"/>
                  </a:cubicBezTo>
                  <a:cubicBezTo>
                    <a:pt x="111" y="12"/>
                    <a:pt x="111" y="13"/>
                    <a:pt x="112" y="15"/>
                  </a:cubicBezTo>
                  <a:cubicBezTo>
                    <a:pt x="112" y="16"/>
                    <a:pt x="112" y="20"/>
                    <a:pt x="112" y="21"/>
                  </a:cubicBezTo>
                  <a:cubicBezTo>
                    <a:pt x="112" y="21"/>
                    <a:pt x="112" y="21"/>
                    <a:pt x="112" y="21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2" y="36"/>
                    <a:pt x="114" y="39"/>
                    <a:pt x="116" y="43"/>
                  </a:cubicBezTo>
                  <a:cubicBezTo>
                    <a:pt x="119" y="47"/>
                    <a:pt x="122" y="50"/>
                    <a:pt x="122" y="54"/>
                  </a:cubicBezTo>
                  <a:cubicBezTo>
                    <a:pt x="124" y="63"/>
                    <a:pt x="111" y="67"/>
                    <a:pt x="109" y="74"/>
                  </a:cubicBezTo>
                  <a:cubicBezTo>
                    <a:pt x="109" y="79"/>
                    <a:pt x="109" y="82"/>
                    <a:pt x="111" y="87"/>
                  </a:cubicBezTo>
                  <a:cubicBezTo>
                    <a:pt x="111" y="90"/>
                    <a:pt x="114" y="93"/>
                    <a:pt x="112" y="96"/>
                  </a:cubicBezTo>
                  <a:cubicBezTo>
                    <a:pt x="112" y="96"/>
                    <a:pt x="112" y="96"/>
                    <a:pt x="112" y="96"/>
                  </a:cubicBezTo>
                  <a:cubicBezTo>
                    <a:pt x="111" y="97"/>
                    <a:pt x="108" y="96"/>
                    <a:pt x="106" y="98"/>
                  </a:cubicBezTo>
                  <a:cubicBezTo>
                    <a:pt x="104" y="98"/>
                    <a:pt x="101" y="100"/>
                    <a:pt x="100" y="101"/>
                  </a:cubicBezTo>
                  <a:cubicBezTo>
                    <a:pt x="95" y="104"/>
                    <a:pt x="91" y="109"/>
                    <a:pt x="86" y="112"/>
                  </a:cubicBezTo>
                  <a:cubicBezTo>
                    <a:pt x="82" y="114"/>
                    <a:pt x="82" y="115"/>
                    <a:pt x="79" y="112"/>
                  </a:cubicBezTo>
                  <a:cubicBezTo>
                    <a:pt x="76" y="112"/>
                    <a:pt x="74" y="111"/>
                    <a:pt x="71" y="110"/>
                  </a:cubicBezTo>
                  <a:cubicBezTo>
                    <a:pt x="67" y="109"/>
                    <a:pt x="67" y="112"/>
                    <a:pt x="65" y="114"/>
                  </a:cubicBezTo>
                  <a:cubicBezTo>
                    <a:pt x="61" y="117"/>
                    <a:pt x="57" y="114"/>
                    <a:pt x="53" y="113"/>
                  </a:cubicBezTo>
                  <a:cubicBezTo>
                    <a:pt x="53" y="112"/>
                    <a:pt x="50" y="110"/>
                    <a:pt x="50" y="110"/>
                  </a:cubicBezTo>
                  <a:cubicBezTo>
                    <a:pt x="47" y="110"/>
                    <a:pt x="44" y="116"/>
                    <a:pt x="41" y="117"/>
                  </a:cubicBezTo>
                  <a:cubicBezTo>
                    <a:pt x="40" y="117"/>
                    <a:pt x="39" y="120"/>
                    <a:pt x="38" y="122"/>
                  </a:cubicBezTo>
                  <a:cubicBezTo>
                    <a:pt x="37" y="125"/>
                    <a:pt x="35" y="124"/>
                    <a:pt x="3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24" y="114"/>
                    <a:pt x="24" y="114"/>
                    <a:pt x="24" y="114"/>
                  </a:cubicBezTo>
                  <a:cubicBezTo>
                    <a:pt x="18" y="111"/>
                    <a:pt x="20" y="109"/>
                    <a:pt x="22" y="103"/>
                  </a:cubicBezTo>
                  <a:cubicBezTo>
                    <a:pt x="24" y="100"/>
                    <a:pt x="28" y="95"/>
                    <a:pt x="32" y="95"/>
                  </a:cubicBezTo>
                  <a:cubicBezTo>
                    <a:pt x="33" y="95"/>
                    <a:pt x="39" y="93"/>
                    <a:pt x="39" y="91"/>
                  </a:cubicBezTo>
                  <a:cubicBezTo>
                    <a:pt x="39" y="88"/>
                    <a:pt x="40" y="83"/>
                    <a:pt x="35" y="82"/>
                  </a:cubicBezTo>
                  <a:cubicBezTo>
                    <a:pt x="31" y="81"/>
                    <a:pt x="31" y="82"/>
                    <a:pt x="29" y="79"/>
                  </a:cubicBezTo>
                  <a:cubicBezTo>
                    <a:pt x="26" y="73"/>
                    <a:pt x="26" y="66"/>
                    <a:pt x="27" y="60"/>
                  </a:cubicBezTo>
                  <a:cubicBezTo>
                    <a:pt x="27" y="55"/>
                    <a:pt x="32" y="52"/>
                    <a:pt x="32" y="47"/>
                  </a:cubicBezTo>
                  <a:cubicBezTo>
                    <a:pt x="32" y="45"/>
                    <a:pt x="32" y="40"/>
                    <a:pt x="29" y="41"/>
                  </a:cubicBezTo>
                  <a:cubicBezTo>
                    <a:pt x="24" y="42"/>
                    <a:pt x="21" y="42"/>
                    <a:pt x="17" y="45"/>
                  </a:cubicBezTo>
                  <a:cubicBezTo>
                    <a:pt x="11" y="48"/>
                    <a:pt x="7" y="53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2" y="47"/>
                    <a:pt x="0" y="44"/>
                    <a:pt x="2" y="40"/>
                  </a:cubicBezTo>
                  <a:cubicBezTo>
                    <a:pt x="4" y="37"/>
                    <a:pt x="6" y="35"/>
                    <a:pt x="6" y="33"/>
                  </a:cubicBezTo>
                  <a:cubicBezTo>
                    <a:pt x="7" y="31"/>
                    <a:pt x="8" y="29"/>
                    <a:pt x="8" y="27"/>
                  </a:cubicBezTo>
                  <a:cubicBezTo>
                    <a:pt x="8" y="25"/>
                    <a:pt x="13" y="27"/>
                    <a:pt x="15" y="27"/>
                  </a:cubicBezTo>
                  <a:cubicBezTo>
                    <a:pt x="19" y="27"/>
                    <a:pt x="24" y="22"/>
                    <a:pt x="27" y="20"/>
                  </a:cubicBezTo>
                  <a:cubicBezTo>
                    <a:pt x="27" y="18"/>
                    <a:pt x="29" y="17"/>
                    <a:pt x="30" y="15"/>
                  </a:cubicBezTo>
                  <a:cubicBezTo>
                    <a:pt x="31" y="12"/>
                    <a:pt x="30" y="10"/>
                    <a:pt x="32" y="8"/>
                  </a:cubicBezTo>
                  <a:cubicBezTo>
                    <a:pt x="32" y="5"/>
                    <a:pt x="34" y="4"/>
                    <a:pt x="36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41" y="2"/>
                    <a:pt x="45" y="0"/>
                    <a:pt x="50" y="0"/>
                  </a:cubicBezTo>
                  <a:cubicBezTo>
                    <a:pt x="63" y="0"/>
                    <a:pt x="63" y="0"/>
                    <a:pt x="63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0">
              <a:extLst>
                <a:ext uri="{FF2B5EF4-FFF2-40B4-BE49-F238E27FC236}">
                  <a16:creationId xmlns:a16="http://schemas.microsoft.com/office/drawing/2014/main" id="{1B575FA8-3284-9D88-52EF-1CCE3A934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" y="2045"/>
              <a:ext cx="238" cy="240"/>
            </a:xfrm>
            <a:custGeom>
              <a:avLst/>
              <a:gdLst>
                <a:gd name="T0" fmla="*/ 63 w 124"/>
                <a:gd name="T1" fmla="*/ 0 h 125"/>
                <a:gd name="T2" fmla="*/ 60 w 124"/>
                <a:gd name="T3" fmla="*/ 9 h 125"/>
                <a:gd name="T4" fmla="*/ 63 w 124"/>
                <a:gd name="T5" fmla="*/ 15 h 125"/>
                <a:gd name="T6" fmla="*/ 72 w 124"/>
                <a:gd name="T7" fmla="*/ 14 h 125"/>
                <a:gd name="T8" fmla="*/ 85 w 124"/>
                <a:gd name="T9" fmla="*/ 10 h 125"/>
                <a:gd name="T10" fmla="*/ 89 w 124"/>
                <a:gd name="T11" fmla="*/ 6 h 125"/>
                <a:gd name="T12" fmla="*/ 96 w 124"/>
                <a:gd name="T13" fmla="*/ 8 h 125"/>
                <a:gd name="T14" fmla="*/ 109 w 124"/>
                <a:gd name="T15" fmla="*/ 11 h 125"/>
                <a:gd name="T16" fmla="*/ 112 w 124"/>
                <a:gd name="T17" fmla="*/ 15 h 125"/>
                <a:gd name="T18" fmla="*/ 112 w 124"/>
                <a:gd name="T19" fmla="*/ 21 h 125"/>
                <a:gd name="T20" fmla="*/ 112 w 124"/>
                <a:gd name="T21" fmla="*/ 21 h 125"/>
                <a:gd name="T22" fmla="*/ 111 w 124"/>
                <a:gd name="T23" fmla="*/ 32 h 125"/>
                <a:gd name="T24" fmla="*/ 116 w 124"/>
                <a:gd name="T25" fmla="*/ 43 h 125"/>
                <a:gd name="T26" fmla="*/ 122 w 124"/>
                <a:gd name="T27" fmla="*/ 54 h 125"/>
                <a:gd name="T28" fmla="*/ 109 w 124"/>
                <a:gd name="T29" fmla="*/ 74 h 125"/>
                <a:gd name="T30" fmla="*/ 111 w 124"/>
                <a:gd name="T31" fmla="*/ 87 h 125"/>
                <a:gd name="T32" fmla="*/ 112 w 124"/>
                <a:gd name="T33" fmla="*/ 96 h 125"/>
                <a:gd name="T34" fmla="*/ 112 w 124"/>
                <a:gd name="T35" fmla="*/ 96 h 125"/>
                <a:gd name="T36" fmla="*/ 106 w 124"/>
                <a:gd name="T37" fmla="*/ 98 h 125"/>
                <a:gd name="T38" fmla="*/ 100 w 124"/>
                <a:gd name="T39" fmla="*/ 101 h 125"/>
                <a:gd name="T40" fmla="*/ 86 w 124"/>
                <a:gd name="T41" fmla="*/ 112 h 125"/>
                <a:gd name="T42" fmla="*/ 79 w 124"/>
                <a:gd name="T43" fmla="*/ 112 h 125"/>
                <a:gd name="T44" fmla="*/ 71 w 124"/>
                <a:gd name="T45" fmla="*/ 110 h 125"/>
                <a:gd name="T46" fmla="*/ 65 w 124"/>
                <a:gd name="T47" fmla="*/ 114 h 125"/>
                <a:gd name="T48" fmla="*/ 53 w 124"/>
                <a:gd name="T49" fmla="*/ 113 h 125"/>
                <a:gd name="T50" fmla="*/ 50 w 124"/>
                <a:gd name="T51" fmla="*/ 110 h 125"/>
                <a:gd name="T52" fmla="*/ 41 w 124"/>
                <a:gd name="T53" fmla="*/ 117 h 125"/>
                <a:gd name="T54" fmla="*/ 38 w 124"/>
                <a:gd name="T55" fmla="*/ 122 h 125"/>
                <a:gd name="T56" fmla="*/ 33 w 124"/>
                <a:gd name="T57" fmla="*/ 125 h 125"/>
                <a:gd name="T58" fmla="*/ 33 w 124"/>
                <a:gd name="T59" fmla="*/ 125 h 125"/>
                <a:gd name="T60" fmla="*/ 24 w 124"/>
                <a:gd name="T61" fmla="*/ 114 h 125"/>
                <a:gd name="T62" fmla="*/ 22 w 124"/>
                <a:gd name="T63" fmla="*/ 103 h 125"/>
                <a:gd name="T64" fmla="*/ 32 w 124"/>
                <a:gd name="T65" fmla="*/ 95 h 125"/>
                <a:gd name="T66" fmla="*/ 39 w 124"/>
                <a:gd name="T67" fmla="*/ 91 h 125"/>
                <a:gd name="T68" fmla="*/ 35 w 124"/>
                <a:gd name="T69" fmla="*/ 82 h 125"/>
                <a:gd name="T70" fmla="*/ 29 w 124"/>
                <a:gd name="T71" fmla="*/ 79 h 125"/>
                <a:gd name="T72" fmla="*/ 27 w 124"/>
                <a:gd name="T73" fmla="*/ 60 h 125"/>
                <a:gd name="T74" fmla="*/ 32 w 124"/>
                <a:gd name="T75" fmla="*/ 47 h 125"/>
                <a:gd name="T76" fmla="*/ 29 w 124"/>
                <a:gd name="T77" fmla="*/ 41 h 125"/>
                <a:gd name="T78" fmla="*/ 17 w 124"/>
                <a:gd name="T79" fmla="*/ 45 h 125"/>
                <a:gd name="T80" fmla="*/ 0 w 124"/>
                <a:gd name="T81" fmla="*/ 51 h 125"/>
                <a:gd name="T82" fmla="*/ 0 w 124"/>
                <a:gd name="T83" fmla="*/ 51 h 125"/>
                <a:gd name="T84" fmla="*/ 2 w 124"/>
                <a:gd name="T85" fmla="*/ 40 h 125"/>
                <a:gd name="T86" fmla="*/ 6 w 124"/>
                <a:gd name="T87" fmla="*/ 33 h 125"/>
                <a:gd name="T88" fmla="*/ 8 w 124"/>
                <a:gd name="T89" fmla="*/ 27 h 125"/>
                <a:gd name="T90" fmla="*/ 15 w 124"/>
                <a:gd name="T91" fmla="*/ 27 h 125"/>
                <a:gd name="T92" fmla="*/ 27 w 124"/>
                <a:gd name="T93" fmla="*/ 20 h 125"/>
                <a:gd name="T94" fmla="*/ 30 w 124"/>
                <a:gd name="T95" fmla="*/ 15 h 125"/>
                <a:gd name="T96" fmla="*/ 32 w 124"/>
                <a:gd name="T97" fmla="*/ 8 h 125"/>
                <a:gd name="T98" fmla="*/ 36 w 124"/>
                <a:gd name="T99" fmla="*/ 1 h 125"/>
                <a:gd name="T100" fmla="*/ 36 w 124"/>
                <a:gd name="T101" fmla="*/ 1 h 125"/>
                <a:gd name="T102" fmla="*/ 50 w 124"/>
                <a:gd name="T103" fmla="*/ 0 h 125"/>
                <a:gd name="T104" fmla="*/ 63 w 124"/>
                <a:gd name="T10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4" h="125">
                  <a:moveTo>
                    <a:pt x="63" y="0"/>
                  </a:moveTo>
                  <a:cubicBezTo>
                    <a:pt x="61" y="3"/>
                    <a:pt x="59" y="6"/>
                    <a:pt x="60" y="9"/>
                  </a:cubicBezTo>
                  <a:cubicBezTo>
                    <a:pt x="60" y="11"/>
                    <a:pt x="62" y="12"/>
                    <a:pt x="63" y="15"/>
                  </a:cubicBezTo>
                  <a:cubicBezTo>
                    <a:pt x="63" y="17"/>
                    <a:pt x="71" y="14"/>
                    <a:pt x="72" y="14"/>
                  </a:cubicBezTo>
                  <a:cubicBezTo>
                    <a:pt x="77" y="15"/>
                    <a:pt x="82" y="14"/>
                    <a:pt x="85" y="10"/>
                  </a:cubicBezTo>
                  <a:cubicBezTo>
                    <a:pt x="87" y="9"/>
                    <a:pt x="87" y="7"/>
                    <a:pt x="89" y="6"/>
                  </a:cubicBezTo>
                  <a:cubicBezTo>
                    <a:pt x="91" y="5"/>
                    <a:pt x="95" y="6"/>
                    <a:pt x="96" y="8"/>
                  </a:cubicBezTo>
                  <a:cubicBezTo>
                    <a:pt x="101" y="9"/>
                    <a:pt x="104" y="9"/>
                    <a:pt x="109" y="11"/>
                  </a:cubicBezTo>
                  <a:cubicBezTo>
                    <a:pt x="111" y="12"/>
                    <a:pt x="111" y="13"/>
                    <a:pt x="112" y="15"/>
                  </a:cubicBezTo>
                  <a:cubicBezTo>
                    <a:pt x="112" y="16"/>
                    <a:pt x="112" y="20"/>
                    <a:pt x="112" y="21"/>
                  </a:cubicBezTo>
                  <a:cubicBezTo>
                    <a:pt x="112" y="21"/>
                    <a:pt x="112" y="21"/>
                    <a:pt x="112" y="21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2" y="36"/>
                    <a:pt x="114" y="39"/>
                    <a:pt x="116" y="43"/>
                  </a:cubicBezTo>
                  <a:cubicBezTo>
                    <a:pt x="119" y="47"/>
                    <a:pt x="122" y="50"/>
                    <a:pt x="122" y="54"/>
                  </a:cubicBezTo>
                  <a:cubicBezTo>
                    <a:pt x="124" y="63"/>
                    <a:pt x="111" y="67"/>
                    <a:pt x="109" y="74"/>
                  </a:cubicBezTo>
                  <a:cubicBezTo>
                    <a:pt x="109" y="79"/>
                    <a:pt x="109" y="82"/>
                    <a:pt x="111" y="87"/>
                  </a:cubicBezTo>
                  <a:cubicBezTo>
                    <a:pt x="111" y="90"/>
                    <a:pt x="114" y="93"/>
                    <a:pt x="112" y="96"/>
                  </a:cubicBezTo>
                  <a:cubicBezTo>
                    <a:pt x="112" y="96"/>
                    <a:pt x="112" y="96"/>
                    <a:pt x="112" y="96"/>
                  </a:cubicBezTo>
                  <a:cubicBezTo>
                    <a:pt x="111" y="97"/>
                    <a:pt x="108" y="96"/>
                    <a:pt x="106" y="98"/>
                  </a:cubicBezTo>
                  <a:cubicBezTo>
                    <a:pt x="104" y="98"/>
                    <a:pt x="101" y="100"/>
                    <a:pt x="100" y="101"/>
                  </a:cubicBezTo>
                  <a:cubicBezTo>
                    <a:pt x="95" y="104"/>
                    <a:pt x="91" y="109"/>
                    <a:pt x="86" y="112"/>
                  </a:cubicBezTo>
                  <a:cubicBezTo>
                    <a:pt x="82" y="114"/>
                    <a:pt x="82" y="115"/>
                    <a:pt x="79" y="112"/>
                  </a:cubicBezTo>
                  <a:cubicBezTo>
                    <a:pt x="76" y="112"/>
                    <a:pt x="74" y="111"/>
                    <a:pt x="71" y="110"/>
                  </a:cubicBezTo>
                  <a:cubicBezTo>
                    <a:pt x="67" y="109"/>
                    <a:pt x="67" y="112"/>
                    <a:pt x="65" y="114"/>
                  </a:cubicBezTo>
                  <a:cubicBezTo>
                    <a:pt x="61" y="117"/>
                    <a:pt x="57" y="114"/>
                    <a:pt x="53" y="113"/>
                  </a:cubicBezTo>
                  <a:cubicBezTo>
                    <a:pt x="53" y="112"/>
                    <a:pt x="50" y="110"/>
                    <a:pt x="50" y="110"/>
                  </a:cubicBezTo>
                  <a:cubicBezTo>
                    <a:pt x="47" y="110"/>
                    <a:pt x="44" y="116"/>
                    <a:pt x="41" y="117"/>
                  </a:cubicBezTo>
                  <a:cubicBezTo>
                    <a:pt x="40" y="117"/>
                    <a:pt x="39" y="120"/>
                    <a:pt x="38" y="122"/>
                  </a:cubicBezTo>
                  <a:cubicBezTo>
                    <a:pt x="37" y="125"/>
                    <a:pt x="35" y="124"/>
                    <a:pt x="3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24" y="114"/>
                    <a:pt x="24" y="114"/>
                    <a:pt x="24" y="114"/>
                  </a:cubicBezTo>
                  <a:cubicBezTo>
                    <a:pt x="18" y="111"/>
                    <a:pt x="20" y="109"/>
                    <a:pt x="22" y="103"/>
                  </a:cubicBezTo>
                  <a:cubicBezTo>
                    <a:pt x="24" y="100"/>
                    <a:pt x="28" y="95"/>
                    <a:pt x="32" y="95"/>
                  </a:cubicBezTo>
                  <a:cubicBezTo>
                    <a:pt x="33" y="95"/>
                    <a:pt x="39" y="93"/>
                    <a:pt x="39" y="91"/>
                  </a:cubicBezTo>
                  <a:cubicBezTo>
                    <a:pt x="39" y="88"/>
                    <a:pt x="40" y="83"/>
                    <a:pt x="35" y="82"/>
                  </a:cubicBezTo>
                  <a:cubicBezTo>
                    <a:pt x="31" y="81"/>
                    <a:pt x="31" y="82"/>
                    <a:pt x="29" y="79"/>
                  </a:cubicBezTo>
                  <a:cubicBezTo>
                    <a:pt x="26" y="73"/>
                    <a:pt x="26" y="66"/>
                    <a:pt x="27" y="60"/>
                  </a:cubicBezTo>
                  <a:cubicBezTo>
                    <a:pt x="27" y="55"/>
                    <a:pt x="32" y="52"/>
                    <a:pt x="32" y="47"/>
                  </a:cubicBezTo>
                  <a:cubicBezTo>
                    <a:pt x="32" y="45"/>
                    <a:pt x="32" y="40"/>
                    <a:pt x="29" y="41"/>
                  </a:cubicBezTo>
                  <a:cubicBezTo>
                    <a:pt x="24" y="42"/>
                    <a:pt x="21" y="42"/>
                    <a:pt x="17" y="45"/>
                  </a:cubicBezTo>
                  <a:cubicBezTo>
                    <a:pt x="11" y="48"/>
                    <a:pt x="7" y="53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2" y="47"/>
                    <a:pt x="0" y="44"/>
                    <a:pt x="2" y="40"/>
                  </a:cubicBezTo>
                  <a:cubicBezTo>
                    <a:pt x="4" y="37"/>
                    <a:pt x="6" y="35"/>
                    <a:pt x="6" y="33"/>
                  </a:cubicBezTo>
                  <a:cubicBezTo>
                    <a:pt x="7" y="31"/>
                    <a:pt x="8" y="29"/>
                    <a:pt x="8" y="27"/>
                  </a:cubicBezTo>
                  <a:cubicBezTo>
                    <a:pt x="8" y="25"/>
                    <a:pt x="13" y="27"/>
                    <a:pt x="15" y="27"/>
                  </a:cubicBezTo>
                  <a:cubicBezTo>
                    <a:pt x="19" y="27"/>
                    <a:pt x="24" y="22"/>
                    <a:pt x="27" y="20"/>
                  </a:cubicBezTo>
                  <a:cubicBezTo>
                    <a:pt x="27" y="18"/>
                    <a:pt x="29" y="17"/>
                    <a:pt x="30" y="15"/>
                  </a:cubicBezTo>
                  <a:cubicBezTo>
                    <a:pt x="31" y="12"/>
                    <a:pt x="30" y="10"/>
                    <a:pt x="32" y="8"/>
                  </a:cubicBezTo>
                  <a:cubicBezTo>
                    <a:pt x="32" y="5"/>
                    <a:pt x="34" y="4"/>
                    <a:pt x="36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41" y="2"/>
                    <a:pt x="45" y="0"/>
                    <a:pt x="50" y="0"/>
                  </a:cubicBezTo>
                  <a:cubicBezTo>
                    <a:pt x="63" y="0"/>
                    <a:pt x="63" y="0"/>
                    <a:pt x="63" y="0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1">
              <a:extLst>
                <a:ext uri="{FF2B5EF4-FFF2-40B4-BE49-F238E27FC236}">
                  <a16:creationId xmlns:a16="http://schemas.microsoft.com/office/drawing/2014/main" id="{F7830A2D-1102-2FD7-E0B9-BEF621EC0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6" y="2135"/>
              <a:ext cx="344" cy="287"/>
            </a:xfrm>
            <a:custGeom>
              <a:avLst/>
              <a:gdLst>
                <a:gd name="T0" fmla="*/ 175 w 179"/>
                <a:gd name="T1" fmla="*/ 111 h 149"/>
                <a:gd name="T2" fmla="*/ 178 w 179"/>
                <a:gd name="T3" fmla="*/ 99 h 149"/>
                <a:gd name="T4" fmla="*/ 158 w 179"/>
                <a:gd name="T5" fmla="*/ 94 h 149"/>
                <a:gd name="T6" fmla="*/ 150 w 179"/>
                <a:gd name="T7" fmla="*/ 87 h 149"/>
                <a:gd name="T8" fmla="*/ 134 w 179"/>
                <a:gd name="T9" fmla="*/ 85 h 149"/>
                <a:gd name="T10" fmla="*/ 125 w 179"/>
                <a:gd name="T11" fmla="*/ 82 h 149"/>
                <a:gd name="T12" fmla="*/ 111 w 179"/>
                <a:gd name="T13" fmla="*/ 76 h 149"/>
                <a:gd name="T14" fmla="*/ 105 w 179"/>
                <a:gd name="T15" fmla="*/ 65 h 149"/>
                <a:gd name="T16" fmla="*/ 108 w 179"/>
                <a:gd name="T17" fmla="*/ 59 h 149"/>
                <a:gd name="T18" fmla="*/ 114 w 179"/>
                <a:gd name="T19" fmla="*/ 53 h 149"/>
                <a:gd name="T20" fmla="*/ 115 w 179"/>
                <a:gd name="T21" fmla="*/ 52 h 149"/>
                <a:gd name="T22" fmla="*/ 127 w 179"/>
                <a:gd name="T23" fmla="*/ 48 h 149"/>
                <a:gd name="T24" fmla="*/ 126 w 179"/>
                <a:gd name="T25" fmla="*/ 27 h 149"/>
                <a:gd name="T26" fmla="*/ 135 w 179"/>
                <a:gd name="T27" fmla="*/ 11 h 149"/>
                <a:gd name="T28" fmla="*/ 128 w 179"/>
                <a:gd name="T29" fmla="*/ 4 h 149"/>
                <a:gd name="T30" fmla="*/ 109 w 179"/>
                <a:gd name="T31" fmla="*/ 2 h 149"/>
                <a:gd name="T32" fmla="*/ 103 w 179"/>
                <a:gd name="T33" fmla="*/ 0 h 149"/>
                <a:gd name="T34" fmla="*/ 88 w 179"/>
                <a:gd name="T35" fmla="*/ 7 h 149"/>
                <a:gd name="T36" fmla="*/ 49 w 179"/>
                <a:gd name="T37" fmla="*/ 10 h 149"/>
                <a:gd name="T38" fmla="*/ 42 w 179"/>
                <a:gd name="T39" fmla="*/ 18 h 149"/>
                <a:gd name="T40" fmla="*/ 26 w 179"/>
                <a:gd name="T41" fmla="*/ 15 h 149"/>
                <a:gd name="T42" fmla="*/ 31 w 179"/>
                <a:gd name="T43" fmla="*/ 43 h 149"/>
                <a:gd name="T44" fmla="*/ 13 w 179"/>
                <a:gd name="T45" fmla="*/ 63 h 149"/>
                <a:gd name="T46" fmla="*/ 8 w 179"/>
                <a:gd name="T47" fmla="*/ 71 h 149"/>
                <a:gd name="T48" fmla="*/ 13 w 179"/>
                <a:gd name="T49" fmla="*/ 84 h 149"/>
                <a:gd name="T50" fmla="*/ 26 w 179"/>
                <a:gd name="T51" fmla="*/ 92 h 149"/>
                <a:gd name="T52" fmla="*/ 46 w 179"/>
                <a:gd name="T53" fmla="*/ 112 h 149"/>
                <a:gd name="T54" fmla="*/ 39 w 179"/>
                <a:gd name="T55" fmla="*/ 127 h 149"/>
                <a:gd name="T56" fmla="*/ 33 w 179"/>
                <a:gd name="T57" fmla="*/ 137 h 149"/>
                <a:gd name="T58" fmla="*/ 39 w 179"/>
                <a:gd name="T59" fmla="*/ 143 h 149"/>
                <a:gd name="T60" fmla="*/ 49 w 179"/>
                <a:gd name="T61" fmla="*/ 149 h 149"/>
                <a:gd name="T62" fmla="*/ 72 w 179"/>
                <a:gd name="T63" fmla="*/ 149 h 149"/>
                <a:gd name="T64" fmla="*/ 86 w 179"/>
                <a:gd name="T65" fmla="*/ 130 h 149"/>
                <a:gd name="T66" fmla="*/ 92 w 179"/>
                <a:gd name="T67" fmla="*/ 119 h 149"/>
                <a:gd name="T68" fmla="*/ 112 w 179"/>
                <a:gd name="T69" fmla="*/ 121 h 149"/>
                <a:gd name="T70" fmla="*/ 125 w 179"/>
                <a:gd name="T71" fmla="*/ 120 h 149"/>
                <a:gd name="T72" fmla="*/ 140 w 179"/>
                <a:gd name="T73" fmla="*/ 130 h 149"/>
                <a:gd name="T74" fmla="*/ 152 w 179"/>
                <a:gd name="T75" fmla="*/ 131 h 149"/>
                <a:gd name="T76" fmla="*/ 164 w 179"/>
                <a:gd name="T77" fmla="*/ 128 h 149"/>
                <a:gd name="T78" fmla="*/ 176 w 179"/>
                <a:gd name="T79" fmla="*/ 1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9" h="149">
                  <a:moveTo>
                    <a:pt x="176" y="114"/>
                  </a:moveTo>
                  <a:cubicBezTo>
                    <a:pt x="176" y="113"/>
                    <a:pt x="175" y="112"/>
                    <a:pt x="175" y="111"/>
                  </a:cubicBezTo>
                  <a:cubicBezTo>
                    <a:pt x="175" y="107"/>
                    <a:pt x="179" y="104"/>
                    <a:pt x="178" y="99"/>
                  </a:cubicBezTo>
                  <a:cubicBezTo>
                    <a:pt x="178" y="99"/>
                    <a:pt x="178" y="99"/>
                    <a:pt x="178" y="99"/>
                  </a:cubicBezTo>
                  <a:cubicBezTo>
                    <a:pt x="175" y="90"/>
                    <a:pt x="167" y="98"/>
                    <a:pt x="162" y="99"/>
                  </a:cubicBezTo>
                  <a:cubicBezTo>
                    <a:pt x="162" y="99"/>
                    <a:pt x="159" y="95"/>
                    <a:pt x="158" y="94"/>
                  </a:cubicBezTo>
                  <a:cubicBezTo>
                    <a:pt x="157" y="93"/>
                    <a:pt x="156" y="92"/>
                    <a:pt x="154" y="92"/>
                  </a:cubicBezTo>
                  <a:cubicBezTo>
                    <a:pt x="152" y="90"/>
                    <a:pt x="151" y="88"/>
                    <a:pt x="150" y="87"/>
                  </a:cubicBezTo>
                  <a:cubicBezTo>
                    <a:pt x="148" y="84"/>
                    <a:pt x="144" y="85"/>
                    <a:pt x="141" y="85"/>
                  </a:cubicBezTo>
                  <a:cubicBezTo>
                    <a:pt x="138" y="86"/>
                    <a:pt x="136" y="86"/>
                    <a:pt x="134" y="85"/>
                  </a:cubicBezTo>
                  <a:cubicBezTo>
                    <a:pt x="132" y="85"/>
                    <a:pt x="128" y="84"/>
                    <a:pt x="127" y="83"/>
                  </a:cubicBezTo>
                  <a:cubicBezTo>
                    <a:pt x="127" y="82"/>
                    <a:pt x="125" y="82"/>
                    <a:pt x="125" y="82"/>
                  </a:cubicBezTo>
                  <a:cubicBezTo>
                    <a:pt x="122" y="81"/>
                    <a:pt x="122" y="81"/>
                    <a:pt x="122" y="81"/>
                  </a:cubicBezTo>
                  <a:cubicBezTo>
                    <a:pt x="118" y="80"/>
                    <a:pt x="114" y="79"/>
                    <a:pt x="111" y="76"/>
                  </a:cubicBezTo>
                  <a:cubicBezTo>
                    <a:pt x="109" y="75"/>
                    <a:pt x="108" y="74"/>
                    <a:pt x="107" y="72"/>
                  </a:cubicBezTo>
                  <a:cubicBezTo>
                    <a:pt x="106" y="71"/>
                    <a:pt x="105" y="67"/>
                    <a:pt x="105" y="65"/>
                  </a:cubicBezTo>
                  <a:cubicBezTo>
                    <a:pt x="106" y="63"/>
                    <a:pt x="107" y="60"/>
                    <a:pt x="108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8"/>
                    <a:pt x="110" y="56"/>
                    <a:pt x="111" y="55"/>
                  </a:cubicBezTo>
                  <a:cubicBezTo>
                    <a:pt x="112" y="55"/>
                    <a:pt x="113" y="54"/>
                    <a:pt x="114" y="53"/>
                  </a:cubicBezTo>
                  <a:cubicBezTo>
                    <a:pt x="115" y="52"/>
                    <a:pt x="115" y="52"/>
                    <a:pt x="115" y="52"/>
                  </a:cubicBezTo>
                  <a:cubicBezTo>
                    <a:pt x="115" y="52"/>
                    <a:pt x="115" y="52"/>
                    <a:pt x="115" y="52"/>
                  </a:cubicBezTo>
                  <a:cubicBezTo>
                    <a:pt x="117" y="51"/>
                    <a:pt x="119" y="50"/>
                    <a:pt x="120" y="50"/>
                  </a:cubicBezTo>
                  <a:cubicBezTo>
                    <a:pt x="122" y="50"/>
                    <a:pt x="125" y="49"/>
                    <a:pt x="127" y="48"/>
                  </a:cubicBezTo>
                  <a:cubicBezTo>
                    <a:pt x="130" y="48"/>
                    <a:pt x="132" y="48"/>
                    <a:pt x="135" y="47"/>
                  </a:cubicBezTo>
                  <a:cubicBezTo>
                    <a:pt x="135" y="41"/>
                    <a:pt x="127" y="32"/>
                    <a:pt x="126" y="27"/>
                  </a:cubicBezTo>
                  <a:cubicBezTo>
                    <a:pt x="125" y="23"/>
                    <a:pt x="129" y="19"/>
                    <a:pt x="131" y="16"/>
                  </a:cubicBezTo>
                  <a:cubicBezTo>
                    <a:pt x="133" y="14"/>
                    <a:pt x="133" y="13"/>
                    <a:pt x="135" y="11"/>
                  </a:cubicBezTo>
                  <a:cubicBezTo>
                    <a:pt x="135" y="11"/>
                    <a:pt x="135" y="11"/>
                    <a:pt x="135" y="11"/>
                  </a:cubicBezTo>
                  <a:cubicBezTo>
                    <a:pt x="132" y="8"/>
                    <a:pt x="131" y="6"/>
                    <a:pt x="128" y="4"/>
                  </a:cubicBezTo>
                  <a:cubicBezTo>
                    <a:pt x="124" y="2"/>
                    <a:pt x="119" y="5"/>
                    <a:pt x="115" y="5"/>
                  </a:cubicBezTo>
                  <a:cubicBezTo>
                    <a:pt x="111" y="6"/>
                    <a:pt x="111" y="5"/>
                    <a:pt x="109" y="2"/>
                  </a:cubicBezTo>
                  <a:cubicBezTo>
                    <a:pt x="108" y="1"/>
                    <a:pt x="104" y="2"/>
                    <a:pt x="103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4" y="2"/>
                    <a:pt x="91" y="5"/>
                    <a:pt x="88" y="7"/>
                  </a:cubicBezTo>
                  <a:cubicBezTo>
                    <a:pt x="84" y="9"/>
                    <a:pt x="80" y="8"/>
                    <a:pt x="75" y="7"/>
                  </a:cubicBezTo>
                  <a:cubicBezTo>
                    <a:pt x="69" y="6"/>
                    <a:pt x="54" y="5"/>
                    <a:pt x="49" y="10"/>
                  </a:cubicBezTo>
                  <a:cubicBezTo>
                    <a:pt x="49" y="13"/>
                    <a:pt x="54" y="17"/>
                    <a:pt x="50" y="18"/>
                  </a:cubicBezTo>
                  <a:cubicBezTo>
                    <a:pt x="48" y="19"/>
                    <a:pt x="43" y="19"/>
                    <a:pt x="42" y="18"/>
                  </a:cubicBezTo>
                  <a:cubicBezTo>
                    <a:pt x="40" y="16"/>
                    <a:pt x="38" y="16"/>
                    <a:pt x="35" y="16"/>
                  </a:cubicBezTo>
                  <a:cubicBezTo>
                    <a:pt x="33" y="16"/>
                    <a:pt x="28" y="14"/>
                    <a:pt x="26" y="15"/>
                  </a:cubicBezTo>
                  <a:cubicBezTo>
                    <a:pt x="26" y="21"/>
                    <a:pt x="27" y="24"/>
                    <a:pt x="28" y="28"/>
                  </a:cubicBezTo>
                  <a:cubicBezTo>
                    <a:pt x="29" y="32"/>
                    <a:pt x="31" y="40"/>
                    <a:pt x="31" y="43"/>
                  </a:cubicBezTo>
                  <a:cubicBezTo>
                    <a:pt x="29" y="45"/>
                    <a:pt x="24" y="45"/>
                    <a:pt x="23" y="49"/>
                  </a:cubicBezTo>
                  <a:cubicBezTo>
                    <a:pt x="20" y="54"/>
                    <a:pt x="16" y="59"/>
                    <a:pt x="13" y="63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8" y="72"/>
                    <a:pt x="5" y="75"/>
                    <a:pt x="3" y="76"/>
                  </a:cubicBezTo>
                  <a:cubicBezTo>
                    <a:pt x="0" y="82"/>
                    <a:pt x="8" y="83"/>
                    <a:pt x="13" y="84"/>
                  </a:cubicBezTo>
                  <a:cubicBezTo>
                    <a:pt x="16" y="85"/>
                    <a:pt x="19" y="85"/>
                    <a:pt x="23" y="87"/>
                  </a:cubicBezTo>
                  <a:cubicBezTo>
                    <a:pt x="24" y="88"/>
                    <a:pt x="24" y="90"/>
                    <a:pt x="26" y="92"/>
                  </a:cubicBezTo>
                  <a:cubicBezTo>
                    <a:pt x="33" y="95"/>
                    <a:pt x="39" y="96"/>
                    <a:pt x="42" y="104"/>
                  </a:cubicBezTo>
                  <a:cubicBezTo>
                    <a:pt x="43" y="106"/>
                    <a:pt x="45" y="109"/>
                    <a:pt x="46" y="112"/>
                  </a:cubicBezTo>
                  <a:cubicBezTo>
                    <a:pt x="47" y="116"/>
                    <a:pt x="45" y="119"/>
                    <a:pt x="45" y="122"/>
                  </a:cubicBezTo>
                  <a:cubicBezTo>
                    <a:pt x="44" y="125"/>
                    <a:pt x="40" y="125"/>
                    <a:pt x="39" y="127"/>
                  </a:cubicBezTo>
                  <a:cubicBezTo>
                    <a:pt x="37" y="129"/>
                    <a:pt x="36" y="130"/>
                    <a:pt x="35" y="130"/>
                  </a:cubicBezTo>
                  <a:cubicBezTo>
                    <a:pt x="33" y="132"/>
                    <a:pt x="31" y="135"/>
                    <a:pt x="33" y="137"/>
                  </a:cubicBezTo>
                  <a:cubicBezTo>
                    <a:pt x="35" y="138"/>
                    <a:pt x="37" y="141"/>
                    <a:pt x="39" y="143"/>
                  </a:cubicBezTo>
                  <a:cubicBezTo>
                    <a:pt x="39" y="143"/>
                    <a:pt x="39" y="143"/>
                    <a:pt x="39" y="143"/>
                  </a:cubicBezTo>
                  <a:cubicBezTo>
                    <a:pt x="46" y="146"/>
                    <a:pt x="46" y="146"/>
                    <a:pt x="46" y="146"/>
                  </a:cubicBezTo>
                  <a:cubicBezTo>
                    <a:pt x="48" y="147"/>
                    <a:pt x="48" y="148"/>
                    <a:pt x="49" y="149"/>
                  </a:cubicBezTo>
                  <a:cubicBezTo>
                    <a:pt x="50" y="149"/>
                    <a:pt x="55" y="147"/>
                    <a:pt x="57" y="147"/>
                  </a:cubicBezTo>
                  <a:cubicBezTo>
                    <a:pt x="62" y="147"/>
                    <a:pt x="67" y="149"/>
                    <a:pt x="72" y="149"/>
                  </a:cubicBezTo>
                  <a:cubicBezTo>
                    <a:pt x="75" y="149"/>
                    <a:pt x="80" y="145"/>
                    <a:pt x="82" y="143"/>
                  </a:cubicBezTo>
                  <a:cubicBezTo>
                    <a:pt x="87" y="140"/>
                    <a:pt x="88" y="136"/>
                    <a:pt x="86" y="130"/>
                  </a:cubicBezTo>
                  <a:cubicBezTo>
                    <a:pt x="85" y="127"/>
                    <a:pt x="87" y="127"/>
                    <a:pt x="88" y="125"/>
                  </a:cubicBezTo>
                  <a:cubicBezTo>
                    <a:pt x="90" y="124"/>
                    <a:pt x="90" y="120"/>
                    <a:pt x="92" y="119"/>
                  </a:cubicBezTo>
                  <a:cubicBezTo>
                    <a:pt x="93" y="119"/>
                    <a:pt x="94" y="117"/>
                    <a:pt x="95" y="117"/>
                  </a:cubicBezTo>
                  <a:cubicBezTo>
                    <a:pt x="96" y="119"/>
                    <a:pt x="110" y="122"/>
                    <a:pt x="112" y="121"/>
                  </a:cubicBezTo>
                  <a:cubicBezTo>
                    <a:pt x="113" y="120"/>
                    <a:pt x="111" y="117"/>
                    <a:pt x="114" y="118"/>
                  </a:cubicBezTo>
                  <a:cubicBezTo>
                    <a:pt x="119" y="119"/>
                    <a:pt x="122" y="116"/>
                    <a:pt x="125" y="120"/>
                  </a:cubicBezTo>
                  <a:cubicBezTo>
                    <a:pt x="127" y="122"/>
                    <a:pt x="130" y="126"/>
                    <a:pt x="133" y="127"/>
                  </a:cubicBezTo>
                  <a:cubicBezTo>
                    <a:pt x="135" y="129"/>
                    <a:pt x="138" y="128"/>
                    <a:pt x="140" y="130"/>
                  </a:cubicBezTo>
                  <a:cubicBezTo>
                    <a:pt x="142" y="132"/>
                    <a:pt x="144" y="136"/>
                    <a:pt x="148" y="135"/>
                  </a:cubicBezTo>
                  <a:cubicBezTo>
                    <a:pt x="150" y="134"/>
                    <a:pt x="151" y="132"/>
                    <a:pt x="152" y="131"/>
                  </a:cubicBezTo>
                  <a:cubicBezTo>
                    <a:pt x="154" y="130"/>
                    <a:pt x="157" y="130"/>
                    <a:pt x="159" y="129"/>
                  </a:cubicBezTo>
                  <a:cubicBezTo>
                    <a:pt x="161" y="129"/>
                    <a:pt x="162" y="129"/>
                    <a:pt x="164" y="128"/>
                  </a:cubicBezTo>
                  <a:cubicBezTo>
                    <a:pt x="168" y="126"/>
                    <a:pt x="170" y="120"/>
                    <a:pt x="173" y="117"/>
                  </a:cubicBezTo>
                  <a:cubicBezTo>
                    <a:pt x="176" y="114"/>
                    <a:pt x="176" y="114"/>
                    <a:pt x="176" y="114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2">
              <a:extLst>
                <a:ext uri="{FF2B5EF4-FFF2-40B4-BE49-F238E27FC236}">
                  <a16:creationId xmlns:a16="http://schemas.microsoft.com/office/drawing/2014/main" id="{3126275B-08F9-F321-A62F-87CC838BA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6" y="2135"/>
              <a:ext cx="344" cy="287"/>
            </a:xfrm>
            <a:custGeom>
              <a:avLst/>
              <a:gdLst>
                <a:gd name="T0" fmla="*/ 175 w 179"/>
                <a:gd name="T1" fmla="*/ 111 h 149"/>
                <a:gd name="T2" fmla="*/ 178 w 179"/>
                <a:gd name="T3" fmla="*/ 99 h 149"/>
                <a:gd name="T4" fmla="*/ 158 w 179"/>
                <a:gd name="T5" fmla="*/ 94 h 149"/>
                <a:gd name="T6" fmla="*/ 150 w 179"/>
                <a:gd name="T7" fmla="*/ 87 h 149"/>
                <a:gd name="T8" fmla="*/ 134 w 179"/>
                <a:gd name="T9" fmla="*/ 85 h 149"/>
                <a:gd name="T10" fmla="*/ 125 w 179"/>
                <a:gd name="T11" fmla="*/ 82 h 149"/>
                <a:gd name="T12" fmla="*/ 111 w 179"/>
                <a:gd name="T13" fmla="*/ 76 h 149"/>
                <a:gd name="T14" fmla="*/ 105 w 179"/>
                <a:gd name="T15" fmla="*/ 65 h 149"/>
                <a:gd name="T16" fmla="*/ 108 w 179"/>
                <a:gd name="T17" fmla="*/ 59 h 149"/>
                <a:gd name="T18" fmla="*/ 114 w 179"/>
                <a:gd name="T19" fmla="*/ 53 h 149"/>
                <a:gd name="T20" fmla="*/ 115 w 179"/>
                <a:gd name="T21" fmla="*/ 52 h 149"/>
                <a:gd name="T22" fmla="*/ 127 w 179"/>
                <a:gd name="T23" fmla="*/ 48 h 149"/>
                <a:gd name="T24" fmla="*/ 126 w 179"/>
                <a:gd name="T25" fmla="*/ 27 h 149"/>
                <a:gd name="T26" fmla="*/ 135 w 179"/>
                <a:gd name="T27" fmla="*/ 11 h 149"/>
                <a:gd name="T28" fmla="*/ 128 w 179"/>
                <a:gd name="T29" fmla="*/ 4 h 149"/>
                <a:gd name="T30" fmla="*/ 109 w 179"/>
                <a:gd name="T31" fmla="*/ 2 h 149"/>
                <a:gd name="T32" fmla="*/ 103 w 179"/>
                <a:gd name="T33" fmla="*/ 0 h 149"/>
                <a:gd name="T34" fmla="*/ 88 w 179"/>
                <a:gd name="T35" fmla="*/ 7 h 149"/>
                <a:gd name="T36" fmla="*/ 49 w 179"/>
                <a:gd name="T37" fmla="*/ 10 h 149"/>
                <a:gd name="T38" fmla="*/ 42 w 179"/>
                <a:gd name="T39" fmla="*/ 18 h 149"/>
                <a:gd name="T40" fmla="*/ 26 w 179"/>
                <a:gd name="T41" fmla="*/ 15 h 149"/>
                <a:gd name="T42" fmla="*/ 31 w 179"/>
                <a:gd name="T43" fmla="*/ 43 h 149"/>
                <a:gd name="T44" fmla="*/ 13 w 179"/>
                <a:gd name="T45" fmla="*/ 63 h 149"/>
                <a:gd name="T46" fmla="*/ 8 w 179"/>
                <a:gd name="T47" fmla="*/ 71 h 149"/>
                <a:gd name="T48" fmla="*/ 13 w 179"/>
                <a:gd name="T49" fmla="*/ 84 h 149"/>
                <a:gd name="T50" fmla="*/ 26 w 179"/>
                <a:gd name="T51" fmla="*/ 92 h 149"/>
                <a:gd name="T52" fmla="*/ 46 w 179"/>
                <a:gd name="T53" fmla="*/ 112 h 149"/>
                <a:gd name="T54" fmla="*/ 39 w 179"/>
                <a:gd name="T55" fmla="*/ 127 h 149"/>
                <a:gd name="T56" fmla="*/ 33 w 179"/>
                <a:gd name="T57" fmla="*/ 137 h 149"/>
                <a:gd name="T58" fmla="*/ 39 w 179"/>
                <a:gd name="T59" fmla="*/ 143 h 149"/>
                <a:gd name="T60" fmla="*/ 49 w 179"/>
                <a:gd name="T61" fmla="*/ 149 h 149"/>
                <a:gd name="T62" fmla="*/ 72 w 179"/>
                <a:gd name="T63" fmla="*/ 149 h 149"/>
                <a:gd name="T64" fmla="*/ 86 w 179"/>
                <a:gd name="T65" fmla="*/ 130 h 149"/>
                <a:gd name="T66" fmla="*/ 92 w 179"/>
                <a:gd name="T67" fmla="*/ 119 h 149"/>
                <a:gd name="T68" fmla="*/ 112 w 179"/>
                <a:gd name="T69" fmla="*/ 121 h 149"/>
                <a:gd name="T70" fmla="*/ 125 w 179"/>
                <a:gd name="T71" fmla="*/ 120 h 149"/>
                <a:gd name="T72" fmla="*/ 140 w 179"/>
                <a:gd name="T73" fmla="*/ 130 h 149"/>
                <a:gd name="T74" fmla="*/ 152 w 179"/>
                <a:gd name="T75" fmla="*/ 131 h 149"/>
                <a:gd name="T76" fmla="*/ 164 w 179"/>
                <a:gd name="T77" fmla="*/ 128 h 149"/>
                <a:gd name="T78" fmla="*/ 176 w 179"/>
                <a:gd name="T79" fmla="*/ 1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9" h="149">
                  <a:moveTo>
                    <a:pt x="176" y="114"/>
                  </a:moveTo>
                  <a:cubicBezTo>
                    <a:pt x="176" y="113"/>
                    <a:pt x="175" y="112"/>
                    <a:pt x="175" y="111"/>
                  </a:cubicBezTo>
                  <a:cubicBezTo>
                    <a:pt x="175" y="107"/>
                    <a:pt x="179" y="104"/>
                    <a:pt x="178" y="99"/>
                  </a:cubicBezTo>
                  <a:cubicBezTo>
                    <a:pt x="178" y="99"/>
                    <a:pt x="178" y="99"/>
                    <a:pt x="178" y="99"/>
                  </a:cubicBezTo>
                  <a:cubicBezTo>
                    <a:pt x="175" y="90"/>
                    <a:pt x="167" y="98"/>
                    <a:pt x="162" y="99"/>
                  </a:cubicBezTo>
                  <a:cubicBezTo>
                    <a:pt x="162" y="99"/>
                    <a:pt x="159" y="95"/>
                    <a:pt x="158" y="94"/>
                  </a:cubicBezTo>
                  <a:cubicBezTo>
                    <a:pt x="157" y="93"/>
                    <a:pt x="156" y="92"/>
                    <a:pt x="154" y="92"/>
                  </a:cubicBezTo>
                  <a:cubicBezTo>
                    <a:pt x="152" y="90"/>
                    <a:pt x="151" y="88"/>
                    <a:pt x="150" y="87"/>
                  </a:cubicBezTo>
                  <a:cubicBezTo>
                    <a:pt x="148" y="84"/>
                    <a:pt x="144" y="85"/>
                    <a:pt x="141" y="85"/>
                  </a:cubicBezTo>
                  <a:cubicBezTo>
                    <a:pt x="138" y="86"/>
                    <a:pt x="136" y="86"/>
                    <a:pt x="134" y="85"/>
                  </a:cubicBezTo>
                  <a:cubicBezTo>
                    <a:pt x="132" y="85"/>
                    <a:pt x="128" y="84"/>
                    <a:pt x="127" y="83"/>
                  </a:cubicBezTo>
                  <a:cubicBezTo>
                    <a:pt x="127" y="82"/>
                    <a:pt x="125" y="82"/>
                    <a:pt x="125" y="82"/>
                  </a:cubicBezTo>
                  <a:cubicBezTo>
                    <a:pt x="122" y="81"/>
                    <a:pt x="122" y="81"/>
                    <a:pt x="122" y="81"/>
                  </a:cubicBezTo>
                  <a:cubicBezTo>
                    <a:pt x="118" y="80"/>
                    <a:pt x="114" y="79"/>
                    <a:pt x="111" y="76"/>
                  </a:cubicBezTo>
                  <a:cubicBezTo>
                    <a:pt x="109" y="75"/>
                    <a:pt x="108" y="74"/>
                    <a:pt x="107" y="72"/>
                  </a:cubicBezTo>
                  <a:cubicBezTo>
                    <a:pt x="106" y="71"/>
                    <a:pt x="105" y="67"/>
                    <a:pt x="105" y="65"/>
                  </a:cubicBezTo>
                  <a:cubicBezTo>
                    <a:pt x="106" y="63"/>
                    <a:pt x="107" y="60"/>
                    <a:pt x="108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8"/>
                    <a:pt x="110" y="56"/>
                    <a:pt x="111" y="55"/>
                  </a:cubicBezTo>
                  <a:cubicBezTo>
                    <a:pt x="112" y="55"/>
                    <a:pt x="113" y="54"/>
                    <a:pt x="114" y="53"/>
                  </a:cubicBezTo>
                  <a:cubicBezTo>
                    <a:pt x="115" y="52"/>
                    <a:pt x="115" y="52"/>
                    <a:pt x="115" y="52"/>
                  </a:cubicBezTo>
                  <a:cubicBezTo>
                    <a:pt x="115" y="52"/>
                    <a:pt x="115" y="52"/>
                    <a:pt x="115" y="52"/>
                  </a:cubicBezTo>
                  <a:cubicBezTo>
                    <a:pt x="117" y="51"/>
                    <a:pt x="119" y="50"/>
                    <a:pt x="120" y="50"/>
                  </a:cubicBezTo>
                  <a:cubicBezTo>
                    <a:pt x="122" y="50"/>
                    <a:pt x="125" y="49"/>
                    <a:pt x="127" y="48"/>
                  </a:cubicBezTo>
                  <a:cubicBezTo>
                    <a:pt x="130" y="48"/>
                    <a:pt x="132" y="48"/>
                    <a:pt x="135" y="47"/>
                  </a:cubicBezTo>
                  <a:cubicBezTo>
                    <a:pt x="135" y="41"/>
                    <a:pt x="127" y="32"/>
                    <a:pt x="126" y="27"/>
                  </a:cubicBezTo>
                  <a:cubicBezTo>
                    <a:pt x="125" y="23"/>
                    <a:pt x="129" y="19"/>
                    <a:pt x="131" y="16"/>
                  </a:cubicBezTo>
                  <a:cubicBezTo>
                    <a:pt x="133" y="14"/>
                    <a:pt x="133" y="13"/>
                    <a:pt x="135" y="11"/>
                  </a:cubicBezTo>
                  <a:cubicBezTo>
                    <a:pt x="135" y="11"/>
                    <a:pt x="135" y="11"/>
                    <a:pt x="135" y="11"/>
                  </a:cubicBezTo>
                  <a:cubicBezTo>
                    <a:pt x="132" y="8"/>
                    <a:pt x="131" y="6"/>
                    <a:pt x="128" y="4"/>
                  </a:cubicBezTo>
                  <a:cubicBezTo>
                    <a:pt x="124" y="2"/>
                    <a:pt x="119" y="5"/>
                    <a:pt x="115" y="5"/>
                  </a:cubicBezTo>
                  <a:cubicBezTo>
                    <a:pt x="111" y="6"/>
                    <a:pt x="111" y="5"/>
                    <a:pt x="109" y="2"/>
                  </a:cubicBezTo>
                  <a:cubicBezTo>
                    <a:pt x="108" y="1"/>
                    <a:pt x="104" y="2"/>
                    <a:pt x="103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4" y="2"/>
                    <a:pt x="91" y="5"/>
                    <a:pt x="88" y="7"/>
                  </a:cubicBezTo>
                  <a:cubicBezTo>
                    <a:pt x="84" y="9"/>
                    <a:pt x="80" y="8"/>
                    <a:pt x="75" y="7"/>
                  </a:cubicBezTo>
                  <a:cubicBezTo>
                    <a:pt x="69" y="6"/>
                    <a:pt x="54" y="5"/>
                    <a:pt x="49" y="10"/>
                  </a:cubicBezTo>
                  <a:cubicBezTo>
                    <a:pt x="49" y="13"/>
                    <a:pt x="54" y="17"/>
                    <a:pt x="50" y="18"/>
                  </a:cubicBezTo>
                  <a:cubicBezTo>
                    <a:pt x="48" y="19"/>
                    <a:pt x="43" y="19"/>
                    <a:pt x="42" y="18"/>
                  </a:cubicBezTo>
                  <a:cubicBezTo>
                    <a:pt x="40" y="16"/>
                    <a:pt x="38" y="16"/>
                    <a:pt x="35" y="16"/>
                  </a:cubicBezTo>
                  <a:cubicBezTo>
                    <a:pt x="33" y="16"/>
                    <a:pt x="28" y="14"/>
                    <a:pt x="26" y="15"/>
                  </a:cubicBezTo>
                  <a:cubicBezTo>
                    <a:pt x="26" y="21"/>
                    <a:pt x="27" y="24"/>
                    <a:pt x="28" y="28"/>
                  </a:cubicBezTo>
                  <a:cubicBezTo>
                    <a:pt x="29" y="32"/>
                    <a:pt x="31" y="40"/>
                    <a:pt x="31" y="43"/>
                  </a:cubicBezTo>
                  <a:cubicBezTo>
                    <a:pt x="29" y="45"/>
                    <a:pt x="24" y="45"/>
                    <a:pt x="23" y="49"/>
                  </a:cubicBezTo>
                  <a:cubicBezTo>
                    <a:pt x="20" y="54"/>
                    <a:pt x="16" y="59"/>
                    <a:pt x="13" y="63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8" y="72"/>
                    <a:pt x="5" y="75"/>
                    <a:pt x="3" y="76"/>
                  </a:cubicBezTo>
                  <a:cubicBezTo>
                    <a:pt x="0" y="82"/>
                    <a:pt x="8" y="83"/>
                    <a:pt x="13" y="84"/>
                  </a:cubicBezTo>
                  <a:cubicBezTo>
                    <a:pt x="16" y="85"/>
                    <a:pt x="19" y="85"/>
                    <a:pt x="23" y="87"/>
                  </a:cubicBezTo>
                  <a:cubicBezTo>
                    <a:pt x="24" y="88"/>
                    <a:pt x="24" y="90"/>
                    <a:pt x="26" y="92"/>
                  </a:cubicBezTo>
                  <a:cubicBezTo>
                    <a:pt x="33" y="95"/>
                    <a:pt x="39" y="96"/>
                    <a:pt x="42" y="104"/>
                  </a:cubicBezTo>
                  <a:cubicBezTo>
                    <a:pt x="43" y="106"/>
                    <a:pt x="45" y="109"/>
                    <a:pt x="46" y="112"/>
                  </a:cubicBezTo>
                  <a:cubicBezTo>
                    <a:pt x="47" y="116"/>
                    <a:pt x="45" y="119"/>
                    <a:pt x="45" y="122"/>
                  </a:cubicBezTo>
                  <a:cubicBezTo>
                    <a:pt x="44" y="125"/>
                    <a:pt x="40" y="125"/>
                    <a:pt x="39" y="127"/>
                  </a:cubicBezTo>
                  <a:cubicBezTo>
                    <a:pt x="37" y="129"/>
                    <a:pt x="36" y="130"/>
                    <a:pt x="35" y="130"/>
                  </a:cubicBezTo>
                  <a:cubicBezTo>
                    <a:pt x="33" y="132"/>
                    <a:pt x="31" y="135"/>
                    <a:pt x="33" y="137"/>
                  </a:cubicBezTo>
                  <a:cubicBezTo>
                    <a:pt x="35" y="138"/>
                    <a:pt x="37" y="141"/>
                    <a:pt x="39" y="143"/>
                  </a:cubicBezTo>
                  <a:cubicBezTo>
                    <a:pt x="39" y="143"/>
                    <a:pt x="39" y="143"/>
                    <a:pt x="39" y="143"/>
                  </a:cubicBezTo>
                  <a:cubicBezTo>
                    <a:pt x="46" y="146"/>
                    <a:pt x="46" y="146"/>
                    <a:pt x="46" y="146"/>
                  </a:cubicBezTo>
                  <a:cubicBezTo>
                    <a:pt x="48" y="147"/>
                    <a:pt x="48" y="148"/>
                    <a:pt x="49" y="149"/>
                  </a:cubicBezTo>
                  <a:cubicBezTo>
                    <a:pt x="50" y="149"/>
                    <a:pt x="55" y="147"/>
                    <a:pt x="57" y="147"/>
                  </a:cubicBezTo>
                  <a:cubicBezTo>
                    <a:pt x="62" y="147"/>
                    <a:pt x="67" y="149"/>
                    <a:pt x="72" y="149"/>
                  </a:cubicBezTo>
                  <a:cubicBezTo>
                    <a:pt x="75" y="149"/>
                    <a:pt x="80" y="145"/>
                    <a:pt x="82" y="143"/>
                  </a:cubicBezTo>
                  <a:cubicBezTo>
                    <a:pt x="87" y="140"/>
                    <a:pt x="88" y="136"/>
                    <a:pt x="86" y="130"/>
                  </a:cubicBezTo>
                  <a:cubicBezTo>
                    <a:pt x="85" y="127"/>
                    <a:pt x="87" y="127"/>
                    <a:pt x="88" y="125"/>
                  </a:cubicBezTo>
                  <a:cubicBezTo>
                    <a:pt x="90" y="124"/>
                    <a:pt x="90" y="120"/>
                    <a:pt x="92" y="119"/>
                  </a:cubicBezTo>
                  <a:cubicBezTo>
                    <a:pt x="93" y="119"/>
                    <a:pt x="94" y="117"/>
                    <a:pt x="95" y="117"/>
                  </a:cubicBezTo>
                  <a:cubicBezTo>
                    <a:pt x="96" y="119"/>
                    <a:pt x="110" y="122"/>
                    <a:pt x="112" y="121"/>
                  </a:cubicBezTo>
                  <a:cubicBezTo>
                    <a:pt x="113" y="120"/>
                    <a:pt x="111" y="117"/>
                    <a:pt x="114" y="118"/>
                  </a:cubicBezTo>
                  <a:cubicBezTo>
                    <a:pt x="119" y="119"/>
                    <a:pt x="122" y="116"/>
                    <a:pt x="125" y="120"/>
                  </a:cubicBezTo>
                  <a:cubicBezTo>
                    <a:pt x="127" y="122"/>
                    <a:pt x="130" y="126"/>
                    <a:pt x="133" y="127"/>
                  </a:cubicBezTo>
                  <a:cubicBezTo>
                    <a:pt x="135" y="129"/>
                    <a:pt x="138" y="128"/>
                    <a:pt x="140" y="130"/>
                  </a:cubicBezTo>
                  <a:cubicBezTo>
                    <a:pt x="142" y="132"/>
                    <a:pt x="144" y="136"/>
                    <a:pt x="148" y="135"/>
                  </a:cubicBezTo>
                  <a:cubicBezTo>
                    <a:pt x="150" y="134"/>
                    <a:pt x="151" y="132"/>
                    <a:pt x="152" y="131"/>
                  </a:cubicBezTo>
                  <a:cubicBezTo>
                    <a:pt x="154" y="130"/>
                    <a:pt x="157" y="130"/>
                    <a:pt x="159" y="129"/>
                  </a:cubicBezTo>
                  <a:cubicBezTo>
                    <a:pt x="161" y="129"/>
                    <a:pt x="162" y="129"/>
                    <a:pt x="164" y="128"/>
                  </a:cubicBezTo>
                  <a:cubicBezTo>
                    <a:pt x="168" y="126"/>
                    <a:pt x="170" y="120"/>
                    <a:pt x="173" y="117"/>
                  </a:cubicBezTo>
                  <a:cubicBezTo>
                    <a:pt x="176" y="114"/>
                    <a:pt x="176" y="114"/>
                    <a:pt x="176" y="114"/>
                  </a:cubicBezTo>
                  <a:close/>
                </a:path>
              </a:pathLst>
            </a:custGeom>
            <a:solidFill>
              <a:srgbClr val="D8D8D8"/>
            </a:solidFill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43">
              <a:extLst>
                <a:ext uri="{FF2B5EF4-FFF2-40B4-BE49-F238E27FC236}">
                  <a16:creationId xmlns:a16="http://schemas.microsoft.com/office/drawing/2014/main" id="{C202C22D-6B53-B4FA-928F-2530E4569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9" y="2027"/>
              <a:ext cx="306" cy="195"/>
            </a:xfrm>
            <a:custGeom>
              <a:avLst/>
              <a:gdLst>
                <a:gd name="T0" fmla="*/ 116 w 159"/>
                <a:gd name="T1" fmla="*/ 60 h 101"/>
                <a:gd name="T2" fmla="*/ 118 w 159"/>
                <a:gd name="T3" fmla="*/ 49 h 101"/>
                <a:gd name="T4" fmla="*/ 122 w 159"/>
                <a:gd name="T5" fmla="*/ 42 h 101"/>
                <a:gd name="T6" fmla="*/ 124 w 159"/>
                <a:gd name="T7" fmla="*/ 37 h 101"/>
                <a:gd name="T8" fmla="*/ 131 w 159"/>
                <a:gd name="T9" fmla="*/ 37 h 101"/>
                <a:gd name="T10" fmla="*/ 143 w 159"/>
                <a:gd name="T11" fmla="*/ 29 h 101"/>
                <a:gd name="T12" fmla="*/ 146 w 159"/>
                <a:gd name="T13" fmla="*/ 24 h 101"/>
                <a:gd name="T14" fmla="*/ 147 w 159"/>
                <a:gd name="T15" fmla="*/ 17 h 101"/>
                <a:gd name="T16" fmla="*/ 152 w 159"/>
                <a:gd name="T17" fmla="*/ 11 h 101"/>
                <a:gd name="T18" fmla="*/ 152 w 159"/>
                <a:gd name="T19" fmla="*/ 11 h 101"/>
                <a:gd name="T20" fmla="*/ 154 w 159"/>
                <a:gd name="T21" fmla="*/ 8 h 101"/>
                <a:gd name="T22" fmla="*/ 159 w 159"/>
                <a:gd name="T23" fmla="*/ 4 h 101"/>
                <a:gd name="T24" fmla="*/ 154 w 159"/>
                <a:gd name="T25" fmla="*/ 2 h 101"/>
                <a:gd name="T26" fmla="*/ 151 w 159"/>
                <a:gd name="T27" fmla="*/ 2 h 101"/>
                <a:gd name="T28" fmla="*/ 147 w 159"/>
                <a:gd name="T29" fmla="*/ 3 h 101"/>
                <a:gd name="T30" fmla="*/ 133 w 159"/>
                <a:gd name="T31" fmla="*/ 3 h 101"/>
                <a:gd name="T32" fmla="*/ 133 w 159"/>
                <a:gd name="T33" fmla="*/ 4 h 101"/>
                <a:gd name="T34" fmla="*/ 112 w 159"/>
                <a:gd name="T35" fmla="*/ 2 h 101"/>
                <a:gd name="T36" fmla="*/ 102 w 159"/>
                <a:gd name="T37" fmla="*/ 1 h 101"/>
                <a:gd name="T38" fmla="*/ 101 w 159"/>
                <a:gd name="T39" fmla="*/ 4 h 101"/>
                <a:gd name="T40" fmla="*/ 91 w 159"/>
                <a:gd name="T41" fmla="*/ 15 h 101"/>
                <a:gd name="T42" fmla="*/ 77 w 159"/>
                <a:gd name="T43" fmla="*/ 12 h 101"/>
                <a:gd name="T44" fmla="*/ 43 w 159"/>
                <a:gd name="T45" fmla="*/ 17 h 101"/>
                <a:gd name="T46" fmla="*/ 30 w 159"/>
                <a:gd name="T47" fmla="*/ 26 h 101"/>
                <a:gd name="T48" fmla="*/ 19 w 159"/>
                <a:gd name="T49" fmla="*/ 32 h 101"/>
                <a:gd name="T50" fmla="*/ 21 w 159"/>
                <a:gd name="T51" fmla="*/ 44 h 101"/>
                <a:gd name="T52" fmla="*/ 8 w 159"/>
                <a:gd name="T53" fmla="*/ 48 h 101"/>
                <a:gd name="T54" fmla="*/ 3 w 159"/>
                <a:gd name="T55" fmla="*/ 56 h 101"/>
                <a:gd name="T56" fmla="*/ 5 w 159"/>
                <a:gd name="T57" fmla="*/ 66 h 101"/>
                <a:gd name="T58" fmla="*/ 6 w 159"/>
                <a:gd name="T59" fmla="*/ 71 h 101"/>
                <a:gd name="T60" fmla="*/ 6 w 159"/>
                <a:gd name="T61" fmla="*/ 71 h 101"/>
                <a:gd name="T62" fmla="*/ 8 w 159"/>
                <a:gd name="T63" fmla="*/ 75 h 101"/>
                <a:gd name="T64" fmla="*/ 6 w 159"/>
                <a:gd name="T65" fmla="*/ 87 h 101"/>
                <a:gd name="T66" fmla="*/ 15 w 159"/>
                <a:gd name="T67" fmla="*/ 88 h 101"/>
                <a:gd name="T68" fmla="*/ 21 w 159"/>
                <a:gd name="T69" fmla="*/ 86 h 101"/>
                <a:gd name="T70" fmla="*/ 26 w 159"/>
                <a:gd name="T71" fmla="*/ 85 h 101"/>
                <a:gd name="T72" fmla="*/ 29 w 159"/>
                <a:gd name="T73" fmla="*/ 85 h 101"/>
                <a:gd name="T74" fmla="*/ 35 w 159"/>
                <a:gd name="T75" fmla="*/ 87 h 101"/>
                <a:gd name="T76" fmla="*/ 46 w 159"/>
                <a:gd name="T77" fmla="*/ 89 h 101"/>
                <a:gd name="T78" fmla="*/ 54 w 159"/>
                <a:gd name="T79" fmla="*/ 93 h 101"/>
                <a:gd name="T80" fmla="*/ 66 w 159"/>
                <a:gd name="T81" fmla="*/ 98 h 101"/>
                <a:gd name="T82" fmla="*/ 71 w 159"/>
                <a:gd name="T83" fmla="*/ 101 h 101"/>
                <a:gd name="T84" fmla="*/ 83 w 159"/>
                <a:gd name="T85" fmla="*/ 95 h 101"/>
                <a:gd name="T86" fmla="*/ 95 w 159"/>
                <a:gd name="T87" fmla="*/ 94 h 101"/>
                <a:gd name="T88" fmla="*/ 108 w 159"/>
                <a:gd name="T89" fmla="*/ 84 h 101"/>
                <a:gd name="T90" fmla="*/ 111 w 159"/>
                <a:gd name="T91" fmla="*/ 73 h 101"/>
                <a:gd name="T92" fmla="*/ 109 w 159"/>
                <a:gd name="T93" fmla="*/ 69 h 101"/>
                <a:gd name="T94" fmla="*/ 108 w 159"/>
                <a:gd name="T95" fmla="*/ 64 h 101"/>
                <a:gd name="T96" fmla="*/ 109 w 159"/>
                <a:gd name="T97" fmla="*/ 60 h 101"/>
                <a:gd name="T98" fmla="*/ 112 w 159"/>
                <a:gd name="T99" fmla="*/ 60 h 101"/>
                <a:gd name="T100" fmla="*/ 116 w 159"/>
                <a:gd name="T101" fmla="*/ 6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9" h="101">
                  <a:moveTo>
                    <a:pt x="116" y="60"/>
                  </a:moveTo>
                  <a:cubicBezTo>
                    <a:pt x="117" y="56"/>
                    <a:pt x="116" y="53"/>
                    <a:pt x="118" y="49"/>
                  </a:cubicBezTo>
                  <a:cubicBezTo>
                    <a:pt x="120" y="46"/>
                    <a:pt x="122" y="45"/>
                    <a:pt x="122" y="42"/>
                  </a:cubicBezTo>
                  <a:cubicBezTo>
                    <a:pt x="123" y="40"/>
                    <a:pt x="123" y="38"/>
                    <a:pt x="124" y="37"/>
                  </a:cubicBezTo>
                  <a:cubicBezTo>
                    <a:pt x="124" y="34"/>
                    <a:pt x="129" y="37"/>
                    <a:pt x="131" y="37"/>
                  </a:cubicBezTo>
                  <a:cubicBezTo>
                    <a:pt x="135" y="37"/>
                    <a:pt x="139" y="32"/>
                    <a:pt x="143" y="29"/>
                  </a:cubicBezTo>
                  <a:cubicBezTo>
                    <a:pt x="143" y="27"/>
                    <a:pt x="144" y="26"/>
                    <a:pt x="146" y="24"/>
                  </a:cubicBezTo>
                  <a:cubicBezTo>
                    <a:pt x="147" y="22"/>
                    <a:pt x="146" y="19"/>
                    <a:pt x="147" y="17"/>
                  </a:cubicBezTo>
                  <a:cubicBezTo>
                    <a:pt x="148" y="14"/>
                    <a:pt x="150" y="13"/>
                    <a:pt x="152" y="11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4" y="8"/>
                    <a:pt x="154" y="8"/>
                    <a:pt x="154" y="8"/>
                  </a:cubicBezTo>
                  <a:cubicBezTo>
                    <a:pt x="155" y="7"/>
                    <a:pt x="159" y="5"/>
                    <a:pt x="159" y="4"/>
                  </a:cubicBezTo>
                  <a:cubicBezTo>
                    <a:pt x="159" y="3"/>
                    <a:pt x="155" y="3"/>
                    <a:pt x="154" y="2"/>
                  </a:cubicBezTo>
                  <a:cubicBezTo>
                    <a:pt x="154" y="1"/>
                    <a:pt x="152" y="2"/>
                    <a:pt x="151" y="2"/>
                  </a:cubicBezTo>
                  <a:cubicBezTo>
                    <a:pt x="150" y="3"/>
                    <a:pt x="148" y="3"/>
                    <a:pt x="147" y="3"/>
                  </a:cubicBezTo>
                  <a:cubicBezTo>
                    <a:pt x="133" y="3"/>
                    <a:pt x="133" y="3"/>
                    <a:pt x="133" y="3"/>
                  </a:cubicBezTo>
                  <a:cubicBezTo>
                    <a:pt x="133" y="3"/>
                    <a:pt x="133" y="3"/>
                    <a:pt x="133" y="4"/>
                  </a:cubicBezTo>
                  <a:cubicBezTo>
                    <a:pt x="128" y="10"/>
                    <a:pt x="118" y="5"/>
                    <a:pt x="112" y="2"/>
                  </a:cubicBezTo>
                  <a:cubicBezTo>
                    <a:pt x="109" y="0"/>
                    <a:pt x="106" y="0"/>
                    <a:pt x="102" y="1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9"/>
                    <a:pt x="97" y="14"/>
                    <a:pt x="91" y="15"/>
                  </a:cubicBezTo>
                  <a:cubicBezTo>
                    <a:pt x="86" y="15"/>
                    <a:pt x="82" y="11"/>
                    <a:pt x="77" y="12"/>
                  </a:cubicBezTo>
                  <a:cubicBezTo>
                    <a:pt x="66" y="14"/>
                    <a:pt x="56" y="17"/>
                    <a:pt x="43" y="17"/>
                  </a:cubicBezTo>
                  <a:cubicBezTo>
                    <a:pt x="34" y="17"/>
                    <a:pt x="35" y="21"/>
                    <a:pt x="30" y="26"/>
                  </a:cubicBezTo>
                  <a:cubicBezTo>
                    <a:pt x="28" y="28"/>
                    <a:pt x="21" y="31"/>
                    <a:pt x="19" y="32"/>
                  </a:cubicBezTo>
                  <a:cubicBezTo>
                    <a:pt x="14" y="35"/>
                    <a:pt x="22" y="42"/>
                    <a:pt x="21" y="44"/>
                  </a:cubicBezTo>
                  <a:cubicBezTo>
                    <a:pt x="17" y="45"/>
                    <a:pt x="11" y="46"/>
                    <a:pt x="8" y="48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5" y="59"/>
                    <a:pt x="5" y="64"/>
                    <a:pt x="5" y="66"/>
                  </a:cubicBezTo>
                  <a:cubicBezTo>
                    <a:pt x="5" y="67"/>
                    <a:pt x="5" y="69"/>
                    <a:pt x="6" y="71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10" y="80"/>
                    <a:pt x="0" y="84"/>
                    <a:pt x="6" y="87"/>
                  </a:cubicBezTo>
                  <a:cubicBezTo>
                    <a:pt x="10" y="88"/>
                    <a:pt x="11" y="89"/>
                    <a:pt x="15" y="88"/>
                  </a:cubicBezTo>
                  <a:cubicBezTo>
                    <a:pt x="17" y="87"/>
                    <a:pt x="19" y="87"/>
                    <a:pt x="21" y="86"/>
                  </a:cubicBezTo>
                  <a:cubicBezTo>
                    <a:pt x="22" y="85"/>
                    <a:pt x="24" y="85"/>
                    <a:pt x="26" y="85"/>
                  </a:cubicBezTo>
                  <a:cubicBezTo>
                    <a:pt x="29" y="85"/>
                    <a:pt x="29" y="85"/>
                    <a:pt x="29" y="85"/>
                  </a:cubicBezTo>
                  <a:cubicBezTo>
                    <a:pt x="31" y="86"/>
                    <a:pt x="33" y="87"/>
                    <a:pt x="35" y="87"/>
                  </a:cubicBezTo>
                  <a:cubicBezTo>
                    <a:pt x="40" y="87"/>
                    <a:pt x="42" y="87"/>
                    <a:pt x="46" y="89"/>
                  </a:cubicBezTo>
                  <a:cubicBezTo>
                    <a:pt x="49" y="90"/>
                    <a:pt x="51" y="92"/>
                    <a:pt x="54" y="93"/>
                  </a:cubicBezTo>
                  <a:cubicBezTo>
                    <a:pt x="58" y="95"/>
                    <a:pt x="62" y="97"/>
                    <a:pt x="66" y="98"/>
                  </a:cubicBezTo>
                  <a:cubicBezTo>
                    <a:pt x="67" y="99"/>
                    <a:pt x="70" y="100"/>
                    <a:pt x="71" y="101"/>
                  </a:cubicBezTo>
                  <a:cubicBezTo>
                    <a:pt x="76" y="99"/>
                    <a:pt x="77" y="95"/>
                    <a:pt x="83" y="95"/>
                  </a:cubicBezTo>
                  <a:cubicBezTo>
                    <a:pt x="88" y="95"/>
                    <a:pt x="91" y="95"/>
                    <a:pt x="95" y="94"/>
                  </a:cubicBezTo>
                  <a:cubicBezTo>
                    <a:pt x="101" y="93"/>
                    <a:pt x="104" y="88"/>
                    <a:pt x="108" y="84"/>
                  </a:cubicBezTo>
                  <a:cubicBezTo>
                    <a:pt x="111" y="82"/>
                    <a:pt x="110" y="77"/>
                    <a:pt x="111" y="73"/>
                  </a:cubicBezTo>
                  <a:cubicBezTo>
                    <a:pt x="112" y="71"/>
                    <a:pt x="110" y="71"/>
                    <a:pt x="109" y="69"/>
                  </a:cubicBezTo>
                  <a:cubicBezTo>
                    <a:pt x="109" y="67"/>
                    <a:pt x="109" y="66"/>
                    <a:pt x="108" y="64"/>
                  </a:cubicBezTo>
                  <a:cubicBezTo>
                    <a:pt x="107" y="63"/>
                    <a:pt x="106" y="60"/>
                    <a:pt x="109" y="60"/>
                  </a:cubicBezTo>
                  <a:cubicBezTo>
                    <a:pt x="111" y="60"/>
                    <a:pt x="112" y="60"/>
                    <a:pt x="112" y="60"/>
                  </a:cubicBezTo>
                  <a:cubicBezTo>
                    <a:pt x="114" y="61"/>
                    <a:pt x="115" y="60"/>
                    <a:pt x="116" y="6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4">
              <a:extLst>
                <a:ext uri="{FF2B5EF4-FFF2-40B4-BE49-F238E27FC236}">
                  <a16:creationId xmlns:a16="http://schemas.microsoft.com/office/drawing/2014/main" id="{36506080-2F52-3980-5053-E247BB2FD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9" y="2027"/>
              <a:ext cx="306" cy="195"/>
            </a:xfrm>
            <a:custGeom>
              <a:avLst/>
              <a:gdLst>
                <a:gd name="T0" fmla="*/ 116 w 159"/>
                <a:gd name="T1" fmla="*/ 60 h 101"/>
                <a:gd name="T2" fmla="*/ 118 w 159"/>
                <a:gd name="T3" fmla="*/ 49 h 101"/>
                <a:gd name="T4" fmla="*/ 122 w 159"/>
                <a:gd name="T5" fmla="*/ 42 h 101"/>
                <a:gd name="T6" fmla="*/ 124 w 159"/>
                <a:gd name="T7" fmla="*/ 37 h 101"/>
                <a:gd name="T8" fmla="*/ 131 w 159"/>
                <a:gd name="T9" fmla="*/ 37 h 101"/>
                <a:gd name="T10" fmla="*/ 143 w 159"/>
                <a:gd name="T11" fmla="*/ 29 h 101"/>
                <a:gd name="T12" fmla="*/ 146 w 159"/>
                <a:gd name="T13" fmla="*/ 24 h 101"/>
                <a:gd name="T14" fmla="*/ 147 w 159"/>
                <a:gd name="T15" fmla="*/ 17 h 101"/>
                <a:gd name="T16" fmla="*/ 152 w 159"/>
                <a:gd name="T17" fmla="*/ 11 h 101"/>
                <a:gd name="T18" fmla="*/ 152 w 159"/>
                <a:gd name="T19" fmla="*/ 11 h 101"/>
                <a:gd name="T20" fmla="*/ 154 w 159"/>
                <a:gd name="T21" fmla="*/ 8 h 101"/>
                <a:gd name="T22" fmla="*/ 159 w 159"/>
                <a:gd name="T23" fmla="*/ 4 h 101"/>
                <a:gd name="T24" fmla="*/ 154 w 159"/>
                <a:gd name="T25" fmla="*/ 2 h 101"/>
                <a:gd name="T26" fmla="*/ 151 w 159"/>
                <a:gd name="T27" fmla="*/ 2 h 101"/>
                <a:gd name="T28" fmla="*/ 147 w 159"/>
                <a:gd name="T29" fmla="*/ 3 h 101"/>
                <a:gd name="T30" fmla="*/ 133 w 159"/>
                <a:gd name="T31" fmla="*/ 3 h 101"/>
                <a:gd name="T32" fmla="*/ 133 w 159"/>
                <a:gd name="T33" fmla="*/ 4 h 101"/>
                <a:gd name="T34" fmla="*/ 112 w 159"/>
                <a:gd name="T35" fmla="*/ 2 h 101"/>
                <a:gd name="T36" fmla="*/ 102 w 159"/>
                <a:gd name="T37" fmla="*/ 1 h 101"/>
                <a:gd name="T38" fmla="*/ 101 w 159"/>
                <a:gd name="T39" fmla="*/ 4 h 101"/>
                <a:gd name="T40" fmla="*/ 91 w 159"/>
                <a:gd name="T41" fmla="*/ 15 h 101"/>
                <a:gd name="T42" fmla="*/ 77 w 159"/>
                <a:gd name="T43" fmla="*/ 12 h 101"/>
                <a:gd name="T44" fmla="*/ 43 w 159"/>
                <a:gd name="T45" fmla="*/ 17 h 101"/>
                <a:gd name="T46" fmla="*/ 30 w 159"/>
                <a:gd name="T47" fmla="*/ 26 h 101"/>
                <a:gd name="T48" fmla="*/ 19 w 159"/>
                <a:gd name="T49" fmla="*/ 32 h 101"/>
                <a:gd name="T50" fmla="*/ 21 w 159"/>
                <a:gd name="T51" fmla="*/ 44 h 101"/>
                <a:gd name="T52" fmla="*/ 8 w 159"/>
                <a:gd name="T53" fmla="*/ 48 h 101"/>
                <a:gd name="T54" fmla="*/ 3 w 159"/>
                <a:gd name="T55" fmla="*/ 56 h 101"/>
                <a:gd name="T56" fmla="*/ 5 w 159"/>
                <a:gd name="T57" fmla="*/ 66 h 101"/>
                <a:gd name="T58" fmla="*/ 6 w 159"/>
                <a:gd name="T59" fmla="*/ 71 h 101"/>
                <a:gd name="T60" fmla="*/ 6 w 159"/>
                <a:gd name="T61" fmla="*/ 71 h 101"/>
                <a:gd name="T62" fmla="*/ 8 w 159"/>
                <a:gd name="T63" fmla="*/ 75 h 101"/>
                <a:gd name="T64" fmla="*/ 6 w 159"/>
                <a:gd name="T65" fmla="*/ 87 h 101"/>
                <a:gd name="T66" fmla="*/ 15 w 159"/>
                <a:gd name="T67" fmla="*/ 88 h 101"/>
                <a:gd name="T68" fmla="*/ 21 w 159"/>
                <a:gd name="T69" fmla="*/ 86 h 101"/>
                <a:gd name="T70" fmla="*/ 26 w 159"/>
                <a:gd name="T71" fmla="*/ 85 h 101"/>
                <a:gd name="T72" fmla="*/ 29 w 159"/>
                <a:gd name="T73" fmla="*/ 85 h 101"/>
                <a:gd name="T74" fmla="*/ 35 w 159"/>
                <a:gd name="T75" fmla="*/ 87 h 101"/>
                <a:gd name="T76" fmla="*/ 46 w 159"/>
                <a:gd name="T77" fmla="*/ 89 h 101"/>
                <a:gd name="T78" fmla="*/ 54 w 159"/>
                <a:gd name="T79" fmla="*/ 93 h 101"/>
                <a:gd name="T80" fmla="*/ 66 w 159"/>
                <a:gd name="T81" fmla="*/ 98 h 101"/>
                <a:gd name="T82" fmla="*/ 71 w 159"/>
                <a:gd name="T83" fmla="*/ 101 h 101"/>
                <a:gd name="T84" fmla="*/ 83 w 159"/>
                <a:gd name="T85" fmla="*/ 95 h 101"/>
                <a:gd name="T86" fmla="*/ 95 w 159"/>
                <a:gd name="T87" fmla="*/ 94 h 101"/>
                <a:gd name="T88" fmla="*/ 108 w 159"/>
                <a:gd name="T89" fmla="*/ 84 h 101"/>
                <a:gd name="T90" fmla="*/ 111 w 159"/>
                <a:gd name="T91" fmla="*/ 73 h 101"/>
                <a:gd name="T92" fmla="*/ 109 w 159"/>
                <a:gd name="T93" fmla="*/ 69 h 101"/>
                <a:gd name="T94" fmla="*/ 108 w 159"/>
                <a:gd name="T95" fmla="*/ 64 h 101"/>
                <a:gd name="T96" fmla="*/ 109 w 159"/>
                <a:gd name="T97" fmla="*/ 60 h 101"/>
                <a:gd name="T98" fmla="*/ 112 w 159"/>
                <a:gd name="T99" fmla="*/ 60 h 101"/>
                <a:gd name="T100" fmla="*/ 116 w 159"/>
                <a:gd name="T101" fmla="*/ 6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9" h="101">
                  <a:moveTo>
                    <a:pt x="116" y="60"/>
                  </a:moveTo>
                  <a:cubicBezTo>
                    <a:pt x="117" y="56"/>
                    <a:pt x="116" y="53"/>
                    <a:pt x="118" y="49"/>
                  </a:cubicBezTo>
                  <a:cubicBezTo>
                    <a:pt x="120" y="46"/>
                    <a:pt x="122" y="45"/>
                    <a:pt x="122" y="42"/>
                  </a:cubicBezTo>
                  <a:cubicBezTo>
                    <a:pt x="123" y="40"/>
                    <a:pt x="123" y="38"/>
                    <a:pt x="124" y="37"/>
                  </a:cubicBezTo>
                  <a:cubicBezTo>
                    <a:pt x="124" y="34"/>
                    <a:pt x="129" y="37"/>
                    <a:pt x="131" y="37"/>
                  </a:cubicBezTo>
                  <a:cubicBezTo>
                    <a:pt x="135" y="37"/>
                    <a:pt x="139" y="32"/>
                    <a:pt x="143" y="29"/>
                  </a:cubicBezTo>
                  <a:cubicBezTo>
                    <a:pt x="143" y="27"/>
                    <a:pt x="144" y="26"/>
                    <a:pt x="146" y="24"/>
                  </a:cubicBezTo>
                  <a:cubicBezTo>
                    <a:pt x="147" y="22"/>
                    <a:pt x="146" y="19"/>
                    <a:pt x="147" y="17"/>
                  </a:cubicBezTo>
                  <a:cubicBezTo>
                    <a:pt x="148" y="14"/>
                    <a:pt x="150" y="13"/>
                    <a:pt x="152" y="11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4" y="8"/>
                    <a:pt x="154" y="8"/>
                    <a:pt x="154" y="8"/>
                  </a:cubicBezTo>
                  <a:cubicBezTo>
                    <a:pt x="155" y="7"/>
                    <a:pt x="159" y="5"/>
                    <a:pt x="159" y="4"/>
                  </a:cubicBezTo>
                  <a:cubicBezTo>
                    <a:pt x="159" y="3"/>
                    <a:pt x="155" y="3"/>
                    <a:pt x="154" y="2"/>
                  </a:cubicBezTo>
                  <a:cubicBezTo>
                    <a:pt x="154" y="1"/>
                    <a:pt x="152" y="2"/>
                    <a:pt x="151" y="2"/>
                  </a:cubicBezTo>
                  <a:cubicBezTo>
                    <a:pt x="150" y="3"/>
                    <a:pt x="148" y="3"/>
                    <a:pt x="147" y="3"/>
                  </a:cubicBezTo>
                  <a:cubicBezTo>
                    <a:pt x="133" y="3"/>
                    <a:pt x="133" y="3"/>
                    <a:pt x="133" y="3"/>
                  </a:cubicBezTo>
                  <a:cubicBezTo>
                    <a:pt x="133" y="3"/>
                    <a:pt x="133" y="3"/>
                    <a:pt x="133" y="4"/>
                  </a:cubicBezTo>
                  <a:cubicBezTo>
                    <a:pt x="128" y="10"/>
                    <a:pt x="118" y="5"/>
                    <a:pt x="112" y="2"/>
                  </a:cubicBezTo>
                  <a:cubicBezTo>
                    <a:pt x="109" y="0"/>
                    <a:pt x="106" y="0"/>
                    <a:pt x="102" y="1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9"/>
                    <a:pt x="97" y="14"/>
                    <a:pt x="91" y="15"/>
                  </a:cubicBezTo>
                  <a:cubicBezTo>
                    <a:pt x="86" y="15"/>
                    <a:pt x="82" y="11"/>
                    <a:pt x="77" y="12"/>
                  </a:cubicBezTo>
                  <a:cubicBezTo>
                    <a:pt x="66" y="14"/>
                    <a:pt x="56" y="17"/>
                    <a:pt x="43" y="17"/>
                  </a:cubicBezTo>
                  <a:cubicBezTo>
                    <a:pt x="34" y="17"/>
                    <a:pt x="35" y="21"/>
                    <a:pt x="30" y="26"/>
                  </a:cubicBezTo>
                  <a:cubicBezTo>
                    <a:pt x="28" y="28"/>
                    <a:pt x="21" y="31"/>
                    <a:pt x="19" y="32"/>
                  </a:cubicBezTo>
                  <a:cubicBezTo>
                    <a:pt x="14" y="35"/>
                    <a:pt x="22" y="42"/>
                    <a:pt x="21" y="44"/>
                  </a:cubicBezTo>
                  <a:cubicBezTo>
                    <a:pt x="17" y="45"/>
                    <a:pt x="11" y="46"/>
                    <a:pt x="8" y="48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5" y="59"/>
                    <a:pt x="5" y="64"/>
                    <a:pt x="5" y="66"/>
                  </a:cubicBezTo>
                  <a:cubicBezTo>
                    <a:pt x="5" y="67"/>
                    <a:pt x="5" y="69"/>
                    <a:pt x="6" y="71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10" y="80"/>
                    <a:pt x="0" y="84"/>
                    <a:pt x="6" y="87"/>
                  </a:cubicBezTo>
                  <a:cubicBezTo>
                    <a:pt x="10" y="88"/>
                    <a:pt x="11" y="89"/>
                    <a:pt x="15" y="88"/>
                  </a:cubicBezTo>
                  <a:cubicBezTo>
                    <a:pt x="17" y="87"/>
                    <a:pt x="19" y="87"/>
                    <a:pt x="21" y="86"/>
                  </a:cubicBezTo>
                  <a:cubicBezTo>
                    <a:pt x="22" y="85"/>
                    <a:pt x="24" y="85"/>
                    <a:pt x="26" y="85"/>
                  </a:cubicBezTo>
                  <a:cubicBezTo>
                    <a:pt x="29" y="85"/>
                    <a:pt x="29" y="85"/>
                    <a:pt x="29" y="85"/>
                  </a:cubicBezTo>
                  <a:cubicBezTo>
                    <a:pt x="31" y="86"/>
                    <a:pt x="33" y="87"/>
                    <a:pt x="35" y="87"/>
                  </a:cubicBezTo>
                  <a:cubicBezTo>
                    <a:pt x="40" y="87"/>
                    <a:pt x="42" y="87"/>
                    <a:pt x="46" y="89"/>
                  </a:cubicBezTo>
                  <a:cubicBezTo>
                    <a:pt x="49" y="90"/>
                    <a:pt x="51" y="92"/>
                    <a:pt x="54" y="93"/>
                  </a:cubicBezTo>
                  <a:cubicBezTo>
                    <a:pt x="58" y="95"/>
                    <a:pt x="62" y="97"/>
                    <a:pt x="66" y="98"/>
                  </a:cubicBezTo>
                  <a:cubicBezTo>
                    <a:pt x="67" y="99"/>
                    <a:pt x="70" y="100"/>
                    <a:pt x="71" y="101"/>
                  </a:cubicBezTo>
                  <a:cubicBezTo>
                    <a:pt x="76" y="99"/>
                    <a:pt x="77" y="95"/>
                    <a:pt x="83" y="95"/>
                  </a:cubicBezTo>
                  <a:cubicBezTo>
                    <a:pt x="88" y="95"/>
                    <a:pt x="91" y="95"/>
                    <a:pt x="95" y="94"/>
                  </a:cubicBezTo>
                  <a:cubicBezTo>
                    <a:pt x="101" y="93"/>
                    <a:pt x="104" y="88"/>
                    <a:pt x="108" y="84"/>
                  </a:cubicBezTo>
                  <a:cubicBezTo>
                    <a:pt x="111" y="82"/>
                    <a:pt x="110" y="77"/>
                    <a:pt x="111" y="73"/>
                  </a:cubicBezTo>
                  <a:cubicBezTo>
                    <a:pt x="112" y="71"/>
                    <a:pt x="110" y="71"/>
                    <a:pt x="109" y="69"/>
                  </a:cubicBezTo>
                  <a:cubicBezTo>
                    <a:pt x="109" y="67"/>
                    <a:pt x="109" y="66"/>
                    <a:pt x="108" y="64"/>
                  </a:cubicBezTo>
                  <a:cubicBezTo>
                    <a:pt x="107" y="63"/>
                    <a:pt x="106" y="60"/>
                    <a:pt x="109" y="60"/>
                  </a:cubicBezTo>
                  <a:cubicBezTo>
                    <a:pt x="111" y="60"/>
                    <a:pt x="112" y="60"/>
                    <a:pt x="112" y="60"/>
                  </a:cubicBezTo>
                  <a:cubicBezTo>
                    <a:pt x="114" y="61"/>
                    <a:pt x="115" y="60"/>
                    <a:pt x="116" y="60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5">
              <a:extLst>
                <a:ext uri="{FF2B5EF4-FFF2-40B4-BE49-F238E27FC236}">
                  <a16:creationId xmlns:a16="http://schemas.microsoft.com/office/drawing/2014/main" id="{3DAA0B9D-EB3B-4FF2-C0C9-686AEC1FB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6" y="1918"/>
              <a:ext cx="427" cy="246"/>
            </a:xfrm>
            <a:custGeom>
              <a:avLst/>
              <a:gdLst>
                <a:gd name="T0" fmla="*/ 44 w 222"/>
                <a:gd name="T1" fmla="*/ 128 h 128"/>
                <a:gd name="T2" fmla="*/ 43 w 222"/>
                <a:gd name="T3" fmla="*/ 123 h 128"/>
                <a:gd name="T4" fmla="*/ 46 w 222"/>
                <a:gd name="T5" fmla="*/ 105 h 128"/>
                <a:gd name="T6" fmla="*/ 57 w 222"/>
                <a:gd name="T7" fmla="*/ 89 h 128"/>
                <a:gd name="T8" fmla="*/ 82 w 222"/>
                <a:gd name="T9" fmla="*/ 74 h 128"/>
                <a:gd name="T10" fmla="*/ 130 w 222"/>
                <a:gd name="T11" fmla="*/ 72 h 128"/>
                <a:gd name="T12" fmla="*/ 140 w 222"/>
                <a:gd name="T13" fmla="*/ 58 h 128"/>
                <a:gd name="T14" fmla="*/ 171 w 222"/>
                <a:gd name="T15" fmla="*/ 61 h 128"/>
                <a:gd name="T16" fmla="*/ 185 w 222"/>
                <a:gd name="T17" fmla="*/ 60 h 128"/>
                <a:gd name="T18" fmla="*/ 192 w 222"/>
                <a:gd name="T19" fmla="*/ 59 h 128"/>
                <a:gd name="T20" fmla="*/ 192 w 222"/>
                <a:gd name="T21" fmla="*/ 65 h 128"/>
                <a:gd name="T22" fmla="*/ 190 w 222"/>
                <a:gd name="T23" fmla="*/ 68 h 128"/>
                <a:gd name="T24" fmla="*/ 217 w 222"/>
                <a:gd name="T25" fmla="*/ 66 h 128"/>
                <a:gd name="T26" fmla="*/ 220 w 222"/>
                <a:gd name="T27" fmla="*/ 64 h 128"/>
                <a:gd name="T28" fmla="*/ 221 w 222"/>
                <a:gd name="T29" fmla="*/ 50 h 128"/>
                <a:gd name="T30" fmla="*/ 217 w 222"/>
                <a:gd name="T31" fmla="*/ 47 h 128"/>
                <a:gd name="T32" fmla="*/ 209 w 222"/>
                <a:gd name="T33" fmla="*/ 28 h 128"/>
                <a:gd name="T34" fmla="*/ 185 w 222"/>
                <a:gd name="T35" fmla="*/ 12 h 128"/>
                <a:gd name="T36" fmla="*/ 189 w 222"/>
                <a:gd name="T37" fmla="*/ 5 h 128"/>
                <a:gd name="T38" fmla="*/ 170 w 222"/>
                <a:gd name="T39" fmla="*/ 2 h 128"/>
                <a:gd name="T40" fmla="*/ 154 w 222"/>
                <a:gd name="T41" fmla="*/ 6 h 128"/>
                <a:gd name="T42" fmla="*/ 146 w 222"/>
                <a:gd name="T43" fmla="*/ 15 h 128"/>
                <a:gd name="T44" fmla="*/ 142 w 222"/>
                <a:gd name="T45" fmla="*/ 18 h 128"/>
                <a:gd name="T46" fmla="*/ 122 w 222"/>
                <a:gd name="T47" fmla="*/ 25 h 128"/>
                <a:gd name="T48" fmla="*/ 88 w 222"/>
                <a:gd name="T49" fmla="*/ 18 h 128"/>
                <a:gd name="T50" fmla="*/ 71 w 222"/>
                <a:gd name="T51" fmla="*/ 6 h 128"/>
                <a:gd name="T52" fmla="*/ 62 w 222"/>
                <a:gd name="T53" fmla="*/ 0 h 128"/>
                <a:gd name="T54" fmla="*/ 38 w 222"/>
                <a:gd name="T55" fmla="*/ 7 h 128"/>
                <a:gd name="T56" fmla="*/ 24 w 222"/>
                <a:gd name="T57" fmla="*/ 13 h 128"/>
                <a:gd name="T58" fmla="*/ 11 w 222"/>
                <a:gd name="T59" fmla="*/ 22 h 128"/>
                <a:gd name="T60" fmla="*/ 9 w 222"/>
                <a:gd name="T61" fmla="*/ 38 h 128"/>
                <a:gd name="T62" fmla="*/ 5 w 222"/>
                <a:gd name="T63" fmla="*/ 54 h 128"/>
                <a:gd name="T64" fmla="*/ 9 w 222"/>
                <a:gd name="T65" fmla="*/ 79 h 128"/>
                <a:gd name="T66" fmla="*/ 6 w 222"/>
                <a:gd name="T67" fmla="*/ 98 h 128"/>
                <a:gd name="T68" fmla="*/ 4 w 222"/>
                <a:gd name="T69" fmla="*/ 113 h 128"/>
                <a:gd name="T70" fmla="*/ 11 w 222"/>
                <a:gd name="T71" fmla="*/ 115 h 128"/>
                <a:gd name="T72" fmla="*/ 29 w 222"/>
                <a:gd name="T73" fmla="*/ 11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2" h="128">
                  <a:moveTo>
                    <a:pt x="36" y="124"/>
                  </a:moveTo>
                  <a:cubicBezTo>
                    <a:pt x="44" y="128"/>
                    <a:pt x="44" y="128"/>
                    <a:pt x="44" y="128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3" y="126"/>
                    <a:pt x="43" y="124"/>
                    <a:pt x="43" y="123"/>
                  </a:cubicBezTo>
                  <a:cubicBezTo>
                    <a:pt x="43" y="121"/>
                    <a:pt x="43" y="116"/>
                    <a:pt x="42" y="113"/>
                  </a:cubicBezTo>
                  <a:cubicBezTo>
                    <a:pt x="46" y="105"/>
                    <a:pt x="46" y="105"/>
                    <a:pt x="46" y="105"/>
                  </a:cubicBezTo>
                  <a:cubicBezTo>
                    <a:pt x="49" y="103"/>
                    <a:pt x="55" y="102"/>
                    <a:pt x="59" y="101"/>
                  </a:cubicBezTo>
                  <a:cubicBezTo>
                    <a:pt x="60" y="98"/>
                    <a:pt x="52" y="92"/>
                    <a:pt x="57" y="89"/>
                  </a:cubicBezTo>
                  <a:cubicBezTo>
                    <a:pt x="59" y="88"/>
                    <a:pt x="66" y="85"/>
                    <a:pt x="68" y="83"/>
                  </a:cubicBezTo>
                  <a:cubicBezTo>
                    <a:pt x="73" y="78"/>
                    <a:pt x="72" y="74"/>
                    <a:pt x="82" y="74"/>
                  </a:cubicBezTo>
                  <a:cubicBezTo>
                    <a:pt x="94" y="74"/>
                    <a:pt x="104" y="71"/>
                    <a:pt x="115" y="69"/>
                  </a:cubicBezTo>
                  <a:cubicBezTo>
                    <a:pt x="120" y="68"/>
                    <a:pt x="125" y="72"/>
                    <a:pt x="130" y="72"/>
                  </a:cubicBezTo>
                  <a:cubicBezTo>
                    <a:pt x="135" y="71"/>
                    <a:pt x="139" y="66"/>
                    <a:pt x="139" y="62"/>
                  </a:cubicBezTo>
                  <a:cubicBezTo>
                    <a:pt x="140" y="58"/>
                    <a:pt x="140" y="58"/>
                    <a:pt x="140" y="58"/>
                  </a:cubicBezTo>
                  <a:cubicBezTo>
                    <a:pt x="144" y="57"/>
                    <a:pt x="147" y="57"/>
                    <a:pt x="151" y="59"/>
                  </a:cubicBezTo>
                  <a:cubicBezTo>
                    <a:pt x="156" y="62"/>
                    <a:pt x="166" y="67"/>
                    <a:pt x="171" y="61"/>
                  </a:cubicBezTo>
                  <a:cubicBezTo>
                    <a:pt x="171" y="60"/>
                    <a:pt x="171" y="60"/>
                    <a:pt x="171" y="60"/>
                  </a:cubicBezTo>
                  <a:cubicBezTo>
                    <a:pt x="185" y="60"/>
                    <a:pt x="185" y="60"/>
                    <a:pt x="185" y="60"/>
                  </a:cubicBezTo>
                  <a:cubicBezTo>
                    <a:pt x="186" y="60"/>
                    <a:pt x="188" y="60"/>
                    <a:pt x="189" y="59"/>
                  </a:cubicBezTo>
                  <a:cubicBezTo>
                    <a:pt x="191" y="59"/>
                    <a:pt x="192" y="58"/>
                    <a:pt x="192" y="59"/>
                  </a:cubicBezTo>
                  <a:cubicBezTo>
                    <a:pt x="194" y="60"/>
                    <a:pt x="197" y="60"/>
                    <a:pt x="197" y="61"/>
                  </a:cubicBezTo>
                  <a:cubicBezTo>
                    <a:pt x="197" y="62"/>
                    <a:pt x="194" y="64"/>
                    <a:pt x="192" y="65"/>
                  </a:cubicBezTo>
                  <a:cubicBezTo>
                    <a:pt x="190" y="68"/>
                    <a:pt x="190" y="68"/>
                    <a:pt x="190" y="68"/>
                  </a:cubicBezTo>
                  <a:cubicBezTo>
                    <a:pt x="190" y="68"/>
                    <a:pt x="190" y="68"/>
                    <a:pt x="190" y="68"/>
                  </a:cubicBezTo>
                  <a:cubicBezTo>
                    <a:pt x="195" y="68"/>
                    <a:pt x="199" y="66"/>
                    <a:pt x="204" y="66"/>
                  </a:cubicBezTo>
                  <a:cubicBezTo>
                    <a:pt x="217" y="66"/>
                    <a:pt x="217" y="66"/>
                    <a:pt x="217" y="66"/>
                  </a:cubicBezTo>
                  <a:cubicBezTo>
                    <a:pt x="217" y="66"/>
                    <a:pt x="217" y="66"/>
                    <a:pt x="217" y="66"/>
                  </a:cubicBezTo>
                  <a:cubicBezTo>
                    <a:pt x="220" y="64"/>
                    <a:pt x="220" y="64"/>
                    <a:pt x="220" y="64"/>
                  </a:cubicBezTo>
                  <a:cubicBezTo>
                    <a:pt x="221" y="62"/>
                    <a:pt x="222" y="61"/>
                    <a:pt x="221" y="58"/>
                  </a:cubicBezTo>
                  <a:cubicBezTo>
                    <a:pt x="221" y="55"/>
                    <a:pt x="221" y="53"/>
                    <a:pt x="221" y="50"/>
                  </a:cubicBezTo>
                  <a:cubicBezTo>
                    <a:pt x="221" y="50"/>
                    <a:pt x="221" y="49"/>
                    <a:pt x="221" y="47"/>
                  </a:cubicBezTo>
                  <a:cubicBezTo>
                    <a:pt x="220" y="47"/>
                    <a:pt x="218" y="47"/>
                    <a:pt x="217" y="47"/>
                  </a:cubicBezTo>
                  <a:cubicBezTo>
                    <a:pt x="215" y="46"/>
                    <a:pt x="215" y="44"/>
                    <a:pt x="214" y="43"/>
                  </a:cubicBezTo>
                  <a:cubicBezTo>
                    <a:pt x="209" y="39"/>
                    <a:pt x="211" y="34"/>
                    <a:pt x="209" y="28"/>
                  </a:cubicBezTo>
                  <a:cubicBezTo>
                    <a:pt x="208" y="25"/>
                    <a:pt x="199" y="20"/>
                    <a:pt x="195" y="19"/>
                  </a:cubicBezTo>
                  <a:cubicBezTo>
                    <a:pt x="191" y="18"/>
                    <a:pt x="186" y="17"/>
                    <a:pt x="185" y="12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3" y="5"/>
                    <a:pt x="183" y="5"/>
                    <a:pt x="183" y="5"/>
                  </a:cubicBezTo>
                  <a:cubicBezTo>
                    <a:pt x="178" y="5"/>
                    <a:pt x="175" y="4"/>
                    <a:pt x="170" y="2"/>
                  </a:cubicBezTo>
                  <a:cubicBezTo>
                    <a:pt x="165" y="1"/>
                    <a:pt x="162" y="2"/>
                    <a:pt x="157" y="4"/>
                  </a:cubicBezTo>
                  <a:cubicBezTo>
                    <a:pt x="154" y="6"/>
                    <a:pt x="154" y="6"/>
                    <a:pt x="154" y="6"/>
                  </a:cubicBezTo>
                  <a:cubicBezTo>
                    <a:pt x="153" y="7"/>
                    <a:pt x="152" y="9"/>
                    <a:pt x="151" y="9"/>
                  </a:cubicBezTo>
                  <a:cubicBezTo>
                    <a:pt x="149" y="11"/>
                    <a:pt x="147" y="13"/>
                    <a:pt x="146" y="15"/>
                  </a:cubicBezTo>
                  <a:cubicBezTo>
                    <a:pt x="144" y="15"/>
                    <a:pt x="143" y="17"/>
                    <a:pt x="142" y="18"/>
                  </a:cubicBezTo>
                  <a:cubicBezTo>
                    <a:pt x="142" y="18"/>
                    <a:pt x="142" y="18"/>
                    <a:pt x="142" y="18"/>
                  </a:cubicBezTo>
                  <a:cubicBezTo>
                    <a:pt x="137" y="21"/>
                    <a:pt x="137" y="21"/>
                    <a:pt x="137" y="21"/>
                  </a:cubicBezTo>
                  <a:cubicBezTo>
                    <a:pt x="133" y="23"/>
                    <a:pt x="127" y="25"/>
                    <a:pt x="122" y="25"/>
                  </a:cubicBezTo>
                  <a:cubicBezTo>
                    <a:pt x="116" y="25"/>
                    <a:pt x="111" y="26"/>
                    <a:pt x="107" y="23"/>
                  </a:cubicBezTo>
                  <a:cubicBezTo>
                    <a:pt x="101" y="21"/>
                    <a:pt x="94" y="20"/>
                    <a:pt x="88" y="18"/>
                  </a:cubicBezTo>
                  <a:cubicBezTo>
                    <a:pt x="83" y="16"/>
                    <a:pt x="85" y="11"/>
                    <a:pt x="79" y="9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69" y="5"/>
                    <a:pt x="64" y="1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8"/>
                    <a:pt x="35" y="8"/>
                    <a:pt x="33" y="9"/>
                  </a:cubicBezTo>
                  <a:cubicBezTo>
                    <a:pt x="30" y="9"/>
                    <a:pt x="27" y="12"/>
                    <a:pt x="24" y="13"/>
                  </a:cubicBezTo>
                  <a:cubicBezTo>
                    <a:pt x="17" y="14"/>
                    <a:pt x="16" y="7"/>
                    <a:pt x="11" y="16"/>
                  </a:cubicBezTo>
                  <a:cubicBezTo>
                    <a:pt x="11" y="18"/>
                    <a:pt x="9" y="20"/>
                    <a:pt x="11" y="22"/>
                  </a:cubicBezTo>
                  <a:cubicBezTo>
                    <a:pt x="12" y="25"/>
                    <a:pt x="16" y="25"/>
                    <a:pt x="17" y="28"/>
                  </a:cubicBezTo>
                  <a:cubicBezTo>
                    <a:pt x="19" y="33"/>
                    <a:pt x="13" y="35"/>
                    <a:pt x="9" y="38"/>
                  </a:cubicBezTo>
                  <a:cubicBezTo>
                    <a:pt x="8" y="41"/>
                    <a:pt x="6" y="42"/>
                    <a:pt x="5" y="45"/>
                  </a:cubicBezTo>
                  <a:cubicBezTo>
                    <a:pt x="4" y="49"/>
                    <a:pt x="5" y="51"/>
                    <a:pt x="5" y="54"/>
                  </a:cubicBezTo>
                  <a:cubicBezTo>
                    <a:pt x="4" y="58"/>
                    <a:pt x="0" y="63"/>
                    <a:pt x="1" y="66"/>
                  </a:cubicBezTo>
                  <a:cubicBezTo>
                    <a:pt x="2" y="72"/>
                    <a:pt x="5" y="74"/>
                    <a:pt x="9" y="79"/>
                  </a:cubicBezTo>
                  <a:cubicBezTo>
                    <a:pt x="12" y="82"/>
                    <a:pt x="11" y="82"/>
                    <a:pt x="8" y="85"/>
                  </a:cubicBezTo>
                  <a:cubicBezTo>
                    <a:pt x="5" y="88"/>
                    <a:pt x="7" y="94"/>
                    <a:pt x="6" y="98"/>
                  </a:cubicBezTo>
                  <a:cubicBezTo>
                    <a:pt x="6" y="102"/>
                    <a:pt x="7" y="106"/>
                    <a:pt x="6" y="110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6" y="115"/>
                    <a:pt x="9" y="114"/>
                    <a:pt x="11" y="115"/>
                  </a:cubicBezTo>
                  <a:cubicBezTo>
                    <a:pt x="13" y="118"/>
                    <a:pt x="13" y="119"/>
                    <a:pt x="16" y="118"/>
                  </a:cubicBezTo>
                  <a:cubicBezTo>
                    <a:pt x="20" y="118"/>
                    <a:pt x="25" y="115"/>
                    <a:pt x="29" y="117"/>
                  </a:cubicBezTo>
                  <a:cubicBezTo>
                    <a:pt x="32" y="119"/>
                    <a:pt x="33" y="121"/>
                    <a:pt x="36" y="124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6">
              <a:extLst>
                <a:ext uri="{FF2B5EF4-FFF2-40B4-BE49-F238E27FC236}">
                  <a16:creationId xmlns:a16="http://schemas.microsoft.com/office/drawing/2014/main" id="{F8A53910-4609-4DAD-8204-5711AB17D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6" y="1918"/>
              <a:ext cx="427" cy="246"/>
            </a:xfrm>
            <a:custGeom>
              <a:avLst/>
              <a:gdLst>
                <a:gd name="T0" fmla="*/ 44 w 222"/>
                <a:gd name="T1" fmla="*/ 128 h 128"/>
                <a:gd name="T2" fmla="*/ 43 w 222"/>
                <a:gd name="T3" fmla="*/ 123 h 128"/>
                <a:gd name="T4" fmla="*/ 46 w 222"/>
                <a:gd name="T5" fmla="*/ 105 h 128"/>
                <a:gd name="T6" fmla="*/ 57 w 222"/>
                <a:gd name="T7" fmla="*/ 89 h 128"/>
                <a:gd name="T8" fmla="*/ 82 w 222"/>
                <a:gd name="T9" fmla="*/ 74 h 128"/>
                <a:gd name="T10" fmla="*/ 130 w 222"/>
                <a:gd name="T11" fmla="*/ 72 h 128"/>
                <a:gd name="T12" fmla="*/ 140 w 222"/>
                <a:gd name="T13" fmla="*/ 58 h 128"/>
                <a:gd name="T14" fmla="*/ 171 w 222"/>
                <a:gd name="T15" fmla="*/ 61 h 128"/>
                <a:gd name="T16" fmla="*/ 185 w 222"/>
                <a:gd name="T17" fmla="*/ 60 h 128"/>
                <a:gd name="T18" fmla="*/ 192 w 222"/>
                <a:gd name="T19" fmla="*/ 59 h 128"/>
                <a:gd name="T20" fmla="*/ 192 w 222"/>
                <a:gd name="T21" fmla="*/ 65 h 128"/>
                <a:gd name="T22" fmla="*/ 190 w 222"/>
                <a:gd name="T23" fmla="*/ 68 h 128"/>
                <a:gd name="T24" fmla="*/ 217 w 222"/>
                <a:gd name="T25" fmla="*/ 66 h 128"/>
                <a:gd name="T26" fmla="*/ 220 w 222"/>
                <a:gd name="T27" fmla="*/ 64 h 128"/>
                <a:gd name="T28" fmla="*/ 221 w 222"/>
                <a:gd name="T29" fmla="*/ 50 h 128"/>
                <a:gd name="T30" fmla="*/ 217 w 222"/>
                <a:gd name="T31" fmla="*/ 47 h 128"/>
                <a:gd name="T32" fmla="*/ 209 w 222"/>
                <a:gd name="T33" fmla="*/ 28 h 128"/>
                <a:gd name="T34" fmla="*/ 185 w 222"/>
                <a:gd name="T35" fmla="*/ 12 h 128"/>
                <a:gd name="T36" fmla="*/ 189 w 222"/>
                <a:gd name="T37" fmla="*/ 5 h 128"/>
                <a:gd name="T38" fmla="*/ 170 w 222"/>
                <a:gd name="T39" fmla="*/ 2 h 128"/>
                <a:gd name="T40" fmla="*/ 154 w 222"/>
                <a:gd name="T41" fmla="*/ 6 h 128"/>
                <a:gd name="T42" fmla="*/ 146 w 222"/>
                <a:gd name="T43" fmla="*/ 15 h 128"/>
                <a:gd name="T44" fmla="*/ 142 w 222"/>
                <a:gd name="T45" fmla="*/ 18 h 128"/>
                <a:gd name="T46" fmla="*/ 122 w 222"/>
                <a:gd name="T47" fmla="*/ 25 h 128"/>
                <a:gd name="T48" fmla="*/ 88 w 222"/>
                <a:gd name="T49" fmla="*/ 18 h 128"/>
                <a:gd name="T50" fmla="*/ 71 w 222"/>
                <a:gd name="T51" fmla="*/ 6 h 128"/>
                <a:gd name="T52" fmla="*/ 62 w 222"/>
                <a:gd name="T53" fmla="*/ 0 h 128"/>
                <a:gd name="T54" fmla="*/ 38 w 222"/>
                <a:gd name="T55" fmla="*/ 7 h 128"/>
                <a:gd name="T56" fmla="*/ 24 w 222"/>
                <a:gd name="T57" fmla="*/ 13 h 128"/>
                <a:gd name="T58" fmla="*/ 11 w 222"/>
                <a:gd name="T59" fmla="*/ 22 h 128"/>
                <a:gd name="T60" fmla="*/ 9 w 222"/>
                <a:gd name="T61" fmla="*/ 38 h 128"/>
                <a:gd name="T62" fmla="*/ 5 w 222"/>
                <a:gd name="T63" fmla="*/ 54 h 128"/>
                <a:gd name="T64" fmla="*/ 9 w 222"/>
                <a:gd name="T65" fmla="*/ 79 h 128"/>
                <a:gd name="T66" fmla="*/ 6 w 222"/>
                <a:gd name="T67" fmla="*/ 98 h 128"/>
                <a:gd name="T68" fmla="*/ 4 w 222"/>
                <a:gd name="T69" fmla="*/ 113 h 128"/>
                <a:gd name="T70" fmla="*/ 11 w 222"/>
                <a:gd name="T71" fmla="*/ 115 h 128"/>
                <a:gd name="T72" fmla="*/ 29 w 222"/>
                <a:gd name="T73" fmla="*/ 11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2" h="128">
                  <a:moveTo>
                    <a:pt x="36" y="124"/>
                  </a:moveTo>
                  <a:cubicBezTo>
                    <a:pt x="44" y="128"/>
                    <a:pt x="44" y="128"/>
                    <a:pt x="44" y="128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3" y="126"/>
                    <a:pt x="43" y="124"/>
                    <a:pt x="43" y="123"/>
                  </a:cubicBezTo>
                  <a:cubicBezTo>
                    <a:pt x="43" y="121"/>
                    <a:pt x="43" y="116"/>
                    <a:pt x="42" y="113"/>
                  </a:cubicBezTo>
                  <a:cubicBezTo>
                    <a:pt x="46" y="105"/>
                    <a:pt x="46" y="105"/>
                    <a:pt x="46" y="105"/>
                  </a:cubicBezTo>
                  <a:cubicBezTo>
                    <a:pt x="49" y="103"/>
                    <a:pt x="55" y="102"/>
                    <a:pt x="59" y="101"/>
                  </a:cubicBezTo>
                  <a:cubicBezTo>
                    <a:pt x="60" y="98"/>
                    <a:pt x="52" y="92"/>
                    <a:pt x="57" y="89"/>
                  </a:cubicBezTo>
                  <a:cubicBezTo>
                    <a:pt x="59" y="88"/>
                    <a:pt x="66" y="85"/>
                    <a:pt x="68" y="83"/>
                  </a:cubicBezTo>
                  <a:cubicBezTo>
                    <a:pt x="73" y="78"/>
                    <a:pt x="72" y="74"/>
                    <a:pt x="82" y="74"/>
                  </a:cubicBezTo>
                  <a:cubicBezTo>
                    <a:pt x="94" y="74"/>
                    <a:pt x="104" y="71"/>
                    <a:pt x="115" y="69"/>
                  </a:cubicBezTo>
                  <a:cubicBezTo>
                    <a:pt x="120" y="68"/>
                    <a:pt x="125" y="72"/>
                    <a:pt x="130" y="72"/>
                  </a:cubicBezTo>
                  <a:cubicBezTo>
                    <a:pt x="135" y="71"/>
                    <a:pt x="139" y="66"/>
                    <a:pt x="139" y="62"/>
                  </a:cubicBezTo>
                  <a:cubicBezTo>
                    <a:pt x="140" y="58"/>
                    <a:pt x="140" y="58"/>
                    <a:pt x="140" y="58"/>
                  </a:cubicBezTo>
                  <a:cubicBezTo>
                    <a:pt x="144" y="57"/>
                    <a:pt x="147" y="57"/>
                    <a:pt x="151" y="59"/>
                  </a:cubicBezTo>
                  <a:cubicBezTo>
                    <a:pt x="156" y="62"/>
                    <a:pt x="166" y="67"/>
                    <a:pt x="171" y="61"/>
                  </a:cubicBezTo>
                  <a:cubicBezTo>
                    <a:pt x="171" y="60"/>
                    <a:pt x="171" y="60"/>
                    <a:pt x="171" y="60"/>
                  </a:cubicBezTo>
                  <a:cubicBezTo>
                    <a:pt x="185" y="60"/>
                    <a:pt x="185" y="60"/>
                    <a:pt x="185" y="60"/>
                  </a:cubicBezTo>
                  <a:cubicBezTo>
                    <a:pt x="186" y="60"/>
                    <a:pt x="188" y="60"/>
                    <a:pt x="189" y="59"/>
                  </a:cubicBezTo>
                  <a:cubicBezTo>
                    <a:pt x="191" y="59"/>
                    <a:pt x="192" y="58"/>
                    <a:pt x="192" y="59"/>
                  </a:cubicBezTo>
                  <a:cubicBezTo>
                    <a:pt x="194" y="60"/>
                    <a:pt x="197" y="60"/>
                    <a:pt x="197" y="61"/>
                  </a:cubicBezTo>
                  <a:cubicBezTo>
                    <a:pt x="197" y="62"/>
                    <a:pt x="194" y="64"/>
                    <a:pt x="192" y="65"/>
                  </a:cubicBezTo>
                  <a:cubicBezTo>
                    <a:pt x="190" y="68"/>
                    <a:pt x="190" y="68"/>
                    <a:pt x="190" y="68"/>
                  </a:cubicBezTo>
                  <a:cubicBezTo>
                    <a:pt x="190" y="68"/>
                    <a:pt x="190" y="68"/>
                    <a:pt x="190" y="68"/>
                  </a:cubicBezTo>
                  <a:cubicBezTo>
                    <a:pt x="195" y="68"/>
                    <a:pt x="199" y="66"/>
                    <a:pt x="204" y="66"/>
                  </a:cubicBezTo>
                  <a:cubicBezTo>
                    <a:pt x="217" y="66"/>
                    <a:pt x="217" y="66"/>
                    <a:pt x="217" y="66"/>
                  </a:cubicBezTo>
                  <a:cubicBezTo>
                    <a:pt x="217" y="66"/>
                    <a:pt x="217" y="66"/>
                    <a:pt x="217" y="66"/>
                  </a:cubicBezTo>
                  <a:cubicBezTo>
                    <a:pt x="220" y="64"/>
                    <a:pt x="220" y="64"/>
                    <a:pt x="220" y="64"/>
                  </a:cubicBezTo>
                  <a:cubicBezTo>
                    <a:pt x="221" y="62"/>
                    <a:pt x="222" y="61"/>
                    <a:pt x="221" y="58"/>
                  </a:cubicBezTo>
                  <a:cubicBezTo>
                    <a:pt x="221" y="55"/>
                    <a:pt x="221" y="53"/>
                    <a:pt x="221" y="50"/>
                  </a:cubicBezTo>
                  <a:cubicBezTo>
                    <a:pt x="221" y="50"/>
                    <a:pt x="221" y="49"/>
                    <a:pt x="221" y="47"/>
                  </a:cubicBezTo>
                  <a:cubicBezTo>
                    <a:pt x="220" y="47"/>
                    <a:pt x="218" y="47"/>
                    <a:pt x="217" y="47"/>
                  </a:cubicBezTo>
                  <a:cubicBezTo>
                    <a:pt x="215" y="46"/>
                    <a:pt x="215" y="44"/>
                    <a:pt x="214" y="43"/>
                  </a:cubicBezTo>
                  <a:cubicBezTo>
                    <a:pt x="209" y="39"/>
                    <a:pt x="211" y="34"/>
                    <a:pt x="209" y="28"/>
                  </a:cubicBezTo>
                  <a:cubicBezTo>
                    <a:pt x="208" y="25"/>
                    <a:pt x="199" y="20"/>
                    <a:pt x="195" y="19"/>
                  </a:cubicBezTo>
                  <a:cubicBezTo>
                    <a:pt x="191" y="18"/>
                    <a:pt x="186" y="17"/>
                    <a:pt x="185" y="12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3" y="5"/>
                    <a:pt x="183" y="5"/>
                    <a:pt x="183" y="5"/>
                  </a:cubicBezTo>
                  <a:cubicBezTo>
                    <a:pt x="178" y="5"/>
                    <a:pt x="175" y="4"/>
                    <a:pt x="170" y="2"/>
                  </a:cubicBezTo>
                  <a:cubicBezTo>
                    <a:pt x="165" y="1"/>
                    <a:pt x="162" y="2"/>
                    <a:pt x="157" y="4"/>
                  </a:cubicBezTo>
                  <a:cubicBezTo>
                    <a:pt x="154" y="6"/>
                    <a:pt x="154" y="6"/>
                    <a:pt x="154" y="6"/>
                  </a:cubicBezTo>
                  <a:cubicBezTo>
                    <a:pt x="153" y="7"/>
                    <a:pt x="152" y="9"/>
                    <a:pt x="151" y="9"/>
                  </a:cubicBezTo>
                  <a:cubicBezTo>
                    <a:pt x="149" y="11"/>
                    <a:pt x="147" y="13"/>
                    <a:pt x="146" y="15"/>
                  </a:cubicBezTo>
                  <a:cubicBezTo>
                    <a:pt x="144" y="15"/>
                    <a:pt x="143" y="17"/>
                    <a:pt x="142" y="18"/>
                  </a:cubicBezTo>
                  <a:cubicBezTo>
                    <a:pt x="142" y="18"/>
                    <a:pt x="142" y="18"/>
                    <a:pt x="142" y="18"/>
                  </a:cubicBezTo>
                  <a:cubicBezTo>
                    <a:pt x="137" y="21"/>
                    <a:pt x="137" y="21"/>
                    <a:pt x="137" y="21"/>
                  </a:cubicBezTo>
                  <a:cubicBezTo>
                    <a:pt x="133" y="23"/>
                    <a:pt x="127" y="25"/>
                    <a:pt x="122" y="25"/>
                  </a:cubicBezTo>
                  <a:cubicBezTo>
                    <a:pt x="116" y="25"/>
                    <a:pt x="111" y="26"/>
                    <a:pt x="107" y="23"/>
                  </a:cubicBezTo>
                  <a:cubicBezTo>
                    <a:pt x="101" y="21"/>
                    <a:pt x="94" y="20"/>
                    <a:pt x="88" y="18"/>
                  </a:cubicBezTo>
                  <a:cubicBezTo>
                    <a:pt x="83" y="16"/>
                    <a:pt x="85" y="11"/>
                    <a:pt x="79" y="9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69" y="5"/>
                    <a:pt x="64" y="1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8"/>
                    <a:pt x="35" y="8"/>
                    <a:pt x="33" y="9"/>
                  </a:cubicBezTo>
                  <a:cubicBezTo>
                    <a:pt x="30" y="9"/>
                    <a:pt x="27" y="12"/>
                    <a:pt x="24" y="13"/>
                  </a:cubicBezTo>
                  <a:cubicBezTo>
                    <a:pt x="17" y="14"/>
                    <a:pt x="16" y="7"/>
                    <a:pt x="11" y="16"/>
                  </a:cubicBezTo>
                  <a:cubicBezTo>
                    <a:pt x="11" y="18"/>
                    <a:pt x="9" y="20"/>
                    <a:pt x="11" y="22"/>
                  </a:cubicBezTo>
                  <a:cubicBezTo>
                    <a:pt x="12" y="25"/>
                    <a:pt x="16" y="25"/>
                    <a:pt x="17" y="28"/>
                  </a:cubicBezTo>
                  <a:cubicBezTo>
                    <a:pt x="19" y="33"/>
                    <a:pt x="13" y="35"/>
                    <a:pt x="9" y="38"/>
                  </a:cubicBezTo>
                  <a:cubicBezTo>
                    <a:pt x="8" y="41"/>
                    <a:pt x="6" y="42"/>
                    <a:pt x="5" y="45"/>
                  </a:cubicBezTo>
                  <a:cubicBezTo>
                    <a:pt x="4" y="49"/>
                    <a:pt x="5" y="51"/>
                    <a:pt x="5" y="54"/>
                  </a:cubicBezTo>
                  <a:cubicBezTo>
                    <a:pt x="4" y="58"/>
                    <a:pt x="0" y="63"/>
                    <a:pt x="1" y="66"/>
                  </a:cubicBezTo>
                  <a:cubicBezTo>
                    <a:pt x="2" y="72"/>
                    <a:pt x="5" y="74"/>
                    <a:pt x="9" y="79"/>
                  </a:cubicBezTo>
                  <a:cubicBezTo>
                    <a:pt x="12" y="82"/>
                    <a:pt x="11" y="82"/>
                    <a:pt x="8" y="85"/>
                  </a:cubicBezTo>
                  <a:cubicBezTo>
                    <a:pt x="5" y="88"/>
                    <a:pt x="7" y="94"/>
                    <a:pt x="6" y="98"/>
                  </a:cubicBezTo>
                  <a:cubicBezTo>
                    <a:pt x="6" y="102"/>
                    <a:pt x="7" y="106"/>
                    <a:pt x="6" y="110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6" y="115"/>
                    <a:pt x="9" y="114"/>
                    <a:pt x="11" y="115"/>
                  </a:cubicBezTo>
                  <a:cubicBezTo>
                    <a:pt x="13" y="118"/>
                    <a:pt x="13" y="119"/>
                    <a:pt x="16" y="118"/>
                  </a:cubicBezTo>
                  <a:cubicBezTo>
                    <a:pt x="20" y="118"/>
                    <a:pt x="25" y="115"/>
                    <a:pt x="29" y="117"/>
                  </a:cubicBezTo>
                  <a:cubicBezTo>
                    <a:pt x="32" y="119"/>
                    <a:pt x="33" y="121"/>
                    <a:pt x="36" y="124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7">
              <a:extLst>
                <a:ext uri="{FF2B5EF4-FFF2-40B4-BE49-F238E27FC236}">
                  <a16:creationId xmlns:a16="http://schemas.microsoft.com/office/drawing/2014/main" id="{33152280-4283-ADB7-5ECB-F886E49C3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8" y="2122"/>
              <a:ext cx="359" cy="213"/>
            </a:xfrm>
            <a:custGeom>
              <a:avLst/>
              <a:gdLst>
                <a:gd name="T0" fmla="*/ 38 w 187"/>
                <a:gd name="T1" fmla="*/ 22 h 111"/>
                <a:gd name="T2" fmla="*/ 40 w 187"/>
                <a:gd name="T3" fmla="*/ 26 h 111"/>
                <a:gd name="T4" fmla="*/ 47 w 187"/>
                <a:gd name="T5" fmla="*/ 39 h 111"/>
                <a:gd name="T6" fmla="*/ 58 w 187"/>
                <a:gd name="T7" fmla="*/ 36 h 111"/>
                <a:gd name="T8" fmla="*/ 67 w 187"/>
                <a:gd name="T9" fmla="*/ 38 h 111"/>
                <a:gd name="T10" fmla="*/ 86 w 187"/>
                <a:gd name="T11" fmla="*/ 44 h 111"/>
                <a:gd name="T12" fmla="*/ 103 w 187"/>
                <a:gd name="T13" fmla="*/ 52 h 111"/>
                <a:gd name="T14" fmla="*/ 127 w 187"/>
                <a:gd name="T15" fmla="*/ 45 h 111"/>
                <a:gd name="T16" fmla="*/ 143 w 187"/>
                <a:gd name="T17" fmla="*/ 24 h 111"/>
                <a:gd name="T18" fmla="*/ 140 w 187"/>
                <a:gd name="T19" fmla="*/ 15 h 111"/>
                <a:gd name="T20" fmla="*/ 144 w 187"/>
                <a:gd name="T21" fmla="*/ 11 h 111"/>
                <a:gd name="T22" fmla="*/ 148 w 187"/>
                <a:gd name="T23" fmla="*/ 11 h 111"/>
                <a:gd name="T24" fmla="*/ 176 w 187"/>
                <a:gd name="T25" fmla="*/ 1 h 111"/>
                <a:gd name="T26" fmla="*/ 174 w 187"/>
                <a:gd name="T27" fmla="*/ 20 h 111"/>
                <a:gd name="T28" fmla="*/ 182 w 187"/>
                <a:gd name="T29" fmla="*/ 42 h 111"/>
                <a:gd name="T30" fmla="*/ 179 w 187"/>
                <a:gd name="T31" fmla="*/ 55 h 111"/>
                <a:gd name="T32" fmla="*/ 172 w 187"/>
                <a:gd name="T33" fmla="*/ 74 h 111"/>
                <a:gd name="T34" fmla="*/ 180 w 187"/>
                <a:gd name="T35" fmla="*/ 86 h 111"/>
                <a:gd name="T36" fmla="*/ 159 w 187"/>
                <a:gd name="T37" fmla="*/ 87 h 111"/>
                <a:gd name="T38" fmla="*/ 144 w 187"/>
                <a:gd name="T39" fmla="*/ 93 h 111"/>
                <a:gd name="T40" fmla="*/ 137 w 187"/>
                <a:gd name="T41" fmla="*/ 97 h 111"/>
                <a:gd name="T42" fmla="*/ 131 w 187"/>
                <a:gd name="T43" fmla="*/ 100 h 111"/>
                <a:gd name="T44" fmla="*/ 128 w 187"/>
                <a:gd name="T45" fmla="*/ 102 h 111"/>
                <a:gd name="T46" fmla="*/ 115 w 187"/>
                <a:gd name="T47" fmla="*/ 108 h 111"/>
                <a:gd name="T48" fmla="*/ 100 w 187"/>
                <a:gd name="T49" fmla="*/ 105 h 111"/>
                <a:gd name="T50" fmla="*/ 83 w 187"/>
                <a:gd name="T51" fmla="*/ 106 h 111"/>
                <a:gd name="T52" fmla="*/ 73 w 187"/>
                <a:gd name="T53" fmla="*/ 106 h 111"/>
                <a:gd name="T54" fmla="*/ 53 w 187"/>
                <a:gd name="T55" fmla="*/ 101 h 111"/>
                <a:gd name="T56" fmla="*/ 45 w 187"/>
                <a:gd name="T57" fmla="*/ 94 h 111"/>
                <a:gd name="T58" fmla="*/ 29 w 187"/>
                <a:gd name="T59" fmla="*/ 92 h 111"/>
                <a:gd name="T60" fmla="*/ 20 w 187"/>
                <a:gd name="T61" fmla="*/ 89 h 111"/>
                <a:gd name="T62" fmla="*/ 6 w 187"/>
                <a:gd name="T63" fmla="*/ 82 h 111"/>
                <a:gd name="T64" fmla="*/ 0 w 187"/>
                <a:gd name="T65" fmla="*/ 72 h 111"/>
                <a:gd name="T66" fmla="*/ 4 w 187"/>
                <a:gd name="T67" fmla="*/ 66 h 111"/>
                <a:gd name="T68" fmla="*/ 10 w 187"/>
                <a:gd name="T69" fmla="*/ 60 h 111"/>
                <a:gd name="T70" fmla="*/ 11 w 187"/>
                <a:gd name="T71" fmla="*/ 59 h 111"/>
                <a:gd name="T72" fmla="*/ 22 w 187"/>
                <a:gd name="T73" fmla="*/ 55 h 111"/>
                <a:gd name="T74" fmla="*/ 21 w 187"/>
                <a:gd name="T75" fmla="*/ 34 h 111"/>
                <a:gd name="T76" fmla="*/ 30 w 187"/>
                <a:gd name="T77" fmla="*/ 1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7" h="111">
                  <a:moveTo>
                    <a:pt x="30" y="18"/>
                  </a:moveTo>
                  <a:cubicBezTo>
                    <a:pt x="38" y="22"/>
                    <a:pt x="38" y="22"/>
                    <a:pt x="38" y="22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2" y="31"/>
                    <a:pt x="32" y="35"/>
                    <a:pt x="39" y="38"/>
                  </a:cubicBezTo>
                  <a:cubicBezTo>
                    <a:pt x="42" y="39"/>
                    <a:pt x="43" y="40"/>
                    <a:pt x="47" y="39"/>
                  </a:cubicBezTo>
                  <a:cubicBezTo>
                    <a:pt x="49" y="38"/>
                    <a:pt x="51" y="37"/>
                    <a:pt x="53" y="37"/>
                  </a:cubicBezTo>
                  <a:cubicBezTo>
                    <a:pt x="55" y="36"/>
                    <a:pt x="56" y="36"/>
                    <a:pt x="58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3" y="37"/>
                    <a:pt x="65" y="38"/>
                    <a:pt x="67" y="38"/>
                  </a:cubicBezTo>
                  <a:cubicBezTo>
                    <a:pt x="72" y="38"/>
                    <a:pt x="74" y="38"/>
                    <a:pt x="78" y="40"/>
                  </a:cubicBezTo>
                  <a:cubicBezTo>
                    <a:pt x="81" y="41"/>
                    <a:pt x="83" y="43"/>
                    <a:pt x="86" y="44"/>
                  </a:cubicBezTo>
                  <a:cubicBezTo>
                    <a:pt x="90" y="45"/>
                    <a:pt x="94" y="48"/>
                    <a:pt x="98" y="49"/>
                  </a:cubicBezTo>
                  <a:cubicBezTo>
                    <a:pt x="99" y="50"/>
                    <a:pt x="102" y="50"/>
                    <a:pt x="103" y="52"/>
                  </a:cubicBezTo>
                  <a:cubicBezTo>
                    <a:pt x="108" y="50"/>
                    <a:pt x="109" y="45"/>
                    <a:pt x="115" y="45"/>
                  </a:cubicBezTo>
                  <a:cubicBezTo>
                    <a:pt x="120" y="45"/>
                    <a:pt x="123" y="45"/>
                    <a:pt x="127" y="45"/>
                  </a:cubicBezTo>
                  <a:cubicBezTo>
                    <a:pt x="133" y="44"/>
                    <a:pt x="136" y="39"/>
                    <a:pt x="140" y="35"/>
                  </a:cubicBezTo>
                  <a:cubicBezTo>
                    <a:pt x="142" y="33"/>
                    <a:pt x="142" y="28"/>
                    <a:pt x="143" y="24"/>
                  </a:cubicBezTo>
                  <a:cubicBezTo>
                    <a:pt x="144" y="22"/>
                    <a:pt x="142" y="21"/>
                    <a:pt x="141" y="20"/>
                  </a:cubicBezTo>
                  <a:cubicBezTo>
                    <a:pt x="141" y="18"/>
                    <a:pt x="141" y="17"/>
                    <a:pt x="140" y="15"/>
                  </a:cubicBezTo>
                  <a:cubicBezTo>
                    <a:pt x="139" y="13"/>
                    <a:pt x="138" y="11"/>
                    <a:pt x="141" y="11"/>
                  </a:cubicBezTo>
                  <a:cubicBezTo>
                    <a:pt x="142" y="11"/>
                    <a:pt x="144" y="11"/>
                    <a:pt x="144" y="11"/>
                  </a:cubicBezTo>
                  <a:cubicBezTo>
                    <a:pt x="145" y="12"/>
                    <a:pt x="147" y="11"/>
                    <a:pt x="148" y="11"/>
                  </a:cubicBezTo>
                  <a:cubicBezTo>
                    <a:pt x="148" y="11"/>
                    <a:pt x="148" y="11"/>
                    <a:pt x="148" y="11"/>
                  </a:cubicBezTo>
                  <a:cubicBezTo>
                    <a:pt x="155" y="13"/>
                    <a:pt x="159" y="8"/>
                    <a:pt x="164" y="5"/>
                  </a:cubicBezTo>
                  <a:cubicBezTo>
                    <a:pt x="168" y="2"/>
                    <a:pt x="172" y="2"/>
                    <a:pt x="176" y="1"/>
                  </a:cubicBezTo>
                  <a:cubicBezTo>
                    <a:pt x="179" y="0"/>
                    <a:pt x="180" y="5"/>
                    <a:pt x="180" y="7"/>
                  </a:cubicBezTo>
                  <a:cubicBezTo>
                    <a:pt x="180" y="12"/>
                    <a:pt x="175" y="15"/>
                    <a:pt x="174" y="20"/>
                  </a:cubicBezTo>
                  <a:cubicBezTo>
                    <a:pt x="173" y="26"/>
                    <a:pt x="173" y="33"/>
                    <a:pt x="177" y="39"/>
                  </a:cubicBezTo>
                  <a:cubicBezTo>
                    <a:pt x="179" y="42"/>
                    <a:pt x="179" y="41"/>
                    <a:pt x="182" y="42"/>
                  </a:cubicBezTo>
                  <a:cubicBezTo>
                    <a:pt x="187" y="44"/>
                    <a:pt x="186" y="48"/>
                    <a:pt x="186" y="52"/>
                  </a:cubicBezTo>
                  <a:cubicBezTo>
                    <a:pt x="186" y="53"/>
                    <a:pt x="180" y="55"/>
                    <a:pt x="179" y="55"/>
                  </a:cubicBezTo>
                  <a:cubicBezTo>
                    <a:pt x="176" y="55"/>
                    <a:pt x="171" y="60"/>
                    <a:pt x="170" y="63"/>
                  </a:cubicBezTo>
                  <a:cubicBezTo>
                    <a:pt x="168" y="69"/>
                    <a:pt x="166" y="71"/>
                    <a:pt x="172" y="74"/>
                  </a:cubicBezTo>
                  <a:cubicBezTo>
                    <a:pt x="180" y="86"/>
                    <a:pt x="180" y="86"/>
                    <a:pt x="180" y="86"/>
                  </a:cubicBezTo>
                  <a:cubicBezTo>
                    <a:pt x="180" y="86"/>
                    <a:pt x="180" y="86"/>
                    <a:pt x="180" y="86"/>
                  </a:cubicBezTo>
                  <a:cubicBezTo>
                    <a:pt x="177" y="87"/>
                    <a:pt x="174" y="87"/>
                    <a:pt x="171" y="87"/>
                  </a:cubicBezTo>
                  <a:cubicBezTo>
                    <a:pt x="166" y="86"/>
                    <a:pt x="163" y="87"/>
                    <a:pt x="159" y="87"/>
                  </a:cubicBezTo>
                  <a:cubicBezTo>
                    <a:pt x="156" y="87"/>
                    <a:pt x="153" y="86"/>
                    <a:pt x="150" y="87"/>
                  </a:cubicBezTo>
                  <a:cubicBezTo>
                    <a:pt x="147" y="87"/>
                    <a:pt x="146" y="91"/>
                    <a:pt x="144" y="93"/>
                  </a:cubicBezTo>
                  <a:cubicBezTo>
                    <a:pt x="141" y="100"/>
                    <a:pt x="141" y="100"/>
                    <a:pt x="141" y="100"/>
                  </a:cubicBezTo>
                  <a:cubicBezTo>
                    <a:pt x="137" y="97"/>
                    <a:pt x="137" y="97"/>
                    <a:pt x="137" y="97"/>
                  </a:cubicBezTo>
                  <a:cubicBezTo>
                    <a:pt x="134" y="98"/>
                    <a:pt x="134" y="98"/>
                    <a:pt x="134" y="98"/>
                  </a:cubicBezTo>
                  <a:cubicBezTo>
                    <a:pt x="131" y="100"/>
                    <a:pt x="131" y="100"/>
                    <a:pt x="131" y="100"/>
                  </a:cubicBezTo>
                  <a:cubicBezTo>
                    <a:pt x="128" y="102"/>
                    <a:pt x="128" y="102"/>
                    <a:pt x="128" y="102"/>
                  </a:cubicBezTo>
                  <a:cubicBezTo>
                    <a:pt x="128" y="102"/>
                    <a:pt x="128" y="102"/>
                    <a:pt x="128" y="102"/>
                  </a:cubicBezTo>
                  <a:cubicBezTo>
                    <a:pt x="121" y="104"/>
                    <a:pt x="121" y="104"/>
                    <a:pt x="121" y="104"/>
                  </a:cubicBezTo>
                  <a:cubicBezTo>
                    <a:pt x="119" y="105"/>
                    <a:pt x="117" y="106"/>
                    <a:pt x="115" y="108"/>
                  </a:cubicBezTo>
                  <a:cubicBezTo>
                    <a:pt x="114" y="109"/>
                    <a:pt x="113" y="111"/>
                    <a:pt x="111" y="111"/>
                  </a:cubicBezTo>
                  <a:cubicBezTo>
                    <a:pt x="106" y="111"/>
                    <a:pt x="105" y="105"/>
                    <a:pt x="100" y="105"/>
                  </a:cubicBezTo>
                  <a:cubicBezTo>
                    <a:pt x="97" y="105"/>
                    <a:pt x="93" y="105"/>
                    <a:pt x="91" y="103"/>
                  </a:cubicBezTo>
                  <a:cubicBezTo>
                    <a:pt x="86" y="98"/>
                    <a:pt x="87" y="105"/>
                    <a:pt x="83" y="106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70" y="97"/>
                    <a:pt x="62" y="105"/>
                    <a:pt x="58" y="106"/>
                  </a:cubicBezTo>
                  <a:cubicBezTo>
                    <a:pt x="57" y="106"/>
                    <a:pt x="55" y="102"/>
                    <a:pt x="53" y="101"/>
                  </a:cubicBezTo>
                  <a:cubicBezTo>
                    <a:pt x="52" y="100"/>
                    <a:pt x="51" y="99"/>
                    <a:pt x="50" y="99"/>
                  </a:cubicBezTo>
                  <a:cubicBezTo>
                    <a:pt x="48" y="97"/>
                    <a:pt x="46" y="95"/>
                    <a:pt x="45" y="94"/>
                  </a:cubicBezTo>
                  <a:cubicBezTo>
                    <a:pt x="43" y="91"/>
                    <a:pt x="39" y="92"/>
                    <a:pt x="36" y="92"/>
                  </a:cubicBezTo>
                  <a:cubicBezTo>
                    <a:pt x="34" y="93"/>
                    <a:pt x="31" y="93"/>
                    <a:pt x="29" y="92"/>
                  </a:cubicBezTo>
                  <a:cubicBezTo>
                    <a:pt x="27" y="92"/>
                    <a:pt x="24" y="91"/>
                    <a:pt x="23" y="90"/>
                  </a:cubicBezTo>
                  <a:cubicBezTo>
                    <a:pt x="22" y="89"/>
                    <a:pt x="21" y="89"/>
                    <a:pt x="20" y="89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3" y="87"/>
                    <a:pt x="10" y="86"/>
                    <a:pt x="6" y="82"/>
                  </a:cubicBezTo>
                  <a:cubicBezTo>
                    <a:pt x="5" y="82"/>
                    <a:pt x="4" y="81"/>
                    <a:pt x="3" y="79"/>
                  </a:cubicBezTo>
                  <a:cubicBezTo>
                    <a:pt x="2" y="78"/>
                    <a:pt x="0" y="74"/>
                    <a:pt x="0" y="72"/>
                  </a:cubicBezTo>
                  <a:cubicBezTo>
                    <a:pt x="1" y="70"/>
                    <a:pt x="2" y="67"/>
                    <a:pt x="4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65"/>
                    <a:pt x="5" y="63"/>
                    <a:pt x="7" y="62"/>
                  </a:cubicBezTo>
                  <a:cubicBezTo>
                    <a:pt x="8" y="62"/>
                    <a:pt x="8" y="61"/>
                    <a:pt x="10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3" y="58"/>
                    <a:pt x="14" y="57"/>
                    <a:pt x="16" y="57"/>
                  </a:cubicBezTo>
                  <a:cubicBezTo>
                    <a:pt x="18" y="57"/>
                    <a:pt x="20" y="56"/>
                    <a:pt x="22" y="55"/>
                  </a:cubicBezTo>
                  <a:cubicBezTo>
                    <a:pt x="25" y="55"/>
                    <a:pt x="27" y="55"/>
                    <a:pt x="31" y="53"/>
                  </a:cubicBezTo>
                  <a:cubicBezTo>
                    <a:pt x="30" y="48"/>
                    <a:pt x="23" y="39"/>
                    <a:pt x="21" y="34"/>
                  </a:cubicBezTo>
                  <a:cubicBezTo>
                    <a:pt x="20" y="30"/>
                    <a:pt x="24" y="26"/>
                    <a:pt x="27" y="23"/>
                  </a:cubicBezTo>
                  <a:cubicBezTo>
                    <a:pt x="28" y="21"/>
                    <a:pt x="29" y="20"/>
                    <a:pt x="30" y="18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8">
              <a:extLst>
                <a:ext uri="{FF2B5EF4-FFF2-40B4-BE49-F238E27FC236}">
                  <a16:creationId xmlns:a16="http://schemas.microsoft.com/office/drawing/2014/main" id="{36E8D1EB-2A9B-EBE2-5294-41D4CF6BF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8" y="2122"/>
              <a:ext cx="359" cy="213"/>
            </a:xfrm>
            <a:custGeom>
              <a:avLst/>
              <a:gdLst>
                <a:gd name="T0" fmla="*/ 38 w 187"/>
                <a:gd name="T1" fmla="*/ 22 h 111"/>
                <a:gd name="T2" fmla="*/ 40 w 187"/>
                <a:gd name="T3" fmla="*/ 26 h 111"/>
                <a:gd name="T4" fmla="*/ 47 w 187"/>
                <a:gd name="T5" fmla="*/ 39 h 111"/>
                <a:gd name="T6" fmla="*/ 58 w 187"/>
                <a:gd name="T7" fmla="*/ 36 h 111"/>
                <a:gd name="T8" fmla="*/ 67 w 187"/>
                <a:gd name="T9" fmla="*/ 38 h 111"/>
                <a:gd name="T10" fmla="*/ 86 w 187"/>
                <a:gd name="T11" fmla="*/ 44 h 111"/>
                <a:gd name="T12" fmla="*/ 103 w 187"/>
                <a:gd name="T13" fmla="*/ 52 h 111"/>
                <a:gd name="T14" fmla="*/ 127 w 187"/>
                <a:gd name="T15" fmla="*/ 45 h 111"/>
                <a:gd name="T16" fmla="*/ 143 w 187"/>
                <a:gd name="T17" fmla="*/ 24 h 111"/>
                <a:gd name="T18" fmla="*/ 140 w 187"/>
                <a:gd name="T19" fmla="*/ 15 h 111"/>
                <a:gd name="T20" fmla="*/ 144 w 187"/>
                <a:gd name="T21" fmla="*/ 11 h 111"/>
                <a:gd name="T22" fmla="*/ 148 w 187"/>
                <a:gd name="T23" fmla="*/ 11 h 111"/>
                <a:gd name="T24" fmla="*/ 176 w 187"/>
                <a:gd name="T25" fmla="*/ 1 h 111"/>
                <a:gd name="T26" fmla="*/ 174 w 187"/>
                <a:gd name="T27" fmla="*/ 20 h 111"/>
                <a:gd name="T28" fmla="*/ 182 w 187"/>
                <a:gd name="T29" fmla="*/ 42 h 111"/>
                <a:gd name="T30" fmla="*/ 179 w 187"/>
                <a:gd name="T31" fmla="*/ 55 h 111"/>
                <a:gd name="T32" fmla="*/ 172 w 187"/>
                <a:gd name="T33" fmla="*/ 74 h 111"/>
                <a:gd name="T34" fmla="*/ 180 w 187"/>
                <a:gd name="T35" fmla="*/ 86 h 111"/>
                <a:gd name="T36" fmla="*/ 159 w 187"/>
                <a:gd name="T37" fmla="*/ 87 h 111"/>
                <a:gd name="T38" fmla="*/ 144 w 187"/>
                <a:gd name="T39" fmla="*/ 93 h 111"/>
                <a:gd name="T40" fmla="*/ 137 w 187"/>
                <a:gd name="T41" fmla="*/ 97 h 111"/>
                <a:gd name="T42" fmla="*/ 131 w 187"/>
                <a:gd name="T43" fmla="*/ 100 h 111"/>
                <a:gd name="T44" fmla="*/ 128 w 187"/>
                <a:gd name="T45" fmla="*/ 102 h 111"/>
                <a:gd name="T46" fmla="*/ 115 w 187"/>
                <a:gd name="T47" fmla="*/ 108 h 111"/>
                <a:gd name="T48" fmla="*/ 100 w 187"/>
                <a:gd name="T49" fmla="*/ 105 h 111"/>
                <a:gd name="T50" fmla="*/ 83 w 187"/>
                <a:gd name="T51" fmla="*/ 106 h 111"/>
                <a:gd name="T52" fmla="*/ 73 w 187"/>
                <a:gd name="T53" fmla="*/ 106 h 111"/>
                <a:gd name="T54" fmla="*/ 53 w 187"/>
                <a:gd name="T55" fmla="*/ 101 h 111"/>
                <a:gd name="T56" fmla="*/ 45 w 187"/>
                <a:gd name="T57" fmla="*/ 94 h 111"/>
                <a:gd name="T58" fmla="*/ 29 w 187"/>
                <a:gd name="T59" fmla="*/ 92 h 111"/>
                <a:gd name="T60" fmla="*/ 20 w 187"/>
                <a:gd name="T61" fmla="*/ 89 h 111"/>
                <a:gd name="T62" fmla="*/ 6 w 187"/>
                <a:gd name="T63" fmla="*/ 82 h 111"/>
                <a:gd name="T64" fmla="*/ 0 w 187"/>
                <a:gd name="T65" fmla="*/ 72 h 111"/>
                <a:gd name="T66" fmla="*/ 4 w 187"/>
                <a:gd name="T67" fmla="*/ 66 h 111"/>
                <a:gd name="T68" fmla="*/ 10 w 187"/>
                <a:gd name="T69" fmla="*/ 60 h 111"/>
                <a:gd name="T70" fmla="*/ 11 w 187"/>
                <a:gd name="T71" fmla="*/ 59 h 111"/>
                <a:gd name="T72" fmla="*/ 22 w 187"/>
                <a:gd name="T73" fmla="*/ 55 h 111"/>
                <a:gd name="T74" fmla="*/ 21 w 187"/>
                <a:gd name="T75" fmla="*/ 34 h 111"/>
                <a:gd name="T76" fmla="*/ 30 w 187"/>
                <a:gd name="T77" fmla="*/ 1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7" h="111">
                  <a:moveTo>
                    <a:pt x="30" y="18"/>
                  </a:moveTo>
                  <a:cubicBezTo>
                    <a:pt x="38" y="22"/>
                    <a:pt x="38" y="22"/>
                    <a:pt x="38" y="22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2" y="31"/>
                    <a:pt x="32" y="35"/>
                    <a:pt x="39" y="38"/>
                  </a:cubicBezTo>
                  <a:cubicBezTo>
                    <a:pt x="42" y="39"/>
                    <a:pt x="43" y="40"/>
                    <a:pt x="47" y="39"/>
                  </a:cubicBezTo>
                  <a:cubicBezTo>
                    <a:pt x="49" y="38"/>
                    <a:pt x="51" y="37"/>
                    <a:pt x="53" y="37"/>
                  </a:cubicBezTo>
                  <a:cubicBezTo>
                    <a:pt x="55" y="36"/>
                    <a:pt x="56" y="36"/>
                    <a:pt x="58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3" y="37"/>
                    <a:pt x="65" y="38"/>
                    <a:pt x="67" y="38"/>
                  </a:cubicBezTo>
                  <a:cubicBezTo>
                    <a:pt x="72" y="38"/>
                    <a:pt x="74" y="38"/>
                    <a:pt x="78" y="40"/>
                  </a:cubicBezTo>
                  <a:cubicBezTo>
                    <a:pt x="81" y="41"/>
                    <a:pt x="83" y="43"/>
                    <a:pt x="86" y="44"/>
                  </a:cubicBezTo>
                  <a:cubicBezTo>
                    <a:pt x="90" y="45"/>
                    <a:pt x="94" y="48"/>
                    <a:pt x="98" y="49"/>
                  </a:cubicBezTo>
                  <a:cubicBezTo>
                    <a:pt x="99" y="50"/>
                    <a:pt x="102" y="50"/>
                    <a:pt x="103" y="52"/>
                  </a:cubicBezTo>
                  <a:cubicBezTo>
                    <a:pt x="108" y="50"/>
                    <a:pt x="109" y="45"/>
                    <a:pt x="115" y="45"/>
                  </a:cubicBezTo>
                  <a:cubicBezTo>
                    <a:pt x="120" y="45"/>
                    <a:pt x="123" y="45"/>
                    <a:pt x="127" y="45"/>
                  </a:cubicBezTo>
                  <a:cubicBezTo>
                    <a:pt x="133" y="44"/>
                    <a:pt x="136" y="39"/>
                    <a:pt x="140" y="35"/>
                  </a:cubicBezTo>
                  <a:cubicBezTo>
                    <a:pt x="142" y="33"/>
                    <a:pt x="142" y="28"/>
                    <a:pt x="143" y="24"/>
                  </a:cubicBezTo>
                  <a:cubicBezTo>
                    <a:pt x="144" y="22"/>
                    <a:pt x="142" y="21"/>
                    <a:pt x="141" y="20"/>
                  </a:cubicBezTo>
                  <a:cubicBezTo>
                    <a:pt x="141" y="18"/>
                    <a:pt x="141" y="17"/>
                    <a:pt x="140" y="15"/>
                  </a:cubicBezTo>
                  <a:cubicBezTo>
                    <a:pt x="139" y="13"/>
                    <a:pt x="138" y="11"/>
                    <a:pt x="141" y="11"/>
                  </a:cubicBezTo>
                  <a:cubicBezTo>
                    <a:pt x="142" y="11"/>
                    <a:pt x="144" y="11"/>
                    <a:pt x="144" y="11"/>
                  </a:cubicBezTo>
                  <a:cubicBezTo>
                    <a:pt x="145" y="12"/>
                    <a:pt x="147" y="11"/>
                    <a:pt x="148" y="11"/>
                  </a:cubicBezTo>
                  <a:cubicBezTo>
                    <a:pt x="148" y="11"/>
                    <a:pt x="148" y="11"/>
                    <a:pt x="148" y="11"/>
                  </a:cubicBezTo>
                  <a:cubicBezTo>
                    <a:pt x="155" y="13"/>
                    <a:pt x="159" y="8"/>
                    <a:pt x="164" y="5"/>
                  </a:cubicBezTo>
                  <a:cubicBezTo>
                    <a:pt x="168" y="2"/>
                    <a:pt x="172" y="2"/>
                    <a:pt x="176" y="1"/>
                  </a:cubicBezTo>
                  <a:cubicBezTo>
                    <a:pt x="179" y="0"/>
                    <a:pt x="180" y="5"/>
                    <a:pt x="180" y="7"/>
                  </a:cubicBezTo>
                  <a:cubicBezTo>
                    <a:pt x="180" y="12"/>
                    <a:pt x="175" y="15"/>
                    <a:pt x="174" y="20"/>
                  </a:cubicBezTo>
                  <a:cubicBezTo>
                    <a:pt x="173" y="26"/>
                    <a:pt x="173" y="33"/>
                    <a:pt x="177" y="39"/>
                  </a:cubicBezTo>
                  <a:cubicBezTo>
                    <a:pt x="179" y="42"/>
                    <a:pt x="179" y="41"/>
                    <a:pt x="182" y="42"/>
                  </a:cubicBezTo>
                  <a:cubicBezTo>
                    <a:pt x="187" y="44"/>
                    <a:pt x="186" y="48"/>
                    <a:pt x="186" y="52"/>
                  </a:cubicBezTo>
                  <a:cubicBezTo>
                    <a:pt x="186" y="53"/>
                    <a:pt x="180" y="55"/>
                    <a:pt x="179" y="55"/>
                  </a:cubicBezTo>
                  <a:cubicBezTo>
                    <a:pt x="176" y="55"/>
                    <a:pt x="171" y="60"/>
                    <a:pt x="170" y="63"/>
                  </a:cubicBezTo>
                  <a:cubicBezTo>
                    <a:pt x="168" y="69"/>
                    <a:pt x="166" y="71"/>
                    <a:pt x="172" y="74"/>
                  </a:cubicBezTo>
                  <a:cubicBezTo>
                    <a:pt x="180" y="86"/>
                    <a:pt x="180" y="86"/>
                    <a:pt x="180" y="86"/>
                  </a:cubicBezTo>
                  <a:cubicBezTo>
                    <a:pt x="180" y="86"/>
                    <a:pt x="180" y="86"/>
                    <a:pt x="180" y="86"/>
                  </a:cubicBezTo>
                  <a:cubicBezTo>
                    <a:pt x="177" y="87"/>
                    <a:pt x="174" y="87"/>
                    <a:pt x="171" y="87"/>
                  </a:cubicBezTo>
                  <a:cubicBezTo>
                    <a:pt x="166" y="86"/>
                    <a:pt x="163" y="87"/>
                    <a:pt x="159" y="87"/>
                  </a:cubicBezTo>
                  <a:cubicBezTo>
                    <a:pt x="156" y="87"/>
                    <a:pt x="153" y="86"/>
                    <a:pt x="150" y="87"/>
                  </a:cubicBezTo>
                  <a:cubicBezTo>
                    <a:pt x="147" y="87"/>
                    <a:pt x="146" y="91"/>
                    <a:pt x="144" y="93"/>
                  </a:cubicBezTo>
                  <a:cubicBezTo>
                    <a:pt x="141" y="100"/>
                    <a:pt x="141" y="100"/>
                    <a:pt x="141" y="100"/>
                  </a:cubicBezTo>
                  <a:cubicBezTo>
                    <a:pt x="137" y="97"/>
                    <a:pt x="137" y="97"/>
                    <a:pt x="137" y="97"/>
                  </a:cubicBezTo>
                  <a:cubicBezTo>
                    <a:pt x="134" y="98"/>
                    <a:pt x="134" y="98"/>
                    <a:pt x="134" y="98"/>
                  </a:cubicBezTo>
                  <a:cubicBezTo>
                    <a:pt x="131" y="100"/>
                    <a:pt x="131" y="100"/>
                    <a:pt x="131" y="100"/>
                  </a:cubicBezTo>
                  <a:cubicBezTo>
                    <a:pt x="128" y="102"/>
                    <a:pt x="128" y="102"/>
                    <a:pt x="128" y="102"/>
                  </a:cubicBezTo>
                  <a:cubicBezTo>
                    <a:pt x="128" y="102"/>
                    <a:pt x="128" y="102"/>
                    <a:pt x="128" y="102"/>
                  </a:cubicBezTo>
                  <a:cubicBezTo>
                    <a:pt x="121" y="104"/>
                    <a:pt x="121" y="104"/>
                    <a:pt x="121" y="104"/>
                  </a:cubicBezTo>
                  <a:cubicBezTo>
                    <a:pt x="119" y="105"/>
                    <a:pt x="117" y="106"/>
                    <a:pt x="115" y="108"/>
                  </a:cubicBezTo>
                  <a:cubicBezTo>
                    <a:pt x="114" y="109"/>
                    <a:pt x="113" y="111"/>
                    <a:pt x="111" y="111"/>
                  </a:cubicBezTo>
                  <a:cubicBezTo>
                    <a:pt x="106" y="111"/>
                    <a:pt x="105" y="105"/>
                    <a:pt x="100" y="105"/>
                  </a:cubicBezTo>
                  <a:cubicBezTo>
                    <a:pt x="97" y="105"/>
                    <a:pt x="93" y="105"/>
                    <a:pt x="91" y="103"/>
                  </a:cubicBezTo>
                  <a:cubicBezTo>
                    <a:pt x="86" y="98"/>
                    <a:pt x="87" y="105"/>
                    <a:pt x="83" y="106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70" y="97"/>
                    <a:pt x="62" y="105"/>
                    <a:pt x="58" y="106"/>
                  </a:cubicBezTo>
                  <a:cubicBezTo>
                    <a:pt x="57" y="106"/>
                    <a:pt x="55" y="102"/>
                    <a:pt x="53" y="101"/>
                  </a:cubicBezTo>
                  <a:cubicBezTo>
                    <a:pt x="52" y="100"/>
                    <a:pt x="51" y="99"/>
                    <a:pt x="50" y="99"/>
                  </a:cubicBezTo>
                  <a:cubicBezTo>
                    <a:pt x="48" y="97"/>
                    <a:pt x="46" y="95"/>
                    <a:pt x="45" y="94"/>
                  </a:cubicBezTo>
                  <a:cubicBezTo>
                    <a:pt x="43" y="91"/>
                    <a:pt x="39" y="92"/>
                    <a:pt x="36" y="92"/>
                  </a:cubicBezTo>
                  <a:cubicBezTo>
                    <a:pt x="34" y="93"/>
                    <a:pt x="31" y="93"/>
                    <a:pt x="29" y="92"/>
                  </a:cubicBezTo>
                  <a:cubicBezTo>
                    <a:pt x="27" y="92"/>
                    <a:pt x="24" y="91"/>
                    <a:pt x="23" y="90"/>
                  </a:cubicBezTo>
                  <a:cubicBezTo>
                    <a:pt x="22" y="89"/>
                    <a:pt x="21" y="89"/>
                    <a:pt x="20" y="89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3" y="87"/>
                    <a:pt x="10" y="86"/>
                    <a:pt x="6" y="82"/>
                  </a:cubicBezTo>
                  <a:cubicBezTo>
                    <a:pt x="5" y="82"/>
                    <a:pt x="4" y="81"/>
                    <a:pt x="3" y="79"/>
                  </a:cubicBezTo>
                  <a:cubicBezTo>
                    <a:pt x="2" y="78"/>
                    <a:pt x="0" y="74"/>
                    <a:pt x="0" y="72"/>
                  </a:cubicBezTo>
                  <a:cubicBezTo>
                    <a:pt x="1" y="70"/>
                    <a:pt x="2" y="67"/>
                    <a:pt x="4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65"/>
                    <a:pt x="5" y="63"/>
                    <a:pt x="7" y="62"/>
                  </a:cubicBezTo>
                  <a:cubicBezTo>
                    <a:pt x="8" y="62"/>
                    <a:pt x="8" y="61"/>
                    <a:pt x="10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3" y="58"/>
                    <a:pt x="14" y="57"/>
                    <a:pt x="16" y="57"/>
                  </a:cubicBezTo>
                  <a:cubicBezTo>
                    <a:pt x="18" y="57"/>
                    <a:pt x="20" y="56"/>
                    <a:pt x="22" y="55"/>
                  </a:cubicBezTo>
                  <a:cubicBezTo>
                    <a:pt x="25" y="55"/>
                    <a:pt x="27" y="55"/>
                    <a:pt x="31" y="53"/>
                  </a:cubicBezTo>
                  <a:cubicBezTo>
                    <a:pt x="30" y="48"/>
                    <a:pt x="23" y="39"/>
                    <a:pt x="21" y="34"/>
                  </a:cubicBezTo>
                  <a:cubicBezTo>
                    <a:pt x="20" y="30"/>
                    <a:pt x="24" y="26"/>
                    <a:pt x="27" y="23"/>
                  </a:cubicBezTo>
                  <a:cubicBezTo>
                    <a:pt x="28" y="21"/>
                    <a:pt x="29" y="20"/>
                    <a:pt x="30" y="18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49">
              <a:extLst>
                <a:ext uri="{FF2B5EF4-FFF2-40B4-BE49-F238E27FC236}">
                  <a16:creationId xmlns:a16="http://schemas.microsoft.com/office/drawing/2014/main" id="{4E5B1825-8E9F-37CD-A0B8-07220A672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0" y="2393"/>
              <a:ext cx="436" cy="306"/>
            </a:xfrm>
            <a:custGeom>
              <a:avLst/>
              <a:gdLst>
                <a:gd name="T0" fmla="*/ 20 w 227"/>
                <a:gd name="T1" fmla="*/ 132 h 159"/>
                <a:gd name="T2" fmla="*/ 17 w 227"/>
                <a:gd name="T3" fmla="*/ 120 h 159"/>
                <a:gd name="T4" fmla="*/ 6 w 227"/>
                <a:gd name="T5" fmla="*/ 112 h 159"/>
                <a:gd name="T6" fmla="*/ 4 w 227"/>
                <a:gd name="T7" fmla="*/ 99 h 159"/>
                <a:gd name="T8" fmla="*/ 3 w 227"/>
                <a:gd name="T9" fmla="*/ 86 h 159"/>
                <a:gd name="T10" fmla="*/ 21 w 227"/>
                <a:gd name="T11" fmla="*/ 69 h 159"/>
                <a:gd name="T12" fmla="*/ 25 w 227"/>
                <a:gd name="T13" fmla="*/ 67 h 159"/>
                <a:gd name="T14" fmla="*/ 36 w 227"/>
                <a:gd name="T15" fmla="*/ 69 h 159"/>
                <a:gd name="T16" fmla="*/ 46 w 227"/>
                <a:gd name="T17" fmla="*/ 64 h 159"/>
                <a:gd name="T18" fmla="*/ 58 w 227"/>
                <a:gd name="T19" fmla="*/ 62 h 159"/>
                <a:gd name="T20" fmla="*/ 76 w 227"/>
                <a:gd name="T21" fmla="*/ 50 h 159"/>
                <a:gd name="T22" fmla="*/ 91 w 227"/>
                <a:gd name="T23" fmla="*/ 42 h 159"/>
                <a:gd name="T24" fmla="*/ 102 w 227"/>
                <a:gd name="T25" fmla="*/ 33 h 159"/>
                <a:gd name="T26" fmla="*/ 110 w 227"/>
                <a:gd name="T27" fmla="*/ 16 h 159"/>
                <a:gd name="T28" fmla="*/ 114 w 227"/>
                <a:gd name="T29" fmla="*/ 10 h 159"/>
                <a:gd name="T30" fmla="*/ 120 w 227"/>
                <a:gd name="T31" fmla="*/ 0 h 159"/>
                <a:gd name="T32" fmla="*/ 124 w 227"/>
                <a:gd name="T33" fmla="*/ 0 h 159"/>
                <a:gd name="T34" fmla="*/ 147 w 227"/>
                <a:gd name="T35" fmla="*/ 9 h 159"/>
                <a:gd name="T36" fmla="*/ 167 w 227"/>
                <a:gd name="T37" fmla="*/ 21 h 159"/>
                <a:gd name="T38" fmla="*/ 186 w 227"/>
                <a:gd name="T39" fmla="*/ 19 h 159"/>
                <a:gd name="T40" fmla="*/ 187 w 227"/>
                <a:gd name="T41" fmla="*/ 43 h 159"/>
                <a:gd name="T42" fmla="*/ 189 w 227"/>
                <a:gd name="T43" fmla="*/ 56 h 159"/>
                <a:gd name="T44" fmla="*/ 195 w 227"/>
                <a:gd name="T45" fmla="*/ 61 h 159"/>
                <a:gd name="T46" fmla="*/ 202 w 227"/>
                <a:gd name="T47" fmla="*/ 74 h 159"/>
                <a:gd name="T48" fmla="*/ 206 w 227"/>
                <a:gd name="T49" fmla="*/ 92 h 159"/>
                <a:gd name="T50" fmla="*/ 213 w 227"/>
                <a:gd name="T51" fmla="*/ 104 h 159"/>
                <a:gd name="T52" fmla="*/ 220 w 227"/>
                <a:gd name="T53" fmla="*/ 120 h 159"/>
                <a:gd name="T54" fmla="*/ 227 w 227"/>
                <a:gd name="T55" fmla="*/ 131 h 159"/>
                <a:gd name="T56" fmla="*/ 210 w 227"/>
                <a:gd name="T57" fmla="*/ 137 h 159"/>
                <a:gd name="T58" fmla="*/ 182 w 227"/>
                <a:gd name="T59" fmla="*/ 149 h 159"/>
                <a:gd name="T60" fmla="*/ 141 w 227"/>
                <a:gd name="T61" fmla="*/ 157 h 159"/>
                <a:gd name="T62" fmla="*/ 86 w 227"/>
                <a:gd name="T63" fmla="*/ 153 h 159"/>
                <a:gd name="T64" fmla="*/ 59 w 227"/>
                <a:gd name="T65" fmla="*/ 133 h 159"/>
                <a:gd name="T66" fmla="*/ 20 w 227"/>
                <a:gd name="T67" fmla="*/ 13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7" h="159">
                  <a:moveTo>
                    <a:pt x="20" y="139"/>
                  </a:moveTo>
                  <a:cubicBezTo>
                    <a:pt x="20" y="136"/>
                    <a:pt x="20" y="134"/>
                    <a:pt x="20" y="132"/>
                  </a:cubicBezTo>
                  <a:cubicBezTo>
                    <a:pt x="22" y="127"/>
                    <a:pt x="17" y="123"/>
                    <a:pt x="17" y="121"/>
                  </a:cubicBezTo>
                  <a:cubicBezTo>
                    <a:pt x="18" y="120"/>
                    <a:pt x="18" y="121"/>
                    <a:pt x="17" y="120"/>
                  </a:cubicBezTo>
                  <a:cubicBezTo>
                    <a:pt x="17" y="118"/>
                    <a:pt x="17" y="117"/>
                    <a:pt x="15" y="115"/>
                  </a:cubicBezTo>
                  <a:cubicBezTo>
                    <a:pt x="13" y="113"/>
                    <a:pt x="8" y="114"/>
                    <a:pt x="6" y="112"/>
                  </a:cubicBezTo>
                  <a:cubicBezTo>
                    <a:pt x="4" y="110"/>
                    <a:pt x="7" y="105"/>
                    <a:pt x="6" y="103"/>
                  </a:cubicBezTo>
                  <a:cubicBezTo>
                    <a:pt x="6" y="102"/>
                    <a:pt x="5" y="100"/>
                    <a:pt x="4" y="99"/>
                  </a:cubicBezTo>
                  <a:cubicBezTo>
                    <a:pt x="0" y="94"/>
                    <a:pt x="4" y="96"/>
                    <a:pt x="6" y="94"/>
                  </a:cubicBezTo>
                  <a:cubicBezTo>
                    <a:pt x="9" y="91"/>
                    <a:pt x="3" y="88"/>
                    <a:pt x="3" y="86"/>
                  </a:cubicBezTo>
                  <a:cubicBezTo>
                    <a:pt x="5" y="81"/>
                    <a:pt x="9" y="77"/>
                    <a:pt x="13" y="73"/>
                  </a:cubicBezTo>
                  <a:cubicBezTo>
                    <a:pt x="15" y="72"/>
                    <a:pt x="18" y="67"/>
                    <a:pt x="21" y="69"/>
                  </a:cubicBezTo>
                  <a:cubicBezTo>
                    <a:pt x="23" y="69"/>
                    <a:pt x="24" y="68"/>
                    <a:pt x="25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5" y="67"/>
                    <a:pt x="25" y="66"/>
                    <a:pt x="27" y="67"/>
                  </a:cubicBezTo>
                  <a:cubicBezTo>
                    <a:pt x="28" y="69"/>
                    <a:pt x="34" y="74"/>
                    <a:pt x="36" y="69"/>
                  </a:cubicBezTo>
                  <a:cubicBezTo>
                    <a:pt x="37" y="66"/>
                    <a:pt x="39" y="69"/>
                    <a:pt x="41" y="67"/>
                  </a:cubicBezTo>
                  <a:cubicBezTo>
                    <a:pt x="43" y="67"/>
                    <a:pt x="45" y="65"/>
                    <a:pt x="46" y="64"/>
                  </a:cubicBezTo>
                  <a:cubicBezTo>
                    <a:pt x="47" y="63"/>
                    <a:pt x="49" y="62"/>
                    <a:pt x="50" y="61"/>
                  </a:cubicBezTo>
                  <a:cubicBezTo>
                    <a:pt x="58" y="62"/>
                    <a:pt x="58" y="62"/>
                    <a:pt x="58" y="62"/>
                  </a:cubicBezTo>
                  <a:cubicBezTo>
                    <a:pt x="62" y="62"/>
                    <a:pt x="63" y="62"/>
                    <a:pt x="67" y="61"/>
                  </a:cubicBezTo>
                  <a:cubicBezTo>
                    <a:pt x="71" y="58"/>
                    <a:pt x="73" y="54"/>
                    <a:pt x="76" y="50"/>
                  </a:cubicBezTo>
                  <a:cubicBezTo>
                    <a:pt x="78" y="46"/>
                    <a:pt x="79" y="46"/>
                    <a:pt x="83" y="45"/>
                  </a:cubicBezTo>
                  <a:cubicBezTo>
                    <a:pt x="85" y="43"/>
                    <a:pt x="88" y="43"/>
                    <a:pt x="91" y="42"/>
                  </a:cubicBezTo>
                  <a:cubicBezTo>
                    <a:pt x="92" y="41"/>
                    <a:pt x="95" y="40"/>
                    <a:pt x="96" y="39"/>
                  </a:cubicBezTo>
                  <a:cubicBezTo>
                    <a:pt x="99" y="37"/>
                    <a:pt x="101" y="35"/>
                    <a:pt x="102" y="33"/>
                  </a:cubicBezTo>
                  <a:cubicBezTo>
                    <a:pt x="103" y="32"/>
                    <a:pt x="105" y="25"/>
                    <a:pt x="105" y="24"/>
                  </a:cubicBezTo>
                  <a:cubicBezTo>
                    <a:pt x="107" y="21"/>
                    <a:pt x="109" y="19"/>
                    <a:pt x="110" y="16"/>
                  </a:cubicBezTo>
                  <a:cubicBezTo>
                    <a:pt x="111" y="14"/>
                    <a:pt x="110" y="13"/>
                    <a:pt x="111" y="12"/>
                  </a:cubicBezTo>
                  <a:cubicBezTo>
                    <a:pt x="113" y="11"/>
                    <a:pt x="113" y="13"/>
                    <a:pt x="114" y="10"/>
                  </a:cubicBezTo>
                  <a:cubicBezTo>
                    <a:pt x="114" y="9"/>
                    <a:pt x="113" y="3"/>
                    <a:pt x="116" y="3"/>
                  </a:cubicBezTo>
                  <a:cubicBezTo>
                    <a:pt x="119" y="5"/>
                    <a:pt x="118" y="1"/>
                    <a:pt x="120" y="0"/>
                  </a:cubicBezTo>
                  <a:cubicBezTo>
                    <a:pt x="121" y="0"/>
                    <a:pt x="123" y="0"/>
                    <a:pt x="124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7" y="6"/>
                    <a:pt x="142" y="6"/>
                    <a:pt x="147" y="9"/>
                  </a:cubicBezTo>
                  <a:cubicBezTo>
                    <a:pt x="151" y="13"/>
                    <a:pt x="155" y="13"/>
                    <a:pt x="160" y="15"/>
                  </a:cubicBezTo>
                  <a:cubicBezTo>
                    <a:pt x="162" y="16"/>
                    <a:pt x="164" y="19"/>
                    <a:pt x="167" y="21"/>
                  </a:cubicBezTo>
                  <a:cubicBezTo>
                    <a:pt x="170" y="22"/>
                    <a:pt x="172" y="28"/>
                    <a:pt x="175" y="24"/>
                  </a:cubicBezTo>
                  <a:cubicBezTo>
                    <a:pt x="178" y="22"/>
                    <a:pt x="182" y="17"/>
                    <a:pt x="186" y="19"/>
                  </a:cubicBezTo>
                  <a:cubicBezTo>
                    <a:pt x="186" y="22"/>
                    <a:pt x="185" y="25"/>
                    <a:pt x="185" y="28"/>
                  </a:cubicBezTo>
                  <a:cubicBezTo>
                    <a:pt x="184" y="33"/>
                    <a:pt x="186" y="38"/>
                    <a:pt x="187" y="43"/>
                  </a:cubicBezTo>
                  <a:cubicBezTo>
                    <a:pt x="187" y="45"/>
                    <a:pt x="188" y="46"/>
                    <a:pt x="188" y="48"/>
                  </a:cubicBezTo>
                  <a:cubicBezTo>
                    <a:pt x="188" y="51"/>
                    <a:pt x="188" y="53"/>
                    <a:pt x="189" y="56"/>
                  </a:cubicBezTo>
                  <a:cubicBezTo>
                    <a:pt x="190" y="56"/>
                    <a:pt x="191" y="57"/>
                    <a:pt x="192" y="59"/>
                  </a:cubicBezTo>
                  <a:cubicBezTo>
                    <a:pt x="193" y="59"/>
                    <a:pt x="194" y="61"/>
                    <a:pt x="195" y="61"/>
                  </a:cubicBezTo>
                  <a:cubicBezTo>
                    <a:pt x="195" y="61"/>
                    <a:pt x="195" y="61"/>
                    <a:pt x="195" y="61"/>
                  </a:cubicBezTo>
                  <a:cubicBezTo>
                    <a:pt x="198" y="64"/>
                    <a:pt x="199" y="70"/>
                    <a:pt x="202" y="74"/>
                  </a:cubicBezTo>
                  <a:cubicBezTo>
                    <a:pt x="204" y="77"/>
                    <a:pt x="204" y="78"/>
                    <a:pt x="204" y="81"/>
                  </a:cubicBezTo>
                  <a:cubicBezTo>
                    <a:pt x="204" y="85"/>
                    <a:pt x="204" y="89"/>
                    <a:pt x="206" y="92"/>
                  </a:cubicBezTo>
                  <a:cubicBezTo>
                    <a:pt x="207" y="94"/>
                    <a:pt x="210" y="96"/>
                    <a:pt x="211" y="98"/>
                  </a:cubicBezTo>
                  <a:cubicBezTo>
                    <a:pt x="211" y="101"/>
                    <a:pt x="212" y="102"/>
                    <a:pt x="213" y="104"/>
                  </a:cubicBezTo>
                  <a:cubicBezTo>
                    <a:pt x="214" y="106"/>
                    <a:pt x="217" y="109"/>
                    <a:pt x="218" y="110"/>
                  </a:cubicBezTo>
                  <a:cubicBezTo>
                    <a:pt x="219" y="113"/>
                    <a:pt x="219" y="117"/>
                    <a:pt x="220" y="120"/>
                  </a:cubicBezTo>
                  <a:cubicBezTo>
                    <a:pt x="227" y="131"/>
                    <a:pt x="227" y="131"/>
                    <a:pt x="227" y="131"/>
                  </a:cubicBezTo>
                  <a:cubicBezTo>
                    <a:pt x="227" y="131"/>
                    <a:pt x="227" y="131"/>
                    <a:pt x="227" y="131"/>
                  </a:cubicBezTo>
                  <a:cubicBezTo>
                    <a:pt x="227" y="131"/>
                    <a:pt x="226" y="132"/>
                    <a:pt x="225" y="132"/>
                  </a:cubicBezTo>
                  <a:cubicBezTo>
                    <a:pt x="220" y="134"/>
                    <a:pt x="214" y="134"/>
                    <a:pt x="210" y="137"/>
                  </a:cubicBezTo>
                  <a:cubicBezTo>
                    <a:pt x="207" y="139"/>
                    <a:pt x="203" y="142"/>
                    <a:pt x="199" y="143"/>
                  </a:cubicBezTo>
                  <a:cubicBezTo>
                    <a:pt x="195" y="145"/>
                    <a:pt x="188" y="149"/>
                    <a:pt x="182" y="149"/>
                  </a:cubicBezTo>
                  <a:cubicBezTo>
                    <a:pt x="175" y="150"/>
                    <a:pt x="166" y="150"/>
                    <a:pt x="159" y="153"/>
                  </a:cubicBezTo>
                  <a:cubicBezTo>
                    <a:pt x="155" y="155"/>
                    <a:pt x="146" y="156"/>
                    <a:pt x="141" y="157"/>
                  </a:cubicBezTo>
                  <a:cubicBezTo>
                    <a:pt x="134" y="158"/>
                    <a:pt x="131" y="159"/>
                    <a:pt x="124" y="156"/>
                  </a:cubicBezTo>
                  <a:cubicBezTo>
                    <a:pt x="115" y="152"/>
                    <a:pt x="96" y="152"/>
                    <a:pt x="86" y="153"/>
                  </a:cubicBezTo>
                  <a:cubicBezTo>
                    <a:pt x="82" y="149"/>
                    <a:pt x="80" y="144"/>
                    <a:pt x="74" y="141"/>
                  </a:cubicBezTo>
                  <a:cubicBezTo>
                    <a:pt x="70" y="138"/>
                    <a:pt x="64" y="134"/>
                    <a:pt x="59" y="133"/>
                  </a:cubicBezTo>
                  <a:cubicBezTo>
                    <a:pt x="49" y="131"/>
                    <a:pt x="37" y="126"/>
                    <a:pt x="28" y="134"/>
                  </a:cubicBezTo>
                  <a:cubicBezTo>
                    <a:pt x="25" y="136"/>
                    <a:pt x="23" y="137"/>
                    <a:pt x="20" y="13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0">
              <a:extLst>
                <a:ext uri="{FF2B5EF4-FFF2-40B4-BE49-F238E27FC236}">
                  <a16:creationId xmlns:a16="http://schemas.microsoft.com/office/drawing/2014/main" id="{8FDD6C51-5783-1086-9ADC-BBD5A854B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0" y="2393"/>
              <a:ext cx="436" cy="306"/>
            </a:xfrm>
            <a:custGeom>
              <a:avLst/>
              <a:gdLst>
                <a:gd name="T0" fmla="*/ 20 w 227"/>
                <a:gd name="T1" fmla="*/ 132 h 159"/>
                <a:gd name="T2" fmla="*/ 17 w 227"/>
                <a:gd name="T3" fmla="*/ 120 h 159"/>
                <a:gd name="T4" fmla="*/ 6 w 227"/>
                <a:gd name="T5" fmla="*/ 112 h 159"/>
                <a:gd name="T6" fmla="*/ 4 w 227"/>
                <a:gd name="T7" fmla="*/ 99 h 159"/>
                <a:gd name="T8" fmla="*/ 3 w 227"/>
                <a:gd name="T9" fmla="*/ 86 h 159"/>
                <a:gd name="T10" fmla="*/ 21 w 227"/>
                <a:gd name="T11" fmla="*/ 69 h 159"/>
                <a:gd name="T12" fmla="*/ 25 w 227"/>
                <a:gd name="T13" fmla="*/ 67 h 159"/>
                <a:gd name="T14" fmla="*/ 36 w 227"/>
                <a:gd name="T15" fmla="*/ 69 h 159"/>
                <a:gd name="T16" fmla="*/ 46 w 227"/>
                <a:gd name="T17" fmla="*/ 64 h 159"/>
                <a:gd name="T18" fmla="*/ 58 w 227"/>
                <a:gd name="T19" fmla="*/ 62 h 159"/>
                <a:gd name="T20" fmla="*/ 76 w 227"/>
                <a:gd name="T21" fmla="*/ 50 h 159"/>
                <a:gd name="T22" fmla="*/ 91 w 227"/>
                <a:gd name="T23" fmla="*/ 42 h 159"/>
                <a:gd name="T24" fmla="*/ 102 w 227"/>
                <a:gd name="T25" fmla="*/ 33 h 159"/>
                <a:gd name="T26" fmla="*/ 110 w 227"/>
                <a:gd name="T27" fmla="*/ 16 h 159"/>
                <a:gd name="T28" fmla="*/ 114 w 227"/>
                <a:gd name="T29" fmla="*/ 10 h 159"/>
                <a:gd name="T30" fmla="*/ 120 w 227"/>
                <a:gd name="T31" fmla="*/ 0 h 159"/>
                <a:gd name="T32" fmla="*/ 124 w 227"/>
                <a:gd name="T33" fmla="*/ 0 h 159"/>
                <a:gd name="T34" fmla="*/ 147 w 227"/>
                <a:gd name="T35" fmla="*/ 9 h 159"/>
                <a:gd name="T36" fmla="*/ 167 w 227"/>
                <a:gd name="T37" fmla="*/ 21 h 159"/>
                <a:gd name="T38" fmla="*/ 186 w 227"/>
                <a:gd name="T39" fmla="*/ 19 h 159"/>
                <a:gd name="T40" fmla="*/ 187 w 227"/>
                <a:gd name="T41" fmla="*/ 43 h 159"/>
                <a:gd name="T42" fmla="*/ 189 w 227"/>
                <a:gd name="T43" fmla="*/ 56 h 159"/>
                <a:gd name="T44" fmla="*/ 195 w 227"/>
                <a:gd name="T45" fmla="*/ 61 h 159"/>
                <a:gd name="T46" fmla="*/ 202 w 227"/>
                <a:gd name="T47" fmla="*/ 74 h 159"/>
                <a:gd name="T48" fmla="*/ 206 w 227"/>
                <a:gd name="T49" fmla="*/ 92 h 159"/>
                <a:gd name="T50" fmla="*/ 213 w 227"/>
                <a:gd name="T51" fmla="*/ 104 h 159"/>
                <a:gd name="T52" fmla="*/ 220 w 227"/>
                <a:gd name="T53" fmla="*/ 120 h 159"/>
                <a:gd name="T54" fmla="*/ 227 w 227"/>
                <a:gd name="T55" fmla="*/ 131 h 159"/>
                <a:gd name="T56" fmla="*/ 210 w 227"/>
                <a:gd name="T57" fmla="*/ 137 h 159"/>
                <a:gd name="T58" fmla="*/ 182 w 227"/>
                <a:gd name="T59" fmla="*/ 149 h 159"/>
                <a:gd name="T60" fmla="*/ 141 w 227"/>
                <a:gd name="T61" fmla="*/ 157 h 159"/>
                <a:gd name="T62" fmla="*/ 86 w 227"/>
                <a:gd name="T63" fmla="*/ 153 h 159"/>
                <a:gd name="T64" fmla="*/ 59 w 227"/>
                <a:gd name="T65" fmla="*/ 133 h 159"/>
                <a:gd name="T66" fmla="*/ 20 w 227"/>
                <a:gd name="T67" fmla="*/ 13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7" h="159">
                  <a:moveTo>
                    <a:pt x="20" y="139"/>
                  </a:moveTo>
                  <a:cubicBezTo>
                    <a:pt x="20" y="136"/>
                    <a:pt x="20" y="134"/>
                    <a:pt x="20" y="132"/>
                  </a:cubicBezTo>
                  <a:cubicBezTo>
                    <a:pt x="22" y="127"/>
                    <a:pt x="17" y="123"/>
                    <a:pt x="17" y="121"/>
                  </a:cubicBezTo>
                  <a:cubicBezTo>
                    <a:pt x="18" y="120"/>
                    <a:pt x="18" y="121"/>
                    <a:pt x="17" y="120"/>
                  </a:cubicBezTo>
                  <a:cubicBezTo>
                    <a:pt x="17" y="118"/>
                    <a:pt x="17" y="117"/>
                    <a:pt x="15" y="115"/>
                  </a:cubicBezTo>
                  <a:cubicBezTo>
                    <a:pt x="13" y="113"/>
                    <a:pt x="8" y="114"/>
                    <a:pt x="6" y="112"/>
                  </a:cubicBezTo>
                  <a:cubicBezTo>
                    <a:pt x="4" y="110"/>
                    <a:pt x="7" y="105"/>
                    <a:pt x="6" y="103"/>
                  </a:cubicBezTo>
                  <a:cubicBezTo>
                    <a:pt x="6" y="102"/>
                    <a:pt x="5" y="100"/>
                    <a:pt x="4" y="99"/>
                  </a:cubicBezTo>
                  <a:cubicBezTo>
                    <a:pt x="0" y="94"/>
                    <a:pt x="4" y="96"/>
                    <a:pt x="6" y="94"/>
                  </a:cubicBezTo>
                  <a:cubicBezTo>
                    <a:pt x="9" y="91"/>
                    <a:pt x="3" y="88"/>
                    <a:pt x="3" y="86"/>
                  </a:cubicBezTo>
                  <a:cubicBezTo>
                    <a:pt x="5" y="81"/>
                    <a:pt x="9" y="77"/>
                    <a:pt x="13" y="73"/>
                  </a:cubicBezTo>
                  <a:cubicBezTo>
                    <a:pt x="15" y="72"/>
                    <a:pt x="18" y="67"/>
                    <a:pt x="21" y="69"/>
                  </a:cubicBezTo>
                  <a:cubicBezTo>
                    <a:pt x="23" y="69"/>
                    <a:pt x="24" y="68"/>
                    <a:pt x="25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5" y="67"/>
                    <a:pt x="25" y="66"/>
                    <a:pt x="27" y="67"/>
                  </a:cubicBezTo>
                  <a:cubicBezTo>
                    <a:pt x="28" y="69"/>
                    <a:pt x="34" y="74"/>
                    <a:pt x="36" y="69"/>
                  </a:cubicBezTo>
                  <a:cubicBezTo>
                    <a:pt x="37" y="66"/>
                    <a:pt x="39" y="69"/>
                    <a:pt x="41" y="67"/>
                  </a:cubicBezTo>
                  <a:cubicBezTo>
                    <a:pt x="43" y="67"/>
                    <a:pt x="45" y="65"/>
                    <a:pt x="46" y="64"/>
                  </a:cubicBezTo>
                  <a:cubicBezTo>
                    <a:pt x="47" y="63"/>
                    <a:pt x="49" y="62"/>
                    <a:pt x="50" y="61"/>
                  </a:cubicBezTo>
                  <a:cubicBezTo>
                    <a:pt x="58" y="62"/>
                    <a:pt x="58" y="62"/>
                    <a:pt x="58" y="62"/>
                  </a:cubicBezTo>
                  <a:cubicBezTo>
                    <a:pt x="62" y="62"/>
                    <a:pt x="63" y="62"/>
                    <a:pt x="67" y="61"/>
                  </a:cubicBezTo>
                  <a:cubicBezTo>
                    <a:pt x="71" y="58"/>
                    <a:pt x="73" y="54"/>
                    <a:pt x="76" y="50"/>
                  </a:cubicBezTo>
                  <a:cubicBezTo>
                    <a:pt x="78" y="46"/>
                    <a:pt x="79" y="46"/>
                    <a:pt x="83" y="45"/>
                  </a:cubicBezTo>
                  <a:cubicBezTo>
                    <a:pt x="85" y="43"/>
                    <a:pt x="88" y="43"/>
                    <a:pt x="91" y="42"/>
                  </a:cubicBezTo>
                  <a:cubicBezTo>
                    <a:pt x="92" y="41"/>
                    <a:pt x="95" y="40"/>
                    <a:pt x="96" y="39"/>
                  </a:cubicBezTo>
                  <a:cubicBezTo>
                    <a:pt x="99" y="37"/>
                    <a:pt x="101" y="35"/>
                    <a:pt x="102" y="33"/>
                  </a:cubicBezTo>
                  <a:cubicBezTo>
                    <a:pt x="103" y="32"/>
                    <a:pt x="105" y="25"/>
                    <a:pt x="105" y="24"/>
                  </a:cubicBezTo>
                  <a:cubicBezTo>
                    <a:pt x="107" y="21"/>
                    <a:pt x="109" y="19"/>
                    <a:pt x="110" y="16"/>
                  </a:cubicBezTo>
                  <a:cubicBezTo>
                    <a:pt x="111" y="14"/>
                    <a:pt x="110" y="13"/>
                    <a:pt x="111" y="12"/>
                  </a:cubicBezTo>
                  <a:cubicBezTo>
                    <a:pt x="113" y="11"/>
                    <a:pt x="113" y="13"/>
                    <a:pt x="114" y="10"/>
                  </a:cubicBezTo>
                  <a:cubicBezTo>
                    <a:pt x="114" y="9"/>
                    <a:pt x="113" y="3"/>
                    <a:pt x="116" y="3"/>
                  </a:cubicBezTo>
                  <a:cubicBezTo>
                    <a:pt x="119" y="5"/>
                    <a:pt x="118" y="1"/>
                    <a:pt x="120" y="0"/>
                  </a:cubicBezTo>
                  <a:cubicBezTo>
                    <a:pt x="121" y="0"/>
                    <a:pt x="123" y="0"/>
                    <a:pt x="124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7" y="6"/>
                    <a:pt x="142" y="6"/>
                    <a:pt x="147" y="9"/>
                  </a:cubicBezTo>
                  <a:cubicBezTo>
                    <a:pt x="151" y="13"/>
                    <a:pt x="155" y="13"/>
                    <a:pt x="160" y="15"/>
                  </a:cubicBezTo>
                  <a:cubicBezTo>
                    <a:pt x="162" y="16"/>
                    <a:pt x="164" y="19"/>
                    <a:pt x="167" y="21"/>
                  </a:cubicBezTo>
                  <a:cubicBezTo>
                    <a:pt x="170" y="22"/>
                    <a:pt x="172" y="28"/>
                    <a:pt x="175" y="24"/>
                  </a:cubicBezTo>
                  <a:cubicBezTo>
                    <a:pt x="178" y="22"/>
                    <a:pt x="182" y="17"/>
                    <a:pt x="186" y="19"/>
                  </a:cubicBezTo>
                  <a:cubicBezTo>
                    <a:pt x="186" y="22"/>
                    <a:pt x="185" y="25"/>
                    <a:pt x="185" y="28"/>
                  </a:cubicBezTo>
                  <a:cubicBezTo>
                    <a:pt x="184" y="33"/>
                    <a:pt x="186" y="38"/>
                    <a:pt x="187" y="43"/>
                  </a:cubicBezTo>
                  <a:cubicBezTo>
                    <a:pt x="187" y="45"/>
                    <a:pt x="188" y="46"/>
                    <a:pt x="188" y="48"/>
                  </a:cubicBezTo>
                  <a:cubicBezTo>
                    <a:pt x="188" y="51"/>
                    <a:pt x="188" y="53"/>
                    <a:pt x="189" y="56"/>
                  </a:cubicBezTo>
                  <a:cubicBezTo>
                    <a:pt x="190" y="56"/>
                    <a:pt x="191" y="57"/>
                    <a:pt x="192" y="59"/>
                  </a:cubicBezTo>
                  <a:cubicBezTo>
                    <a:pt x="193" y="59"/>
                    <a:pt x="194" y="61"/>
                    <a:pt x="195" y="61"/>
                  </a:cubicBezTo>
                  <a:cubicBezTo>
                    <a:pt x="195" y="61"/>
                    <a:pt x="195" y="61"/>
                    <a:pt x="195" y="61"/>
                  </a:cubicBezTo>
                  <a:cubicBezTo>
                    <a:pt x="198" y="64"/>
                    <a:pt x="199" y="70"/>
                    <a:pt x="202" y="74"/>
                  </a:cubicBezTo>
                  <a:cubicBezTo>
                    <a:pt x="204" y="77"/>
                    <a:pt x="204" y="78"/>
                    <a:pt x="204" y="81"/>
                  </a:cubicBezTo>
                  <a:cubicBezTo>
                    <a:pt x="204" y="85"/>
                    <a:pt x="204" y="89"/>
                    <a:pt x="206" y="92"/>
                  </a:cubicBezTo>
                  <a:cubicBezTo>
                    <a:pt x="207" y="94"/>
                    <a:pt x="210" y="96"/>
                    <a:pt x="211" y="98"/>
                  </a:cubicBezTo>
                  <a:cubicBezTo>
                    <a:pt x="211" y="101"/>
                    <a:pt x="212" y="102"/>
                    <a:pt x="213" y="104"/>
                  </a:cubicBezTo>
                  <a:cubicBezTo>
                    <a:pt x="214" y="106"/>
                    <a:pt x="217" y="109"/>
                    <a:pt x="218" y="110"/>
                  </a:cubicBezTo>
                  <a:cubicBezTo>
                    <a:pt x="219" y="113"/>
                    <a:pt x="219" y="117"/>
                    <a:pt x="220" y="120"/>
                  </a:cubicBezTo>
                  <a:cubicBezTo>
                    <a:pt x="227" y="131"/>
                    <a:pt x="227" y="131"/>
                    <a:pt x="227" y="131"/>
                  </a:cubicBezTo>
                  <a:cubicBezTo>
                    <a:pt x="227" y="131"/>
                    <a:pt x="227" y="131"/>
                    <a:pt x="227" y="131"/>
                  </a:cubicBezTo>
                  <a:cubicBezTo>
                    <a:pt x="227" y="131"/>
                    <a:pt x="226" y="132"/>
                    <a:pt x="225" y="132"/>
                  </a:cubicBezTo>
                  <a:cubicBezTo>
                    <a:pt x="220" y="134"/>
                    <a:pt x="214" y="134"/>
                    <a:pt x="210" y="137"/>
                  </a:cubicBezTo>
                  <a:cubicBezTo>
                    <a:pt x="207" y="139"/>
                    <a:pt x="203" y="142"/>
                    <a:pt x="199" y="143"/>
                  </a:cubicBezTo>
                  <a:cubicBezTo>
                    <a:pt x="195" y="145"/>
                    <a:pt x="188" y="149"/>
                    <a:pt x="182" y="149"/>
                  </a:cubicBezTo>
                  <a:cubicBezTo>
                    <a:pt x="175" y="150"/>
                    <a:pt x="166" y="150"/>
                    <a:pt x="159" y="153"/>
                  </a:cubicBezTo>
                  <a:cubicBezTo>
                    <a:pt x="155" y="155"/>
                    <a:pt x="146" y="156"/>
                    <a:pt x="141" y="157"/>
                  </a:cubicBezTo>
                  <a:cubicBezTo>
                    <a:pt x="134" y="158"/>
                    <a:pt x="131" y="159"/>
                    <a:pt x="124" y="156"/>
                  </a:cubicBezTo>
                  <a:cubicBezTo>
                    <a:pt x="115" y="152"/>
                    <a:pt x="96" y="152"/>
                    <a:pt x="86" y="153"/>
                  </a:cubicBezTo>
                  <a:cubicBezTo>
                    <a:pt x="82" y="149"/>
                    <a:pt x="80" y="144"/>
                    <a:pt x="74" y="141"/>
                  </a:cubicBezTo>
                  <a:cubicBezTo>
                    <a:pt x="70" y="138"/>
                    <a:pt x="64" y="134"/>
                    <a:pt x="59" y="133"/>
                  </a:cubicBezTo>
                  <a:cubicBezTo>
                    <a:pt x="49" y="131"/>
                    <a:pt x="37" y="126"/>
                    <a:pt x="28" y="134"/>
                  </a:cubicBezTo>
                  <a:cubicBezTo>
                    <a:pt x="25" y="136"/>
                    <a:pt x="23" y="137"/>
                    <a:pt x="20" y="139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51">
              <a:extLst>
                <a:ext uri="{FF2B5EF4-FFF2-40B4-BE49-F238E27FC236}">
                  <a16:creationId xmlns:a16="http://schemas.microsoft.com/office/drawing/2014/main" id="{CFCACA8E-7296-DB3F-3260-8823F4E07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4" y="2456"/>
              <a:ext cx="356" cy="191"/>
            </a:xfrm>
            <a:custGeom>
              <a:avLst/>
              <a:gdLst>
                <a:gd name="T0" fmla="*/ 171 w 185"/>
                <a:gd name="T1" fmla="*/ 6 h 99"/>
                <a:gd name="T2" fmla="*/ 177 w 185"/>
                <a:gd name="T3" fmla="*/ 7 h 99"/>
                <a:gd name="T4" fmla="*/ 177 w 185"/>
                <a:gd name="T5" fmla="*/ 7 h 99"/>
                <a:gd name="T6" fmla="*/ 184 w 185"/>
                <a:gd name="T7" fmla="*/ 18 h 99"/>
                <a:gd name="T8" fmla="*/ 182 w 185"/>
                <a:gd name="T9" fmla="*/ 32 h 99"/>
                <a:gd name="T10" fmla="*/ 182 w 185"/>
                <a:gd name="T11" fmla="*/ 39 h 99"/>
                <a:gd name="T12" fmla="*/ 171 w 185"/>
                <a:gd name="T13" fmla="*/ 35 h 99"/>
                <a:gd name="T14" fmla="*/ 159 w 185"/>
                <a:gd name="T15" fmla="*/ 36 h 99"/>
                <a:gd name="T16" fmla="*/ 156 w 185"/>
                <a:gd name="T17" fmla="*/ 45 h 99"/>
                <a:gd name="T18" fmla="*/ 153 w 185"/>
                <a:gd name="T19" fmla="*/ 52 h 99"/>
                <a:gd name="T20" fmla="*/ 156 w 185"/>
                <a:gd name="T21" fmla="*/ 56 h 99"/>
                <a:gd name="T22" fmla="*/ 163 w 185"/>
                <a:gd name="T23" fmla="*/ 62 h 99"/>
                <a:gd name="T24" fmla="*/ 164 w 185"/>
                <a:gd name="T25" fmla="*/ 73 h 99"/>
                <a:gd name="T26" fmla="*/ 164 w 185"/>
                <a:gd name="T27" fmla="*/ 73 h 99"/>
                <a:gd name="T28" fmla="*/ 158 w 185"/>
                <a:gd name="T29" fmla="*/ 75 h 99"/>
                <a:gd name="T30" fmla="*/ 125 w 185"/>
                <a:gd name="T31" fmla="*/ 79 h 99"/>
                <a:gd name="T32" fmla="*/ 107 w 185"/>
                <a:gd name="T33" fmla="*/ 75 h 99"/>
                <a:gd name="T34" fmla="*/ 96 w 185"/>
                <a:gd name="T35" fmla="*/ 72 h 99"/>
                <a:gd name="T36" fmla="*/ 87 w 185"/>
                <a:gd name="T37" fmla="*/ 73 h 99"/>
                <a:gd name="T38" fmla="*/ 81 w 185"/>
                <a:gd name="T39" fmla="*/ 72 h 99"/>
                <a:gd name="T40" fmla="*/ 69 w 185"/>
                <a:gd name="T41" fmla="*/ 77 h 99"/>
                <a:gd name="T42" fmla="*/ 52 w 185"/>
                <a:gd name="T43" fmla="*/ 84 h 99"/>
                <a:gd name="T44" fmla="*/ 44 w 185"/>
                <a:gd name="T45" fmla="*/ 88 h 99"/>
                <a:gd name="T46" fmla="*/ 32 w 185"/>
                <a:gd name="T47" fmla="*/ 99 h 99"/>
                <a:gd name="T48" fmla="*/ 32 w 185"/>
                <a:gd name="T49" fmla="*/ 99 h 99"/>
                <a:gd name="T50" fmla="*/ 25 w 185"/>
                <a:gd name="T51" fmla="*/ 87 h 99"/>
                <a:gd name="T52" fmla="*/ 23 w 185"/>
                <a:gd name="T53" fmla="*/ 78 h 99"/>
                <a:gd name="T54" fmla="*/ 18 w 185"/>
                <a:gd name="T55" fmla="*/ 71 h 99"/>
                <a:gd name="T56" fmla="*/ 16 w 185"/>
                <a:gd name="T57" fmla="*/ 65 h 99"/>
                <a:gd name="T58" fmla="*/ 11 w 185"/>
                <a:gd name="T59" fmla="*/ 59 h 99"/>
                <a:gd name="T60" fmla="*/ 9 w 185"/>
                <a:gd name="T61" fmla="*/ 49 h 99"/>
                <a:gd name="T62" fmla="*/ 7 w 185"/>
                <a:gd name="T63" fmla="*/ 41 h 99"/>
                <a:gd name="T64" fmla="*/ 0 w 185"/>
                <a:gd name="T65" fmla="*/ 28 h 99"/>
                <a:gd name="T66" fmla="*/ 0 w 185"/>
                <a:gd name="T67" fmla="*/ 28 h 99"/>
                <a:gd name="T68" fmla="*/ 10 w 185"/>
                <a:gd name="T69" fmla="*/ 26 h 99"/>
                <a:gd name="T70" fmla="*/ 18 w 185"/>
                <a:gd name="T71" fmla="*/ 22 h 99"/>
                <a:gd name="T72" fmla="*/ 31 w 185"/>
                <a:gd name="T73" fmla="*/ 26 h 99"/>
                <a:gd name="T74" fmla="*/ 45 w 185"/>
                <a:gd name="T75" fmla="*/ 22 h 99"/>
                <a:gd name="T76" fmla="*/ 57 w 185"/>
                <a:gd name="T77" fmla="*/ 18 h 99"/>
                <a:gd name="T78" fmla="*/ 71 w 185"/>
                <a:gd name="T79" fmla="*/ 20 h 99"/>
                <a:gd name="T80" fmla="*/ 70 w 185"/>
                <a:gd name="T81" fmla="*/ 2 h 99"/>
                <a:gd name="T82" fmla="*/ 71 w 185"/>
                <a:gd name="T83" fmla="*/ 2 h 99"/>
                <a:gd name="T84" fmla="*/ 89 w 185"/>
                <a:gd name="T85" fmla="*/ 10 h 99"/>
                <a:gd name="T86" fmla="*/ 106 w 185"/>
                <a:gd name="T87" fmla="*/ 0 h 99"/>
                <a:gd name="T88" fmla="*/ 106 w 185"/>
                <a:gd name="T89" fmla="*/ 0 h 99"/>
                <a:gd name="T90" fmla="*/ 109 w 185"/>
                <a:gd name="T91" fmla="*/ 10 h 99"/>
                <a:gd name="T92" fmla="*/ 113 w 185"/>
                <a:gd name="T93" fmla="*/ 14 h 99"/>
                <a:gd name="T94" fmla="*/ 113 w 185"/>
                <a:gd name="T95" fmla="*/ 21 h 99"/>
                <a:gd name="T96" fmla="*/ 124 w 185"/>
                <a:gd name="T97" fmla="*/ 29 h 99"/>
                <a:gd name="T98" fmla="*/ 139 w 185"/>
                <a:gd name="T99" fmla="*/ 31 h 99"/>
                <a:gd name="T100" fmla="*/ 171 w 185"/>
                <a:gd name="T101" fmla="*/ 6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5" h="99">
                  <a:moveTo>
                    <a:pt x="171" y="6"/>
                  </a:moveTo>
                  <a:cubicBezTo>
                    <a:pt x="172" y="8"/>
                    <a:pt x="176" y="6"/>
                    <a:pt x="177" y="7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9" y="11"/>
                    <a:pt x="182" y="13"/>
                    <a:pt x="184" y="18"/>
                  </a:cubicBezTo>
                  <a:cubicBezTo>
                    <a:pt x="185" y="20"/>
                    <a:pt x="179" y="31"/>
                    <a:pt x="182" y="32"/>
                  </a:cubicBezTo>
                  <a:cubicBezTo>
                    <a:pt x="182" y="39"/>
                    <a:pt x="182" y="39"/>
                    <a:pt x="182" y="39"/>
                  </a:cubicBezTo>
                  <a:cubicBezTo>
                    <a:pt x="179" y="42"/>
                    <a:pt x="174" y="35"/>
                    <a:pt x="171" y="35"/>
                  </a:cubicBezTo>
                  <a:cubicBezTo>
                    <a:pt x="168" y="39"/>
                    <a:pt x="162" y="36"/>
                    <a:pt x="159" y="36"/>
                  </a:cubicBezTo>
                  <a:cubicBezTo>
                    <a:pt x="158" y="36"/>
                    <a:pt x="156" y="44"/>
                    <a:pt x="156" y="45"/>
                  </a:cubicBezTo>
                  <a:cubicBezTo>
                    <a:pt x="155" y="48"/>
                    <a:pt x="153" y="49"/>
                    <a:pt x="153" y="52"/>
                  </a:cubicBezTo>
                  <a:cubicBezTo>
                    <a:pt x="155" y="54"/>
                    <a:pt x="153" y="56"/>
                    <a:pt x="156" y="56"/>
                  </a:cubicBezTo>
                  <a:cubicBezTo>
                    <a:pt x="160" y="57"/>
                    <a:pt x="162" y="57"/>
                    <a:pt x="163" y="62"/>
                  </a:cubicBezTo>
                  <a:cubicBezTo>
                    <a:pt x="164" y="64"/>
                    <a:pt x="164" y="70"/>
                    <a:pt x="164" y="73"/>
                  </a:cubicBezTo>
                  <a:cubicBezTo>
                    <a:pt x="164" y="73"/>
                    <a:pt x="164" y="73"/>
                    <a:pt x="164" y="73"/>
                  </a:cubicBezTo>
                  <a:cubicBezTo>
                    <a:pt x="162" y="73"/>
                    <a:pt x="159" y="74"/>
                    <a:pt x="158" y="75"/>
                  </a:cubicBezTo>
                  <a:cubicBezTo>
                    <a:pt x="147" y="78"/>
                    <a:pt x="137" y="77"/>
                    <a:pt x="125" y="79"/>
                  </a:cubicBezTo>
                  <a:cubicBezTo>
                    <a:pt x="121" y="79"/>
                    <a:pt x="111" y="78"/>
                    <a:pt x="107" y="75"/>
                  </a:cubicBezTo>
                  <a:cubicBezTo>
                    <a:pt x="104" y="75"/>
                    <a:pt x="100" y="73"/>
                    <a:pt x="96" y="72"/>
                  </a:cubicBezTo>
                  <a:cubicBezTo>
                    <a:pt x="93" y="71"/>
                    <a:pt x="90" y="73"/>
                    <a:pt x="87" y="73"/>
                  </a:cubicBezTo>
                  <a:cubicBezTo>
                    <a:pt x="85" y="73"/>
                    <a:pt x="84" y="71"/>
                    <a:pt x="81" y="72"/>
                  </a:cubicBezTo>
                  <a:cubicBezTo>
                    <a:pt x="77" y="73"/>
                    <a:pt x="72" y="75"/>
                    <a:pt x="69" y="77"/>
                  </a:cubicBezTo>
                  <a:cubicBezTo>
                    <a:pt x="63" y="81"/>
                    <a:pt x="59" y="83"/>
                    <a:pt x="52" y="84"/>
                  </a:cubicBezTo>
                  <a:cubicBezTo>
                    <a:pt x="49" y="84"/>
                    <a:pt x="47" y="87"/>
                    <a:pt x="44" y="88"/>
                  </a:cubicBezTo>
                  <a:cubicBezTo>
                    <a:pt x="40" y="91"/>
                    <a:pt x="37" y="96"/>
                    <a:pt x="32" y="99"/>
                  </a:cubicBezTo>
                  <a:cubicBezTo>
                    <a:pt x="32" y="99"/>
                    <a:pt x="32" y="99"/>
                    <a:pt x="32" y="99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4" y="84"/>
                    <a:pt x="24" y="81"/>
                    <a:pt x="23" y="78"/>
                  </a:cubicBezTo>
                  <a:cubicBezTo>
                    <a:pt x="22" y="76"/>
                    <a:pt x="19" y="73"/>
                    <a:pt x="18" y="71"/>
                  </a:cubicBezTo>
                  <a:cubicBezTo>
                    <a:pt x="17" y="70"/>
                    <a:pt x="16" y="68"/>
                    <a:pt x="16" y="65"/>
                  </a:cubicBezTo>
                  <a:cubicBezTo>
                    <a:pt x="15" y="63"/>
                    <a:pt x="12" y="61"/>
                    <a:pt x="11" y="59"/>
                  </a:cubicBezTo>
                  <a:cubicBezTo>
                    <a:pt x="9" y="57"/>
                    <a:pt x="9" y="52"/>
                    <a:pt x="9" y="49"/>
                  </a:cubicBezTo>
                  <a:cubicBezTo>
                    <a:pt x="9" y="45"/>
                    <a:pt x="9" y="44"/>
                    <a:pt x="7" y="41"/>
                  </a:cubicBezTo>
                  <a:cubicBezTo>
                    <a:pt x="4" y="37"/>
                    <a:pt x="3" y="31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3" y="26"/>
                    <a:pt x="6" y="27"/>
                    <a:pt x="10" y="26"/>
                  </a:cubicBezTo>
                  <a:cubicBezTo>
                    <a:pt x="13" y="25"/>
                    <a:pt x="15" y="23"/>
                    <a:pt x="18" y="22"/>
                  </a:cubicBezTo>
                  <a:cubicBezTo>
                    <a:pt x="23" y="21"/>
                    <a:pt x="26" y="26"/>
                    <a:pt x="31" y="26"/>
                  </a:cubicBezTo>
                  <a:cubicBezTo>
                    <a:pt x="37" y="26"/>
                    <a:pt x="40" y="24"/>
                    <a:pt x="45" y="22"/>
                  </a:cubicBezTo>
                  <a:cubicBezTo>
                    <a:pt x="49" y="16"/>
                    <a:pt x="51" y="16"/>
                    <a:pt x="57" y="18"/>
                  </a:cubicBezTo>
                  <a:cubicBezTo>
                    <a:pt x="61" y="18"/>
                    <a:pt x="67" y="20"/>
                    <a:pt x="71" y="20"/>
                  </a:cubicBezTo>
                  <a:cubicBezTo>
                    <a:pt x="73" y="16"/>
                    <a:pt x="67" y="5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5" y="7"/>
                    <a:pt x="82" y="9"/>
                    <a:pt x="89" y="10"/>
                  </a:cubicBezTo>
                  <a:cubicBezTo>
                    <a:pt x="96" y="11"/>
                    <a:pt x="101" y="3"/>
                    <a:pt x="106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0" y="11"/>
                    <a:pt x="112" y="13"/>
                    <a:pt x="113" y="14"/>
                  </a:cubicBezTo>
                  <a:cubicBezTo>
                    <a:pt x="114" y="15"/>
                    <a:pt x="113" y="19"/>
                    <a:pt x="113" y="21"/>
                  </a:cubicBezTo>
                  <a:cubicBezTo>
                    <a:pt x="115" y="24"/>
                    <a:pt x="121" y="29"/>
                    <a:pt x="124" y="29"/>
                  </a:cubicBezTo>
                  <a:cubicBezTo>
                    <a:pt x="139" y="31"/>
                    <a:pt x="139" y="31"/>
                    <a:pt x="139" y="31"/>
                  </a:cubicBezTo>
                  <a:cubicBezTo>
                    <a:pt x="153" y="33"/>
                    <a:pt x="162" y="15"/>
                    <a:pt x="171" y="6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2">
              <a:extLst>
                <a:ext uri="{FF2B5EF4-FFF2-40B4-BE49-F238E27FC236}">
                  <a16:creationId xmlns:a16="http://schemas.microsoft.com/office/drawing/2014/main" id="{0C62FE5B-D60C-0D5D-DD83-8BF1E215C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4" y="2456"/>
              <a:ext cx="356" cy="191"/>
            </a:xfrm>
            <a:custGeom>
              <a:avLst/>
              <a:gdLst>
                <a:gd name="T0" fmla="*/ 171 w 185"/>
                <a:gd name="T1" fmla="*/ 6 h 99"/>
                <a:gd name="T2" fmla="*/ 177 w 185"/>
                <a:gd name="T3" fmla="*/ 7 h 99"/>
                <a:gd name="T4" fmla="*/ 177 w 185"/>
                <a:gd name="T5" fmla="*/ 7 h 99"/>
                <a:gd name="T6" fmla="*/ 184 w 185"/>
                <a:gd name="T7" fmla="*/ 18 h 99"/>
                <a:gd name="T8" fmla="*/ 182 w 185"/>
                <a:gd name="T9" fmla="*/ 32 h 99"/>
                <a:gd name="T10" fmla="*/ 182 w 185"/>
                <a:gd name="T11" fmla="*/ 39 h 99"/>
                <a:gd name="T12" fmla="*/ 171 w 185"/>
                <a:gd name="T13" fmla="*/ 35 h 99"/>
                <a:gd name="T14" fmla="*/ 159 w 185"/>
                <a:gd name="T15" fmla="*/ 36 h 99"/>
                <a:gd name="T16" fmla="*/ 156 w 185"/>
                <a:gd name="T17" fmla="*/ 45 h 99"/>
                <a:gd name="T18" fmla="*/ 153 w 185"/>
                <a:gd name="T19" fmla="*/ 52 h 99"/>
                <a:gd name="T20" fmla="*/ 156 w 185"/>
                <a:gd name="T21" fmla="*/ 56 h 99"/>
                <a:gd name="T22" fmla="*/ 163 w 185"/>
                <a:gd name="T23" fmla="*/ 62 h 99"/>
                <a:gd name="T24" fmla="*/ 164 w 185"/>
                <a:gd name="T25" fmla="*/ 73 h 99"/>
                <a:gd name="T26" fmla="*/ 164 w 185"/>
                <a:gd name="T27" fmla="*/ 73 h 99"/>
                <a:gd name="T28" fmla="*/ 158 w 185"/>
                <a:gd name="T29" fmla="*/ 75 h 99"/>
                <a:gd name="T30" fmla="*/ 125 w 185"/>
                <a:gd name="T31" fmla="*/ 79 h 99"/>
                <a:gd name="T32" fmla="*/ 107 w 185"/>
                <a:gd name="T33" fmla="*/ 75 h 99"/>
                <a:gd name="T34" fmla="*/ 96 w 185"/>
                <a:gd name="T35" fmla="*/ 72 h 99"/>
                <a:gd name="T36" fmla="*/ 87 w 185"/>
                <a:gd name="T37" fmla="*/ 73 h 99"/>
                <a:gd name="T38" fmla="*/ 81 w 185"/>
                <a:gd name="T39" fmla="*/ 72 h 99"/>
                <a:gd name="T40" fmla="*/ 69 w 185"/>
                <a:gd name="T41" fmla="*/ 77 h 99"/>
                <a:gd name="T42" fmla="*/ 52 w 185"/>
                <a:gd name="T43" fmla="*/ 84 h 99"/>
                <a:gd name="T44" fmla="*/ 44 w 185"/>
                <a:gd name="T45" fmla="*/ 88 h 99"/>
                <a:gd name="T46" fmla="*/ 32 w 185"/>
                <a:gd name="T47" fmla="*/ 99 h 99"/>
                <a:gd name="T48" fmla="*/ 32 w 185"/>
                <a:gd name="T49" fmla="*/ 99 h 99"/>
                <a:gd name="T50" fmla="*/ 25 w 185"/>
                <a:gd name="T51" fmla="*/ 87 h 99"/>
                <a:gd name="T52" fmla="*/ 23 w 185"/>
                <a:gd name="T53" fmla="*/ 78 h 99"/>
                <a:gd name="T54" fmla="*/ 18 w 185"/>
                <a:gd name="T55" fmla="*/ 71 h 99"/>
                <a:gd name="T56" fmla="*/ 16 w 185"/>
                <a:gd name="T57" fmla="*/ 65 h 99"/>
                <a:gd name="T58" fmla="*/ 11 w 185"/>
                <a:gd name="T59" fmla="*/ 59 h 99"/>
                <a:gd name="T60" fmla="*/ 9 w 185"/>
                <a:gd name="T61" fmla="*/ 49 h 99"/>
                <a:gd name="T62" fmla="*/ 7 w 185"/>
                <a:gd name="T63" fmla="*/ 41 h 99"/>
                <a:gd name="T64" fmla="*/ 0 w 185"/>
                <a:gd name="T65" fmla="*/ 28 h 99"/>
                <a:gd name="T66" fmla="*/ 0 w 185"/>
                <a:gd name="T67" fmla="*/ 28 h 99"/>
                <a:gd name="T68" fmla="*/ 10 w 185"/>
                <a:gd name="T69" fmla="*/ 26 h 99"/>
                <a:gd name="T70" fmla="*/ 18 w 185"/>
                <a:gd name="T71" fmla="*/ 22 h 99"/>
                <a:gd name="T72" fmla="*/ 31 w 185"/>
                <a:gd name="T73" fmla="*/ 26 h 99"/>
                <a:gd name="T74" fmla="*/ 45 w 185"/>
                <a:gd name="T75" fmla="*/ 22 h 99"/>
                <a:gd name="T76" fmla="*/ 57 w 185"/>
                <a:gd name="T77" fmla="*/ 18 h 99"/>
                <a:gd name="T78" fmla="*/ 71 w 185"/>
                <a:gd name="T79" fmla="*/ 20 h 99"/>
                <a:gd name="T80" fmla="*/ 70 w 185"/>
                <a:gd name="T81" fmla="*/ 2 h 99"/>
                <a:gd name="T82" fmla="*/ 71 w 185"/>
                <a:gd name="T83" fmla="*/ 2 h 99"/>
                <a:gd name="T84" fmla="*/ 89 w 185"/>
                <a:gd name="T85" fmla="*/ 10 h 99"/>
                <a:gd name="T86" fmla="*/ 106 w 185"/>
                <a:gd name="T87" fmla="*/ 0 h 99"/>
                <a:gd name="T88" fmla="*/ 106 w 185"/>
                <a:gd name="T89" fmla="*/ 0 h 99"/>
                <a:gd name="T90" fmla="*/ 109 w 185"/>
                <a:gd name="T91" fmla="*/ 10 h 99"/>
                <a:gd name="T92" fmla="*/ 113 w 185"/>
                <a:gd name="T93" fmla="*/ 14 h 99"/>
                <a:gd name="T94" fmla="*/ 113 w 185"/>
                <a:gd name="T95" fmla="*/ 21 h 99"/>
                <a:gd name="T96" fmla="*/ 124 w 185"/>
                <a:gd name="T97" fmla="*/ 29 h 99"/>
                <a:gd name="T98" fmla="*/ 139 w 185"/>
                <a:gd name="T99" fmla="*/ 31 h 99"/>
                <a:gd name="T100" fmla="*/ 171 w 185"/>
                <a:gd name="T101" fmla="*/ 6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5" h="99">
                  <a:moveTo>
                    <a:pt x="171" y="6"/>
                  </a:moveTo>
                  <a:cubicBezTo>
                    <a:pt x="172" y="8"/>
                    <a:pt x="176" y="6"/>
                    <a:pt x="177" y="7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9" y="11"/>
                    <a:pt x="182" y="13"/>
                    <a:pt x="184" y="18"/>
                  </a:cubicBezTo>
                  <a:cubicBezTo>
                    <a:pt x="185" y="20"/>
                    <a:pt x="179" y="31"/>
                    <a:pt x="182" y="32"/>
                  </a:cubicBezTo>
                  <a:cubicBezTo>
                    <a:pt x="182" y="39"/>
                    <a:pt x="182" y="39"/>
                    <a:pt x="182" y="39"/>
                  </a:cubicBezTo>
                  <a:cubicBezTo>
                    <a:pt x="179" y="42"/>
                    <a:pt x="174" y="35"/>
                    <a:pt x="171" y="35"/>
                  </a:cubicBezTo>
                  <a:cubicBezTo>
                    <a:pt x="168" y="39"/>
                    <a:pt x="162" y="36"/>
                    <a:pt x="159" y="36"/>
                  </a:cubicBezTo>
                  <a:cubicBezTo>
                    <a:pt x="158" y="36"/>
                    <a:pt x="156" y="44"/>
                    <a:pt x="156" y="45"/>
                  </a:cubicBezTo>
                  <a:cubicBezTo>
                    <a:pt x="155" y="48"/>
                    <a:pt x="153" y="49"/>
                    <a:pt x="153" y="52"/>
                  </a:cubicBezTo>
                  <a:cubicBezTo>
                    <a:pt x="155" y="54"/>
                    <a:pt x="153" y="56"/>
                    <a:pt x="156" y="56"/>
                  </a:cubicBezTo>
                  <a:cubicBezTo>
                    <a:pt x="160" y="57"/>
                    <a:pt x="162" y="57"/>
                    <a:pt x="163" y="62"/>
                  </a:cubicBezTo>
                  <a:cubicBezTo>
                    <a:pt x="164" y="64"/>
                    <a:pt x="164" y="70"/>
                    <a:pt x="164" y="73"/>
                  </a:cubicBezTo>
                  <a:cubicBezTo>
                    <a:pt x="164" y="73"/>
                    <a:pt x="164" y="73"/>
                    <a:pt x="164" y="73"/>
                  </a:cubicBezTo>
                  <a:cubicBezTo>
                    <a:pt x="162" y="73"/>
                    <a:pt x="159" y="74"/>
                    <a:pt x="158" y="75"/>
                  </a:cubicBezTo>
                  <a:cubicBezTo>
                    <a:pt x="147" y="78"/>
                    <a:pt x="137" y="77"/>
                    <a:pt x="125" y="79"/>
                  </a:cubicBezTo>
                  <a:cubicBezTo>
                    <a:pt x="121" y="79"/>
                    <a:pt x="111" y="78"/>
                    <a:pt x="107" y="75"/>
                  </a:cubicBezTo>
                  <a:cubicBezTo>
                    <a:pt x="104" y="75"/>
                    <a:pt x="100" y="73"/>
                    <a:pt x="96" y="72"/>
                  </a:cubicBezTo>
                  <a:cubicBezTo>
                    <a:pt x="93" y="71"/>
                    <a:pt x="90" y="73"/>
                    <a:pt x="87" y="73"/>
                  </a:cubicBezTo>
                  <a:cubicBezTo>
                    <a:pt x="85" y="73"/>
                    <a:pt x="84" y="71"/>
                    <a:pt x="81" y="72"/>
                  </a:cubicBezTo>
                  <a:cubicBezTo>
                    <a:pt x="77" y="73"/>
                    <a:pt x="72" y="75"/>
                    <a:pt x="69" y="77"/>
                  </a:cubicBezTo>
                  <a:cubicBezTo>
                    <a:pt x="63" y="81"/>
                    <a:pt x="59" y="83"/>
                    <a:pt x="52" y="84"/>
                  </a:cubicBezTo>
                  <a:cubicBezTo>
                    <a:pt x="49" y="84"/>
                    <a:pt x="47" y="87"/>
                    <a:pt x="44" y="88"/>
                  </a:cubicBezTo>
                  <a:cubicBezTo>
                    <a:pt x="40" y="91"/>
                    <a:pt x="37" y="96"/>
                    <a:pt x="32" y="99"/>
                  </a:cubicBezTo>
                  <a:cubicBezTo>
                    <a:pt x="32" y="99"/>
                    <a:pt x="32" y="99"/>
                    <a:pt x="32" y="99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4" y="84"/>
                    <a:pt x="24" y="81"/>
                    <a:pt x="23" y="78"/>
                  </a:cubicBezTo>
                  <a:cubicBezTo>
                    <a:pt x="22" y="76"/>
                    <a:pt x="19" y="73"/>
                    <a:pt x="18" y="71"/>
                  </a:cubicBezTo>
                  <a:cubicBezTo>
                    <a:pt x="17" y="70"/>
                    <a:pt x="16" y="68"/>
                    <a:pt x="16" y="65"/>
                  </a:cubicBezTo>
                  <a:cubicBezTo>
                    <a:pt x="15" y="63"/>
                    <a:pt x="12" y="61"/>
                    <a:pt x="11" y="59"/>
                  </a:cubicBezTo>
                  <a:cubicBezTo>
                    <a:pt x="9" y="57"/>
                    <a:pt x="9" y="52"/>
                    <a:pt x="9" y="49"/>
                  </a:cubicBezTo>
                  <a:cubicBezTo>
                    <a:pt x="9" y="45"/>
                    <a:pt x="9" y="44"/>
                    <a:pt x="7" y="41"/>
                  </a:cubicBezTo>
                  <a:cubicBezTo>
                    <a:pt x="4" y="37"/>
                    <a:pt x="3" y="31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3" y="26"/>
                    <a:pt x="6" y="27"/>
                    <a:pt x="10" y="26"/>
                  </a:cubicBezTo>
                  <a:cubicBezTo>
                    <a:pt x="13" y="25"/>
                    <a:pt x="15" y="23"/>
                    <a:pt x="18" y="22"/>
                  </a:cubicBezTo>
                  <a:cubicBezTo>
                    <a:pt x="23" y="21"/>
                    <a:pt x="26" y="26"/>
                    <a:pt x="31" y="26"/>
                  </a:cubicBezTo>
                  <a:cubicBezTo>
                    <a:pt x="37" y="26"/>
                    <a:pt x="40" y="24"/>
                    <a:pt x="45" y="22"/>
                  </a:cubicBezTo>
                  <a:cubicBezTo>
                    <a:pt x="49" y="16"/>
                    <a:pt x="51" y="16"/>
                    <a:pt x="57" y="18"/>
                  </a:cubicBezTo>
                  <a:cubicBezTo>
                    <a:pt x="61" y="18"/>
                    <a:pt x="67" y="20"/>
                    <a:pt x="71" y="20"/>
                  </a:cubicBezTo>
                  <a:cubicBezTo>
                    <a:pt x="73" y="16"/>
                    <a:pt x="67" y="5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5" y="7"/>
                    <a:pt x="82" y="9"/>
                    <a:pt x="89" y="10"/>
                  </a:cubicBezTo>
                  <a:cubicBezTo>
                    <a:pt x="96" y="11"/>
                    <a:pt x="101" y="3"/>
                    <a:pt x="106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0" y="11"/>
                    <a:pt x="112" y="13"/>
                    <a:pt x="113" y="14"/>
                  </a:cubicBezTo>
                  <a:cubicBezTo>
                    <a:pt x="114" y="15"/>
                    <a:pt x="113" y="19"/>
                    <a:pt x="113" y="21"/>
                  </a:cubicBezTo>
                  <a:cubicBezTo>
                    <a:pt x="115" y="24"/>
                    <a:pt x="121" y="29"/>
                    <a:pt x="124" y="29"/>
                  </a:cubicBezTo>
                  <a:cubicBezTo>
                    <a:pt x="139" y="31"/>
                    <a:pt x="139" y="31"/>
                    <a:pt x="139" y="31"/>
                  </a:cubicBezTo>
                  <a:cubicBezTo>
                    <a:pt x="153" y="33"/>
                    <a:pt x="162" y="15"/>
                    <a:pt x="171" y="6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3">
              <a:extLst>
                <a:ext uri="{FF2B5EF4-FFF2-40B4-BE49-F238E27FC236}">
                  <a16:creationId xmlns:a16="http://schemas.microsoft.com/office/drawing/2014/main" id="{3EAF00F6-C252-4EE0-C18D-DF772D722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4" y="2231"/>
              <a:ext cx="394" cy="279"/>
            </a:xfrm>
            <a:custGeom>
              <a:avLst/>
              <a:gdLst>
                <a:gd name="T0" fmla="*/ 0 w 205"/>
                <a:gd name="T1" fmla="*/ 61 h 145"/>
                <a:gd name="T2" fmla="*/ 2 w 205"/>
                <a:gd name="T3" fmla="*/ 49 h 145"/>
                <a:gd name="T4" fmla="*/ 20 w 205"/>
                <a:gd name="T5" fmla="*/ 46 h 145"/>
                <a:gd name="T6" fmla="*/ 40 w 205"/>
                <a:gd name="T7" fmla="*/ 54 h 145"/>
                <a:gd name="T8" fmla="*/ 50 w 205"/>
                <a:gd name="T9" fmla="*/ 47 h 145"/>
                <a:gd name="T10" fmla="*/ 57 w 205"/>
                <a:gd name="T11" fmla="*/ 45 h 145"/>
                <a:gd name="T12" fmla="*/ 63 w 205"/>
                <a:gd name="T13" fmla="*/ 41 h 145"/>
                <a:gd name="T14" fmla="*/ 70 w 205"/>
                <a:gd name="T15" fmla="*/ 43 h 145"/>
                <a:gd name="T16" fmla="*/ 80 w 205"/>
                <a:gd name="T17" fmla="*/ 30 h 145"/>
                <a:gd name="T18" fmla="*/ 100 w 205"/>
                <a:gd name="T19" fmla="*/ 30 h 145"/>
                <a:gd name="T20" fmla="*/ 110 w 205"/>
                <a:gd name="T21" fmla="*/ 29 h 145"/>
                <a:gd name="T22" fmla="*/ 118 w 205"/>
                <a:gd name="T23" fmla="*/ 20 h 145"/>
                <a:gd name="T24" fmla="*/ 130 w 205"/>
                <a:gd name="T25" fmla="*/ 16 h 145"/>
                <a:gd name="T26" fmla="*/ 148 w 205"/>
                <a:gd name="T27" fmla="*/ 13 h 145"/>
                <a:gd name="T28" fmla="*/ 163 w 205"/>
                <a:gd name="T29" fmla="*/ 15 h 145"/>
                <a:gd name="T30" fmla="*/ 183 w 205"/>
                <a:gd name="T31" fmla="*/ 1 h 145"/>
                <a:gd name="T32" fmla="*/ 189 w 205"/>
                <a:gd name="T33" fmla="*/ 0 h 145"/>
                <a:gd name="T34" fmla="*/ 197 w 205"/>
                <a:gd name="T35" fmla="*/ 8 h 145"/>
                <a:gd name="T36" fmla="*/ 205 w 205"/>
                <a:gd name="T37" fmla="*/ 31 h 145"/>
                <a:gd name="T38" fmla="*/ 198 w 205"/>
                <a:gd name="T39" fmla="*/ 38 h 145"/>
                <a:gd name="T40" fmla="*/ 196 w 205"/>
                <a:gd name="T41" fmla="*/ 45 h 145"/>
                <a:gd name="T42" fmla="*/ 193 w 205"/>
                <a:gd name="T43" fmla="*/ 53 h 145"/>
                <a:gd name="T44" fmla="*/ 196 w 205"/>
                <a:gd name="T45" fmla="*/ 70 h 145"/>
                <a:gd name="T46" fmla="*/ 189 w 205"/>
                <a:gd name="T47" fmla="*/ 87 h 145"/>
                <a:gd name="T48" fmla="*/ 176 w 205"/>
                <a:gd name="T49" fmla="*/ 103 h 145"/>
                <a:gd name="T50" fmla="*/ 179 w 205"/>
                <a:gd name="T51" fmla="*/ 117 h 145"/>
                <a:gd name="T52" fmla="*/ 144 w 205"/>
                <a:gd name="T53" fmla="*/ 119 h 145"/>
                <a:gd name="T54" fmla="*/ 144 w 205"/>
                <a:gd name="T55" fmla="*/ 136 h 145"/>
                <a:gd name="T56" fmla="*/ 118 w 205"/>
                <a:gd name="T57" fmla="*/ 139 h 145"/>
                <a:gd name="T58" fmla="*/ 91 w 205"/>
                <a:gd name="T59" fmla="*/ 139 h 145"/>
                <a:gd name="T60" fmla="*/ 73 w 205"/>
                <a:gd name="T61" fmla="*/ 145 h 145"/>
                <a:gd name="T62" fmla="*/ 70 w 205"/>
                <a:gd name="T63" fmla="*/ 143 h 145"/>
                <a:gd name="T64" fmla="*/ 66 w 205"/>
                <a:gd name="T65" fmla="*/ 132 h 145"/>
                <a:gd name="T66" fmla="*/ 63 w 205"/>
                <a:gd name="T67" fmla="*/ 112 h 145"/>
                <a:gd name="T68" fmla="*/ 54 w 205"/>
                <a:gd name="T69" fmla="*/ 108 h 145"/>
                <a:gd name="T70" fmla="*/ 38 w 205"/>
                <a:gd name="T71" fmla="*/ 99 h 145"/>
                <a:gd name="T72" fmla="*/ 9 w 205"/>
                <a:gd name="T73" fmla="*/ 87 h 145"/>
                <a:gd name="T74" fmla="*/ 2 w 205"/>
                <a:gd name="T75" fmla="*/ 83 h 145"/>
                <a:gd name="T76" fmla="*/ 9 w 205"/>
                <a:gd name="T77" fmla="*/ 77 h 145"/>
                <a:gd name="T78" fmla="*/ 11 w 205"/>
                <a:gd name="T79" fmla="*/ 71 h 145"/>
                <a:gd name="T80" fmla="*/ 1 w 205"/>
                <a:gd name="T81" fmla="*/ 64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5" h="145">
                  <a:moveTo>
                    <a:pt x="1" y="64"/>
                  </a:moveTo>
                  <a:cubicBezTo>
                    <a:pt x="0" y="63"/>
                    <a:pt x="0" y="62"/>
                    <a:pt x="0" y="61"/>
                  </a:cubicBezTo>
                  <a:cubicBezTo>
                    <a:pt x="0" y="57"/>
                    <a:pt x="3" y="54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6" y="48"/>
                    <a:pt x="16" y="41"/>
                    <a:pt x="20" y="46"/>
                  </a:cubicBezTo>
                  <a:cubicBezTo>
                    <a:pt x="22" y="48"/>
                    <a:pt x="26" y="48"/>
                    <a:pt x="29" y="48"/>
                  </a:cubicBezTo>
                  <a:cubicBezTo>
                    <a:pt x="35" y="48"/>
                    <a:pt x="35" y="54"/>
                    <a:pt x="40" y="54"/>
                  </a:cubicBezTo>
                  <a:cubicBezTo>
                    <a:pt x="43" y="54"/>
                    <a:pt x="43" y="52"/>
                    <a:pt x="44" y="51"/>
                  </a:cubicBezTo>
                  <a:cubicBezTo>
                    <a:pt x="46" y="49"/>
                    <a:pt x="48" y="48"/>
                    <a:pt x="50" y="47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66" y="40"/>
                    <a:pt x="66" y="40"/>
                    <a:pt x="66" y="40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73" y="36"/>
                    <a:pt x="73" y="36"/>
                    <a:pt x="73" y="36"/>
                  </a:cubicBezTo>
                  <a:cubicBezTo>
                    <a:pt x="75" y="34"/>
                    <a:pt x="76" y="30"/>
                    <a:pt x="80" y="30"/>
                  </a:cubicBezTo>
                  <a:cubicBezTo>
                    <a:pt x="83" y="29"/>
                    <a:pt x="85" y="30"/>
                    <a:pt x="88" y="30"/>
                  </a:cubicBezTo>
                  <a:cubicBezTo>
                    <a:pt x="92" y="30"/>
                    <a:pt x="96" y="29"/>
                    <a:pt x="100" y="30"/>
                  </a:cubicBezTo>
                  <a:cubicBezTo>
                    <a:pt x="104" y="30"/>
                    <a:pt x="107" y="30"/>
                    <a:pt x="110" y="29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112" y="27"/>
                    <a:pt x="113" y="28"/>
                    <a:pt x="115" y="25"/>
                  </a:cubicBezTo>
                  <a:cubicBezTo>
                    <a:pt x="115" y="24"/>
                    <a:pt x="116" y="21"/>
                    <a:pt x="118" y="20"/>
                  </a:cubicBezTo>
                  <a:cubicBezTo>
                    <a:pt x="121" y="19"/>
                    <a:pt x="124" y="13"/>
                    <a:pt x="126" y="13"/>
                  </a:cubicBezTo>
                  <a:cubicBezTo>
                    <a:pt x="126" y="13"/>
                    <a:pt x="129" y="16"/>
                    <a:pt x="130" y="16"/>
                  </a:cubicBezTo>
                  <a:cubicBezTo>
                    <a:pt x="134" y="17"/>
                    <a:pt x="138" y="21"/>
                    <a:pt x="142" y="17"/>
                  </a:cubicBezTo>
                  <a:cubicBezTo>
                    <a:pt x="144" y="15"/>
                    <a:pt x="144" y="13"/>
                    <a:pt x="148" y="13"/>
                  </a:cubicBezTo>
                  <a:cubicBezTo>
                    <a:pt x="150" y="14"/>
                    <a:pt x="153" y="16"/>
                    <a:pt x="155" y="16"/>
                  </a:cubicBezTo>
                  <a:cubicBezTo>
                    <a:pt x="159" y="18"/>
                    <a:pt x="159" y="17"/>
                    <a:pt x="163" y="15"/>
                  </a:cubicBezTo>
                  <a:cubicBezTo>
                    <a:pt x="168" y="12"/>
                    <a:pt x="171" y="8"/>
                    <a:pt x="176" y="5"/>
                  </a:cubicBezTo>
                  <a:cubicBezTo>
                    <a:pt x="178" y="3"/>
                    <a:pt x="181" y="1"/>
                    <a:pt x="183" y="1"/>
                  </a:cubicBezTo>
                  <a:cubicBezTo>
                    <a:pt x="185" y="0"/>
                    <a:pt x="187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91" y="0"/>
                    <a:pt x="193" y="0"/>
                    <a:pt x="195" y="0"/>
                  </a:cubicBezTo>
                  <a:cubicBezTo>
                    <a:pt x="195" y="1"/>
                    <a:pt x="196" y="6"/>
                    <a:pt x="197" y="8"/>
                  </a:cubicBezTo>
                  <a:cubicBezTo>
                    <a:pt x="198" y="12"/>
                    <a:pt x="200" y="15"/>
                    <a:pt x="203" y="19"/>
                  </a:cubicBezTo>
                  <a:cubicBezTo>
                    <a:pt x="205" y="22"/>
                    <a:pt x="205" y="28"/>
                    <a:pt x="205" y="31"/>
                  </a:cubicBezTo>
                  <a:cubicBezTo>
                    <a:pt x="205" y="31"/>
                    <a:pt x="205" y="31"/>
                    <a:pt x="205" y="31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197" y="40"/>
                    <a:pt x="197" y="42"/>
                    <a:pt x="197" y="44"/>
                  </a:cubicBezTo>
                  <a:cubicBezTo>
                    <a:pt x="196" y="44"/>
                    <a:pt x="196" y="44"/>
                    <a:pt x="196" y="45"/>
                  </a:cubicBezTo>
                  <a:cubicBezTo>
                    <a:pt x="194" y="45"/>
                    <a:pt x="192" y="47"/>
                    <a:pt x="192" y="49"/>
                  </a:cubicBezTo>
                  <a:cubicBezTo>
                    <a:pt x="192" y="50"/>
                    <a:pt x="193" y="51"/>
                    <a:pt x="193" y="53"/>
                  </a:cubicBezTo>
                  <a:cubicBezTo>
                    <a:pt x="193" y="55"/>
                    <a:pt x="193" y="58"/>
                    <a:pt x="193" y="59"/>
                  </a:cubicBezTo>
                  <a:cubicBezTo>
                    <a:pt x="195" y="63"/>
                    <a:pt x="196" y="66"/>
                    <a:pt x="196" y="70"/>
                  </a:cubicBezTo>
                  <a:cubicBezTo>
                    <a:pt x="195" y="74"/>
                    <a:pt x="193" y="76"/>
                    <a:pt x="191" y="80"/>
                  </a:cubicBezTo>
                  <a:cubicBezTo>
                    <a:pt x="190" y="82"/>
                    <a:pt x="190" y="84"/>
                    <a:pt x="189" y="87"/>
                  </a:cubicBezTo>
                  <a:cubicBezTo>
                    <a:pt x="188" y="90"/>
                    <a:pt x="185" y="94"/>
                    <a:pt x="182" y="96"/>
                  </a:cubicBezTo>
                  <a:cubicBezTo>
                    <a:pt x="180" y="98"/>
                    <a:pt x="177" y="100"/>
                    <a:pt x="176" y="103"/>
                  </a:cubicBezTo>
                  <a:cubicBezTo>
                    <a:pt x="179" y="117"/>
                    <a:pt x="179" y="117"/>
                    <a:pt x="179" y="117"/>
                  </a:cubicBezTo>
                  <a:cubicBezTo>
                    <a:pt x="179" y="117"/>
                    <a:pt x="179" y="117"/>
                    <a:pt x="179" y="117"/>
                  </a:cubicBezTo>
                  <a:cubicBezTo>
                    <a:pt x="174" y="120"/>
                    <a:pt x="169" y="128"/>
                    <a:pt x="162" y="127"/>
                  </a:cubicBezTo>
                  <a:cubicBezTo>
                    <a:pt x="155" y="126"/>
                    <a:pt x="148" y="124"/>
                    <a:pt x="144" y="119"/>
                  </a:cubicBezTo>
                  <a:cubicBezTo>
                    <a:pt x="143" y="119"/>
                    <a:pt x="143" y="119"/>
                    <a:pt x="143" y="119"/>
                  </a:cubicBezTo>
                  <a:cubicBezTo>
                    <a:pt x="140" y="122"/>
                    <a:pt x="146" y="133"/>
                    <a:pt x="144" y="136"/>
                  </a:cubicBezTo>
                  <a:cubicBezTo>
                    <a:pt x="140" y="137"/>
                    <a:pt x="134" y="135"/>
                    <a:pt x="130" y="135"/>
                  </a:cubicBezTo>
                  <a:cubicBezTo>
                    <a:pt x="124" y="133"/>
                    <a:pt x="122" y="133"/>
                    <a:pt x="118" y="139"/>
                  </a:cubicBezTo>
                  <a:cubicBezTo>
                    <a:pt x="113" y="141"/>
                    <a:pt x="110" y="143"/>
                    <a:pt x="104" y="143"/>
                  </a:cubicBezTo>
                  <a:cubicBezTo>
                    <a:pt x="99" y="143"/>
                    <a:pt x="96" y="138"/>
                    <a:pt x="91" y="139"/>
                  </a:cubicBezTo>
                  <a:cubicBezTo>
                    <a:pt x="88" y="140"/>
                    <a:pt x="86" y="142"/>
                    <a:pt x="83" y="143"/>
                  </a:cubicBezTo>
                  <a:cubicBezTo>
                    <a:pt x="80" y="144"/>
                    <a:pt x="76" y="143"/>
                    <a:pt x="73" y="145"/>
                  </a:cubicBezTo>
                  <a:cubicBezTo>
                    <a:pt x="73" y="145"/>
                    <a:pt x="73" y="145"/>
                    <a:pt x="73" y="145"/>
                  </a:cubicBezTo>
                  <a:cubicBezTo>
                    <a:pt x="72" y="144"/>
                    <a:pt x="72" y="143"/>
                    <a:pt x="70" y="143"/>
                  </a:cubicBezTo>
                  <a:cubicBezTo>
                    <a:pt x="70" y="141"/>
                    <a:pt x="68" y="140"/>
                    <a:pt x="67" y="140"/>
                  </a:cubicBezTo>
                  <a:cubicBezTo>
                    <a:pt x="66" y="137"/>
                    <a:pt x="67" y="135"/>
                    <a:pt x="66" y="132"/>
                  </a:cubicBezTo>
                  <a:cubicBezTo>
                    <a:pt x="66" y="130"/>
                    <a:pt x="65" y="128"/>
                    <a:pt x="65" y="127"/>
                  </a:cubicBezTo>
                  <a:cubicBezTo>
                    <a:pt x="64" y="122"/>
                    <a:pt x="62" y="117"/>
                    <a:pt x="63" y="112"/>
                  </a:cubicBezTo>
                  <a:cubicBezTo>
                    <a:pt x="64" y="109"/>
                    <a:pt x="64" y="106"/>
                    <a:pt x="64" y="103"/>
                  </a:cubicBezTo>
                  <a:cubicBezTo>
                    <a:pt x="60" y="101"/>
                    <a:pt x="56" y="106"/>
                    <a:pt x="54" y="108"/>
                  </a:cubicBezTo>
                  <a:cubicBezTo>
                    <a:pt x="50" y="112"/>
                    <a:pt x="48" y="106"/>
                    <a:pt x="45" y="104"/>
                  </a:cubicBezTo>
                  <a:cubicBezTo>
                    <a:pt x="43" y="103"/>
                    <a:pt x="40" y="99"/>
                    <a:pt x="38" y="99"/>
                  </a:cubicBezTo>
                  <a:cubicBezTo>
                    <a:pt x="33" y="96"/>
                    <a:pt x="30" y="96"/>
                    <a:pt x="25" y="93"/>
                  </a:cubicBezTo>
                  <a:cubicBezTo>
                    <a:pt x="20" y="90"/>
                    <a:pt x="16" y="90"/>
                    <a:pt x="9" y="87"/>
                  </a:cubicBezTo>
                  <a:cubicBezTo>
                    <a:pt x="2" y="83"/>
                    <a:pt x="2" y="83"/>
                    <a:pt x="2" y="83"/>
                  </a:cubicBezTo>
                  <a:cubicBezTo>
                    <a:pt x="2" y="83"/>
                    <a:pt x="2" y="83"/>
                    <a:pt x="2" y="83"/>
                  </a:cubicBezTo>
                  <a:cubicBezTo>
                    <a:pt x="3" y="82"/>
                    <a:pt x="4" y="81"/>
                    <a:pt x="5" y="80"/>
                  </a:cubicBezTo>
                  <a:cubicBezTo>
                    <a:pt x="6" y="79"/>
                    <a:pt x="8" y="79"/>
                    <a:pt x="9" y="77"/>
                  </a:cubicBezTo>
                  <a:cubicBezTo>
                    <a:pt x="9" y="77"/>
                    <a:pt x="10" y="75"/>
                    <a:pt x="10" y="74"/>
                  </a:cubicBezTo>
                  <a:cubicBezTo>
                    <a:pt x="10" y="73"/>
                    <a:pt x="11" y="72"/>
                    <a:pt x="11" y="71"/>
                  </a:cubicBezTo>
                  <a:cubicBezTo>
                    <a:pt x="16" y="64"/>
                    <a:pt x="11" y="59"/>
                    <a:pt x="3" y="64"/>
                  </a:cubicBezTo>
                  <a:cubicBezTo>
                    <a:pt x="3" y="64"/>
                    <a:pt x="1" y="64"/>
                    <a:pt x="1" y="64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4">
              <a:extLst>
                <a:ext uri="{FF2B5EF4-FFF2-40B4-BE49-F238E27FC236}">
                  <a16:creationId xmlns:a16="http://schemas.microsoft.com/office/drawing/2014/main" id="{BE21A0EA-C9CC-88A9-6D09-5EB6EDEA4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4" y="2231"/>
              <a:ext cx="394" cy="279"/>
            </a:xfrm>
            <a:custGeom>
              <a:avLst/>
              <a:gdLst>
                <a:gd name="T0" fmla="*/ 0 w 205"/>
                <a:gd name="T1" fmla="*/ 61 h 145"/>
                <a:gd name="T2" fmla="*/ 2 w 205"/>
                <a:gd name="T3" fmla="*/ 49 h 145"/>
                <a:gd name="T4" fmla="*/ 20 w 205"/>
                <a:gd name="T5" fmla="*/ 46 h 145"/>
                <a:gd name="T6" fmla="*/ 40 w 205"/>
                <a:gd name="T7" fmla="*/ 54 h 145"/>
                <a:gd name="T8" fmla="*/ 50 w 205"/>
                <a:gd name="T9" fmla="*/ 47 h 145"/>
                <a:gd name="T10" fmla="*/ 57 w 205"/>
                <a:gd name="T11" fmla="*/ 45 h 145"/>
                <a:gd name="T12" fmla="*/ 63 w 205"/>
                <a:gd name="T13" fmla="*/ 41 h 145"/>
                <a:gd name="T14" fmla="*/ 70 w 205"/>
                <a:gd name="T15" fmla="*/ 43 h 145"/>
                <a:gd name="T16" fmla="*/ 80 w 205"/>
                <a:gd name="T17" fmla="*/ 30 h 145"/>
                <a:gd name="T18" fmla="*/ 100 w 205"/>
                <a:gd name="T19" fmla="*/ 30 h 145"/>
                <a:gd name="T20" fmla="*/ 110 w 205"/>
                <a:gd name="T21" fmla="*/ 29 h 145"/>
                <a:gd name="T22" fmla="*/ 118 w 205"/>
                <a:gd name="T23" fmla="*/ 20 h 145"/>
                <a:gd name="T24" fmla="*/ 130 w 205"/>
                <a:gd name="T25" fmla="*/ 16 h 145"/>
                <a:gd name="T26" fmla="*/ 148 w 205"/>
                <a:gd name="T27" fmla="*/ 13 h 145"/>
                <a:gd name="T28" fmla="*/ 163 w 205"/>
                <a:gd name="T29" fmla="*/ 15 h 145"/>
                <a:gd name="T30" fmla="*/ 183 w 205"/>
                <a:gd name="T31" fmla="*/ 1 h 145"/>
                <a:gd name="T32" fmla="*/ 189 w 205"/>
                <a:gd name="T33" fmla="*/ 0 h 145"/>
                <a:gd name="T34" fmla="*/ 197 w 205"/>
                <a:gd name="T35" fmla="*/ 8 h 145"/>
                <a:gd name="T36" fmla="*/ 205 w 205"/>
                <a:gd name="T37" fmla="*/ 31 h 145"/>
                <a:gd name="T38" fmla="*/ 198 w 205"/>
                <a:gd name="T39" fmla="*/ 38 h 145"/>
                <a:gd name="T40" fmla="*/ 196 w 205"/>
                <a:gd name="T41" fmla="*/ 45 h 145"/>
                <a:gd name="T42" fmla="*/ 193 w 205"/>
                <a:gd name="T43" fmla="*/ 53 h 145"/>
                <a:gd name="T44" fmla="*/ 196 w 205"/>
                <a:gd name="T45" fmla="*/ 70 h 145"/>
                <a:gd name="T46" fmla="*/ 189 w 205"/>
                <a:gd name="T47" fmla="*/ 87 h 145"/>
                <a:gd name="T48" fmla="*/ 176 w 205"/>
                <a:gd name="T49" fmla="*/ 103 h 145"/>
                <a:gd name="T50" fmla="*/ 179 w 205"/>
                <a:gd name="T51" fmla="*/ 117 h 145"/>
                <a:gd name="T52" fmla="*/ 144 w 205"/>
                <a:gd name="T53" fmla="*/ 119 h 145"/>
                <a:gd name="T54" fmla="*/ 144 w 205"/>
                <a:gd name="T55" fmla="*/ 136 h 145"/>
                <a:gd name="T56" fmla="*/ 118 w 205"/>
                <a:gd name="T57" fmla="*/ 139 h 145"/>
                <a:gd name="T58" fmla="*/ 91 w 205"/>
                <a:gd name="T59" fmla="*/ 139 h 145"/>
                <a:gd name="T60" fmla="*/ 73 w 205"/>
                <a:gd name="T61" fmla="*/ 145 h 145"/>
                <a:gd name="T62" fmla="*/ 70 w 205"/>
                <a:gd name="T63" fmla="*/ 143 h 145"/>
                <a:gd name="T64" fmla="*/ 66 w 205"/>
                <a:gd name="T65" fmla="*/ 132 h 145"/>
                <a:gd name="T66" fmla="*/ 63 w 205"/>
                <a:gd name="T67" fmla="*/ 112 h 145"/>
                <a:gd name="T68" fmla="*/ 54 w 205"/>
                <a:gd name="T69" fmla="*/ 108 h 145"/>
                <a:gd name="T70" fmla="*/ 38 w 205"/>
                <a:gd name="T71" fmla="*/ 99 h 145"/>
                <a:gd name="T72" fmla="*/ 9 w 205"/>
                <a:gd name="T73" fmla="*/ 87 h 145"/>
                <a:gd name="T74" fmla="*/ 2 w 205"/>
                <a:gd name="T75" fmla="*/ 83 h 145"/>
                <a:gd name="T76" fmla="*/ 9 w 205"/>
                <a:gd name="T77" fmla="*/ 77 h 145"/>
                <a:gd name="T78" fmla="*/ 11 w 205"/>
                <a:gd name="T79" fmla="*/ 71 h 145"/>
                <a:gd name="T80" fmla="*/ 1 w 205"/>
                <a:gd name="T81" fmla="*/ 64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5" h="145">
                  <a:moveTo>
                    <a:pt x="1" y="64"/>
                  </a:moveTo>
                  <a:cubicBezTo>
                    <a:pt x="0" y="63"/>
                    <a:pt x="0" y="62"/>
                    <a:pt x="0" y="61"/>
                  </a:cubicBezTo>
                  <a:cubicBezTo>
                    <a:pt x="0" y="57"/>
                    <a:pt x="3" y="54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6" y="48"/>
                    <a:pt x="16" y="41"/>
                    <a:pt x="20" y="46"/>
                  </a:cubicBezTo>
                  <a:cubicBezTo>
                    <a:pt x="22" y="48"/>
                    <a:pt x="26" y="48"/>
                    <a:pt x="29" y="48"/>
                  </a:cubicBezTo>
                  <a:cubicBezTo>
                    <a:pt x="35" y="48"/>
                    <a:pt x="35" y="54"/>
                    <a:pt x="40" y="54"/>
                  </a:cubicBezTo>
                  <a:cubicBezTo>
                    <a:pt x="43" y="54"/>
                    <a:pt x="43" y="52"/>
                    <a:pt x="44" y="51"/>
                  </a:cubicBezTo>
                  <a:cubicBezTo>
                    <a:pt x="46" y="49"/>
                    <a:pt x="48" y="48"/>
                    <a:pt x="50" y="47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66" y="40"/>
                    <a:pt x="66" y="40"/>
                    <a:pt x="66" y="40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73" y="36"/>
                    <a:pt x="73" y="36"/>
                    <a:pt x="73" y="36"/>
                  </a:cubicBezTo>
                  <a:cubicBezTo>
                    <a:pt x="75" y="34"/>
                    <a:pt x="76" y="30"/>
                    <a:pt x="80" y="30"/>
                  </a:cubicBezTo>
                  <a:cubicBezTo>
                    <a:pt x="83" y="29"/>
                    <a:pt x="85" y="30"/>
                    <a:pt x="88" y="30"/>
                  </a:cubicBezTo>
                  <a:cubicBezTo>
                    <a:pt x="92" y="30"/>
                    <a:pt x="96" y="29"/>
                    <a:pt x="100" y="30"/>
                  </a:cubicBezTo>
                  <a:cubicBezTo>
                    <a:pt x="104" y="30"/>
                    <a:pt x="107" y="30"/>
                    <a:pt x="110" y="29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112" y="27"/>
                    <a:pt x="113" y="28"/>
                    <a:pt x="115" y="25"/>
                  </a:cubicBezTo>
                  <a:cubicBezTo>
                    <a:pt x="115" y="24"/>
                    <a:pt x="116" y="21"/>
                    <a:pt x="118" y="20"/>
                  </a:cubicBezTo>
                  <a:cubicBezTo>
                    <a:pt x="121" y="19"/>
                    <a:pt x="124" y="13"/>
                    <a:pt x="126" y="13"/>
                  </a:cubicBezTo>
                  <a:cubicBezTo>
                    <a:pt x="126" y="13"/>
                    <a:pt x="129" y="16"/>
                    <a:pt x="130" y="16"/>
                  </a:cubicBezTo>
                  <a:cubicBezTo>
                    <a:pt x="134" y="17"/>
                    <a:pt x="138" y="21"/>
                    <a:pt x="142" y="17"/>
                  </a:cubicBezTo>
                  <a:cubicBezTo>
                    <a:pt x="144" y="15"/>
                    <a:pt x="144" y="13"/>
                    <a:pt x="148" y="13"/>
                  </a:cubicBezTo>
                  <a:cubicBezTo>
                    <a:pt x="150" y="14"/>
                    <a:pt x="153" y="16"/>
                    <a:pt x="155" y="16"/>
                  </a:cubicBezTo>
                  <a:cubicBezTo>
                    <a:pt x="159" y="18"/>
                    <a:pt x="159" y="17"/>
                    <a:pt x="163" y="15"/>
                  </a:cubicBezTo>
                  <a:cubicBezTo>
                    <a:pt x="168" y="12"/>
                    <a:pt x="171" y="8"/>
                    <a:pt x="176" y="5"/>
                  </a:cubicBezTo>
                  <a:cubicBezTo>
                    <a:pt x="178" y="3"/>
                    <a:pt x="181" y="1"/>
                    <a:pt x="183" y="1"/>
                  </a:cubicBezTo>
                  <a:cubicBezTo>
                    <a:pt x="185" y="0"/>
                    <a:pt x="187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91" y="0"/>
                    <a:pt x="193" y="0"/>
                    <a:pt x="195" y="0"/>
                  </a:cubicBezTo>
                  <a:cubicBezTo>
                    <a:pt x="195" y="1"/>
                    <a:pt x="196" y="6"/>
                    <a:pt x="197" y="8"/>
                  </a:cubicBezTo>
                  <a:cubicBezTo>
                    <a:pt x="198" y="12"/>
                    <a:pt x="200" y="15"/>
                    <a:pt x="203" y="19"/>
                  </a:cubicBezTo>
                  <a:cubicBezTo>
                    <a:pt x="205" y="22"/>
                    <a:pt x="205" y="28"/>
                    <a:pt x="205" y="31"/>
                  </a:cubicBezTo>
                  <a:cubicBezTo>
                    <a:pt x="205" y="31"/>
                    <a:pt x="205" y="31"/>
                    <a:pt x="205" y="31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197" y="40"/>
                    <a:pt x="197" y="42"/>
                    <a:pt x="197" y="44"/>
                  </a:cubicBezTo>
                  <a:cubicBezTo>
                    <a:pt x="196" y="44"/>
                    <a:pt x="196" y="44"/>
                    <a:pt x="196" y="45"/>
                  </a:cubicBezTo>
                  <a:cubicBezTo>
                    <a:pt x="194" y="45"/>
                    <a:pt x="192" y="47"/>
                    <a:pt x="192" y="49"/>
                  </a:cubicBezTo>
                  <a:cubicBezTo>
                    <a:pt x="192" y="50"/>
                    <a:pt x="193" y="51"/>
                    <a:pt x="193" y="53"/>
                  </a:cubicBezTo>
                  <a:cubicBezTo>
                    <a:pt x="193" y="55"/>
                    <a:pt x="193" y="58"/>
                    <a:pt x="193" y="59"/>
                  </a:cubicBezTo>
                  <a:cubicBezTo>
                    <a:pt x="195" y="63"/>
                    <a:pt x="196" y="66"/>
                    <a:pt x="196" y="70"/>
                  </a:cubicBezTo>
                  <a:cubicBezTo>
                    <a:pt x="195" y="74"/>
                    <a:pt x="193" y="76"/>
                    <a:pt x="191" y="80"/>
                  </a:cubicBezTo>
                  <a:cubicBezTo>
                    <a:pt x="190" y="82"/>
                    <a:pt x="190" y="84"/>
                    <a:pt x="189" y="87"/>
                  </a:cubicBezTo>
                  <a:cubicBezTo>
                    <a:pt x="188" y="90"/>
                    <a:pt x="185" y="94"/>
                    <a:pt x="182" y="96"/>
                  </a:cubicBezTo>
                  <a:cubicBezTo>
                    <a:pt x="180" y="98"/>
                    <a:pt x="177" y="100"/>
                    <a:pt x="176" y="103"/>
                  </a:cubicBezTo>
                  <a:cubicBezTo>
                    <a:pt x="179" y="117"/>
                    <a:pt x="179" y="117"/>
                    <a:pt x="179" y="117"/>
                  </a:cubicBezTo>
                  <a:cubicBezTo>
                    <a:pt x="179" y="117"/>
                    <a:pt x="179" y="117"/>
                    <a:pt x="179" y="117"/>
                  </a:cubicBezTo>
                  <a:cubicBezTo>
                    <a:pt x="174" y="120"/>
                    <a:pt x="169" y="128"/>
                    <a:pt x="162" y="127"/>
                  </a:cubicBezTo>
                  <a:cubicBezTo>
                    <a:pt x="155" y="126"/>
                    <a:pt x="148" y="124"/>
                    <a:pt x="144" y="119"/>
                  </a:cubicBezTo>
                  <a:cubicBezTo>
                    <a:pt x="143" y="119"/>
                    <a:pt x="143" y="119"/>
                    <a:pt x="143" y="119"/>
                  </a:cubicBezTo>
                  <a:cubicBezTo>
                    <a:pt x="140" y="122"/>
                    <a:pt x="146" y="133"/>
                    <a:pt x="144" y="136"/>
                  </a:cubicBezTo>
                  <a:cubicBezTo>
                    <a:pt x="140" y="137"/>
                    <a:pt x="134" y="135"/>
                    <a:pt x="130" y="135"/>
                  </a:cubicBezTo>
                  <a:cubicBezTo>
                    <a:pt x="124" y="133"/>
                    <a:pt x="122" y="133"/>
                    <a:pt x="118" y="139"/>
                  </a:cubicBezTo>
                  <a:cubicBezTo>
                    <a:pt x="113" y="141"/>
                    <a:pt x="110" y="143"/>
                    <a:pt x="104" y="143"/>
                  </a:cubicBezTo>
                  <a:cubicBezTo>
                    <a:pt x="99" y="143"/>
                    <a:pt x="96" y="138"/>
                    <a:pt x="91" y="139"/>
                  </a:cubicBezTo>
                  <a:cubicBezTo>
                    <a:pt x="88" y="140"/>
                    <a:pt x="86" y="142"/>
                    <a:pt x="83" y="143"/>
                  </a:cubicBezTo>
                  <a:cubicBezTo>
                    <a:pt x="80" y="144"/>
                    <a:pt x="76" y="143"/>
                    <a:pt x="73" y="145"/>
                  </a:cubicBezTo>
                  <a:cubicBezTo>
                    <a:pt x="73" y="145"/>
                    <a:pt x="73" y="145"/>
                    <a:pt x="73" y="145"/>
                  </a:cubicBezTo>
                  <a:cubicBezTo>
                    <a:pt x="72" y="144"/>
                    <a:pt x="72" y="143"/>
                    <a:pt x="70" y="143"/>
                  </a:cubicBezTo>
                  <a:cubicBezTo>
                    <a:pt x="70" y="141"/>
                    <a:pt x="68" y="140"/>
                    <a:pt x="67" y="140"/>
                  </a:cubicBezTo>
                  <a:cubicBezTo>
                    <a:pt x="66" y="137"/>
                    <a:pt x="67" y="135"/>
                    <a:pt x="66" y="132"/>
                  </a:cubicBezTo>
                  <a:cubicBezTo>
                    <a:pt x="66" y="130"/>
                    <a:pt x="65" y="128"/>
                    <a:pt x="65" y="127"/>
                  </a:cubicBezTo>
                  <a:cubicBezTo>
                    <a:pt x="64" y="122"/>
                    <a:pt x="62" y="117"/>
                    <a:pt x="63" y="112"/>
                  </a:cubicBezTo>
                  <a:cubicBezTo>
                    <a:pt x="64" y="109"/>
                    <a:pt x="64" y="106"/>
                    <a:pt x="64" y="103"/>
                  </a:cubicBezTo>
                  <a:cubicBezTo>
                    <a:pt x="60" y="101"/>
                    <a:pt x="56" y="106"/>
                    <a:pt x="54" y="108"/>
                  </a:cubicBezTo>
                  <a:cubicBezTo>
                    <a:pt x="50" y="112"/>
                    <a:pt x="48" y="106"/>
                    <a:pt x="45" y="104"/>
                  </a:cubicBezTo>
                  <a:cubicBezTo>
                    <a:pt x="43" y="103"/>
                    <a:pt x="40" y="99"/>
                    <a:pt x="38" y="99"/>
                  </a:cubicBezTo>
                  <a:cubicBezTo>
                    <a:pt x="33" y="96"/>
                    <a:pt x="30" y="96"/>
                    <a:pt x="25" y="93"/>
                  </a:cubicBezTo>
                  <a:cubicBezTo>
                    <a:pt x="20" y="90"/>
                    <a:pt x="16" y="90"/>
                    <a:pt x="9" y="87"/>
                  </a:cubicBezTo>
                  <a:cubicBezTo>
                    <a:pt x="2" y="83"/>
                    <a:pt x="2" y="83"/>
                    <a:pt x="2" y="83"/>
                  </a:cubicBezTo>
                  <a:cubicBezTo>
                    <a:pt x="2" y="83"/>
                    <a:pt x="2" y="83"/>
                    <a:pt x="2" y="83"/>
                  </a:cubicBezTo>
                  <a:cubicBezTo>
                    <a:pt x="3" y="82"/>
                    <a:pt x="4" y="81"/>
                    <a:pt x="5" y="80"/>
                  </a:cubicBezTo>
                  <a:cubicBezTo>
                    <a:pt x="6" y="79"/>
                    <a:pt x="8" y="79"/>
                    <a:pt x="9" y="77"/>
                  </a:cubicBezTo>
                  <a:cubicBezTo>
                    <a:pt x="9" y="77"/>
                    <a:pt x="10" y="75"/>
                    <a:pt x="10" y="74"/>
                  </a:cubicBezTo>
                  <a:cubicBezTo>
                    <a:pt x="10" y="73"/>
                    <a:pt x="11" y="72"/>
                    <a:pt x="11" y="71"/>
                  </a:cubicBezTo>
                  <a:cubicBezTo>
                    <a:pt x="16" y="64"/>
                    <a:pt x="11" y="59"/>
                    <a:pt x="3" y="64"/>
                  </a:cubicBezTo>
                  <a:cubicBezTo>
                    <a:pt x="3" y="64"/>
                    <a:pt x="1" y="64"/>
                    <a:pt x="1" y="64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5">
              <a:extLst>
                <a:ext uri="{FF2B5EF4-FFF2-40B4-BE49-F238E27FC236}">
                  <a16:creationId xmlns:a16="http://schemas.microsoft.com/office/drawing/2014/main" id="{C376FE4C-5B11-9ACA-AD04-5E916AD2B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9" y="2345"/>
              <a:ext cx="334" cy="190"/>
            </a:xfrm>
            <a:custGeom>
              <a:avLst/>
              <a:gdLst>
                <a:gd name="T0" fmla="*/ 161 w 174"/>
                <a:gd name="T1" fmla="*/ 25 h 99"/>
                <a:gd name="T2" fmla="*/ 164 w 174"/>
                <a:gd name="T3" fmla="*/ 22 h 99"/>
                <a:gd name="T4" fmla="*/ 168 w 174"/>
                <a:gd name="T5" fmla="*/ 19 h 99"/>
                <a:gd name="T6" fmla="*/ 169 w 174"/>
                <a:gd name="T7" fmla="*/ 15 h 99"/>
                <a:gd name="T8" fmla="*/ 170 w 174"/>
                <a:gd name="T9" fmla="*/ 12 h 99"/>
                <a:gd name="T10" fmla="*/ 162 w 174"/>
                <a:gd name="T11" fmla="*/ 5 h 99"/>
                <a:gd name="T12" fmla="*/ 160 w 174"/>
                <a:gd name="T13" fmla="*/ 5 h 99"/>
                <a:gd name="T14" fmla="*/ 160 w 174"/>
                <a:gd name="T15" fmla="*/ 5 h 99"/>
                <a:gd name="T16" fmla="*/ 157 w 174"/>
                <a:gd name="T17" fmla="*/ 9 h 99"/>
                <a:gd name="T18" fmla="*/ 147 w 174"/>
                <a:gd name="T19" fmla="*/ 19 h 99"/>
                <a:gd name="T20" fmla="*/ 142 w 174"/>
                <a:gd name="T21" fmla="*/ 20 h 99"/>
                <a:gd name="T22" fmla="*/ 136 w 174"/>
                <a:gd name="T23" fmla="*/ 22 h 99"/>
                <a:gd name="T24" fmla="*/ 131 w 174"/>
                <a:gd name="T25" fmla="*/ 26 h 99"/>
                <a:gd name="T26" fmla="*/ 123 w 174"/>
                <a:gd name="T27" fmla="*/ 21 h 99"/>
                <a:gd name="T28" fmla="*/ 116 w 174"/>
                <a:gd name="T29" fmla="*/ 19 h 99"/>
                <a:gd name="T30" fmla="*/ 109 w 174"/>
                <a:gd name="T31" fmla="*/ 11 h 99"/>
                <a:gd name="T32" fmla="*/ 97 w 174"/>
                <a:gd name="T33" fmla="*/ 9 h 99"/>
                <a:gd name="T34" fmla="*/ 95 w 174"/>
                <a:gd name="T35" fmla="*/ 12 h 99"/>
                <a:gd name="T36" fmla="*/ 78 w 174"/>
                <a:gd name="T37" fmla="*/ 8 h 99"/>
                <a:gd name="T38" fmla="*/ 75 w 174"/>
                <a:gd name="T39" fmla="*/ 11 h 99"/>
                <a:gd name="T40" fmla="*/ 72 w 174"/>
                <a:gd name="T41" fmla="*/ 17 h 99"/>
                <a:gd name="T42" fmla="*/ 69 w 174"/>
                <a:gd name="T43" fmla="*/ 22 h 99"/>
                <a:gd name="T44" fmla="*/ 65 w 174"/>
                <a:gd name="T45" fmla="*/ 35 h 99"/>
                <a:gd name="T46" fmla="*/ 56 w 174"/>
                <a:gd name="T47" fmla="*/ 40 h 99"/>
                <a:gd name="T48" fmla="*/ 40 w 174"/>
                <a:gd name="T49" fmla="*/ 38 h 99"/>
                <a:gd name="T50" fmla="*/ 32 w 174"/>
                <a:gd name="T51" fmla="*/ 40 h 99"/>
                <a:gd name="T52" fmla="*/ 29 w 174"/>
                <a:gd name="T53" fmla="*/ 38 h 99"/>
                <a:gd name="T54" fmla="*/ 22 w 174"/>
                <a:gd name="T55" fmla="*/ 34 h 99"/>
                <a:gd name="T56" fmla="*/ 22 w 174"/>
                <a:gd name="T57" fmla="*/ 34 h 99"/>
                <a:gd name="T58" fmla="*/ 13 w 174"/>
                <a:gd name="T59" fmla="*/ 47 h 99"/>
                <a:gd name="T60" fmla="*/ 8 w 174"/>
                <a:gd name="T61" fmla="*/ 55 h 99"/>
                <a:gd name="T62" fmla="*/ 2 w 174"/>
                <a:gd name="T63" fmla="*/ 66 h 99"/>
                <a:gd name="T64" fmla="*/ 4 w 174"/>
                <a:gd name="T65" fmla="*/ 73 h 99"/>
                <a:gd name="T66" fmla="*/ 15 w 174"/>
                <a:gd name="T67" fmla="*/ 76 h 99"/>
                <a:gd name="T68" fmla="*/ 16 w 174"/>
                <a:gd name="T69" fmla="*/ 82 h 99"/>
                <a:gd name="T70" fmla="*/ 18 w 174"/>
                <a:gd name="T71" fmla="*/ 87 h 99"/>
                <a:gd name="T72" fmla="*/ 18 w 174"/>
                <a:gd name="T73" fmla="*/ 87 h 99"/>
                <a:gd name="T74" fmla="*/ 24 w 174"/>
                <a:gd name="T75" fmla="*/ 84 h 99"/>
                <a:gd name="T76" fmla="*/ 33 w 174"/>
                <a:gd name="T77" fmla="*/ 85 h 99"/>
                <a:gd name="T78" fmla="*/ 46 w 174"/>
                <a:gd name="T79" fmla="*/ 89 h 99"/>
                <a:gd name="T80" fmla="*/ 60 w 174"/>
                <a:gd name="T81" fmla="*/ 91 h 99"/>
                <a:gd name="T82" fmla="*/ 62 w 174"/>
                <a:gd name="T83" fmla="*/ 92 h 99"/>
                <a:gd name="T84" fmla="*/ 62 w 174"/>
                <a:gd name="T85" fmla="*/ 92 h 99"/>
                <a:gd name="T86" fmla="*/ 64 w 174"/>
                <a:gd name="T87" fmla="*/ 92 h 99"/>
                <a:gd name="T88" fmla="*/ 73 w 174"/>
                <a:gd name="T89" fmla="*/ 94 h 99"/>
                <a:gd name="T90" fmla="*/ 78 w 174"/>
                <a:gd name="T91" fmla="*/ 92 h 99"/>
                <a:gd name="T92" fmla="*/ 83 w 174"/>
                <a:gd name="T93" fmla="*/ 89 h 99"/>
                <a:gd name="T94" fmla="*/ 87 w 174"/>
                <a:gd name="T95" fmla="*/ 86 h 99"/>
                <a:gd name="T96" fmla="*/ 95 w 174"/>
                <a:gd name="T97" fmla="*/ 87 h 99"/>
                <a:gd name="T98" fmla="*/ 104 w 174"/>
                <a:gd name="T99" fmla="*/ 86 h 99"/>
                <a:gd name="T100" fmla="*/ 113 w 174"/>
                <a:gd name="T101" fmla="*/ 75 h 99"/>
                <a:gd name="T102" fmla="*/ 120 w 174"/>
                <a:gd name="T103" fmla="*/ 70 h 99"/>
                <a:gd name="T104" fmla="*/ 128 w 174"/>
                <a:gd name="T105" fmla="*/ 67 h 99"/>
                <a:gd name="T106" fmla="*/ 133 w 174"/>
                <a:gd name="T107" fmla="*/ 64 h 99"/>
                <a:gd name="T108" fmla="*/ 139 w 174"/>
                <a:gd name="T109" fmla="*/ 58 h 99"/>
                <a:gd name="T110" fmla="*/ 142 w 174"/>
                <a:gd name="T111" fmla="*/ 49 h 99"/>
                <a:gd name="T112" fmla="*/ 147 w 174"/>
                <a:gd name="T113" fmla="*/ 41 h 99"/>
                <a:gd name="T114" fmla="*/ 148 w 174"/>
                <a:gd name="T115" fmla="*/ 37 h 99"/>
                <a:gd name="T116" fmla="*/ 151 w 174"/>
                <a:gd name="T117" fmla="*/ 35 h 99"/>
                <a:gd name="T118" fmla="*/ 153 w 174"/>
                <a:gd name="T119" fmla="*/ 28 h 99"/>
                <a:gd name="T120" fmla="*/ 157 w 174"/>
                <a:gd name="T121" fmla="*/ 25 h 99"/>
                <a:gd name="T122" fmla="*/ 161 w 174"/>
                <a:gd name="T123" fmla="*/ 2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4" h="99">
                  <a:moveTo>
                    <a:pt x="161" y="25"/>
                  </a:moveTo>
                  <a:cubicBezTo>
                    <a:pt x="162" y="23"/>
                    <a:pt x="163" y="22"/>
                    <a:pt x="164" y="22"/>
                  </a:cubicBezTo>
                  <a:cubicBezTo>
                    <a:pt x="165" y="20"/>
                    <a:pt x="167" y="20"/>
                    <a:pt x="168" y="19"/>
                  </a:cubicBezTo>
                  <a:cubicBezTo>
                    <a:pt x="168" y="18"/>
                    <a:pt x="169" y="17"/>
                    <a:pt x="169" y="15"/>
                  </a:cubicBezTo>
                  <a:cubicBezTo>
                    <a:pt x="169" y="14"/>
                    <a:pt x="169" y="14"/>
                    <a:pt x="170" y="12"/>
                  </a:cubicBezTo>
                  <a:cubicBezTo>
                    <a:pt x="174" y="5"/>
                    <a:pt x="169" y="0"/>
                    <a:pt x="162" y="5"/>
                  </a:cubicBezTo>
                  <a:cubicBezTo>
                    <a:pt x="161" y="6"/>
                    <a:pt x="160" y="6"/>
                    <a:pt x="160" y="5"/>
                  </a:cubicBezTo>
                  <a:cubicBezTo>
                    <a:pt x="160" y="5"/>
                    <a:pt x="160" y="5"/>
                    <a:pt x="160" y="5"/>
                  </a:cubicBezTo>
                  <a:cubicBezTo>
                    <a:pt x="157" y="9"/>
                    <a:pt x="157" y="9"/>
                    <a:pt x="157" y="9"/>
                  </a:cubicBezTo>
                  <a:cubicBezTo>
                    <a:pt x="153" y="11"/>
                    <a:pt x="152" y="17"/>
                    <a:pt x="147" y="19"/>
                  </a:cubicBezTo>
                  <a:cubicBezTo>
                    <a:pt x="145" y="20"/>
                    <a:pt x="144" y="20"/>
                    <a:pt x="142" y="20"/>
                  </a:cubicBezTo>
                  <a:cubicBezTo>
                    <a:pt x="140" y="21"/>
                    <a:pt x="137" y="21"/>
                    <a:pt x="136" y="22"/>
                  </a:cubicBezTo>
                  <a:cubicBezTo>
                    <a:pt x="134" y="23"/>
                    <a:pt x="133" y="25"/>
                    <a:pt x="131" y="26"/>
                  </a:cubicBezTo>
                  <a:cubicBezTo>
                    <a:pt x="127" y="27"/>
                    <a:pt x="125" y="23"/>
                    <a:pt x="123" y="21"/>
                  </a:cubicBezTo>
                  <a:cubicBezTo>
                    <a:pt x="121" y="19"/>
                    <a:pt x="118" y="20"/>
                    <a:pt x="116" y="19"/>
                  </a:cubicBezTo>
                  <a:cubicBezTo>
                    <a:pt x="113" y="17"/>
                    <a:pt x="110" y="13"/>
                    <a:pt x="109" y="11"/>
                  </a:cubicBezTo>
                  <a:cubicBezTo>
                    <a:pt x="105" y="8"/>
                    <a:pt x="102" y="11"/>
                    <a:pt x="97" y="9"/>
                  </a:cubicBezTo>
                  <a:cubicBezTo>
                    <a:pt x="94" y="8"/>
                    <a:pt x="96" y="11"/>
                    <a:pt x="95" y="12"/>
                  </a:cubicBezTo>
                  <a:cubicBezTo>
                    <a:pt x="93" y="14"/>
                    <a:pt x="80" y="11"/>
                    <a:pt x="78" y="8"/>
                  </a:cubicBezTo>
                  <a:cubicBezTo>
                    <a:pt x="77" y="8"/>
                    <a:pt x="76" y="10"/>
                    <a:pt x="75" y="11"/>
                  </a:cubicBezTo>
                  <a:cubicBezTo>
                    <a:pt x="73" y="11"/>
                    <a:pt x="73" y="15"/>
                    <a:pt x="72" y="17"/>
                  </a:cubicBezTo>
                  <a:cubicBezTo>
                    <a:pt x="70" y="19"/>
                    <a:pt x="68" y="19"/>
                    <a:pt x="69" y="22"/>
                  </a:cubicBezTo>
                  <a:cubicBezTo>
                    <a:pt x="71" y="27"/>
                    <a:pt x="70" y="31"/>
                    <a:pt x="65" y="35"/>
                  </a:cubicBezTo>
                  <a:cubicBezTo>
                    <a:pt x="63" y="36"/>
                    <a:pt x="59" y="41"/>
                    <a:pt x="56" y="40"/>
                  </a:cubicBezTo>
                  <a:cubicBezTo>
                    <a:pt x="50" y="40"/>
                    <a:pt x="45" y="38"/>
                    <a:pt x="40" y="38"/>
                  </a:cubicBezTo>
                  <a:cubicBezTo>
                    <a:pt x="38" y="38"/>
                    <a:pt x="33" y="40"/>
                    <a:pt x="32" y="40"/>
                  </a:cubicBezTo>
                  <a:cubicBezTo>
                    <a:pt x="31" y="39"/>
                    <a:pt x="31" y="38"/>
                    <a:pt x="29" y="38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2" y="50"/>
                    <a:pt x="9" y="53"/>
                    <a:pt x="8" y="5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0" y="70"/>
                    <a:pt x="4" y="70"/>
                    <a:pt x="4" y="73"/>
                  </a:cubicBezTo>
                  <a:cubicBezTo>
                    <a:pt x="4" y="79"/>
                    <a:pt x="14" y="71"/>
                    <a:pt x="15" y="76"/>
                  </a:cubicBezTo>
                  <a:cubicBezTo>
                    <a:pt x="15" y="79"/>
                    <a:pt x="15" y="81"/>
                    <a:pt x="16" y="82"/>
                  </a:cubicBezTo>
                  <a:cubicBezTo>
                    <a:pt x="16" y="84"/>
                    <a:pt x="18" y="87"/>
                    <a:pt x="18" y="87"/>
                  </a:cubicBezTo>
                  <a:cubicBezTo>
                    <a:pt x="18" y="87"/>
                    <a:pt x="18" y="87"/>
                    <a:pt x="18" y="87"/>
                  </a:cubicBezTo>
                  <a:cubicBezTo>
                    <a:pt x="24" y="84"/>
                    <a:pt x="24" y="84"/>
                    <a:pt x="24" y="84"/>
                  </a:cubicBezTo>
                  <a:cubicBezTo>
                    <a:pt x="27" y="85"/>
                    <a:pt x="30" y="84"/>
                    <a:pt x="33" y="85"/>
                  </a:cubicBezTo>
                  <a:cubicBezTo>
                    <a:pt x="38" y="87"/>
                    <a:pt x="41" y="89"/>
                    <a:pt x="46" y="89"/>
                  </a:cubicBezTo>
                  <a:cubicBezTo>
                    <a:pt x="51" y="89"/>
                    <a:pt x="55" y="89"/>
                    <a:pt x="60" y="91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4" y="92"/>
                  </a:cubicBezTo>
                  <a:cubicBezTo>
                    <a:pt x="65" y="93"/>
                    <a:pt x="71" y="99"/>
                    <a:pt x="73" y="94"/>
                  </a:cubicBezTo>
                  <a:cubicBezTo>
                    <a:pt x="74" y="91"/>
                    <a:pt x="76" y="93"/>
                    <a:pt x="78" y="92"/>
                  </a:cubicBezTo>
                  <a:cubicBezTo>
                    <a:pt x="80" y="92"/>
                    <a:pt x="82" y="90"/>
                    <a:pt x="83" y="89"/>
                  </a:cubicBezTo>
                  <a:cubicBezTo>
                    <a:pt x="84" y="88"/>
                    <a:pt x="86" y="87"/>
                    <a:pt x="87" y="86"/>
                  </a:cubicBezTo>
                  <a:cubicBezTo>
                    <a:pt x="95" y="87"/>
                    <a:pt x="95" y="87"/>
                    <a:pt x="95" y="87"/>
                  </a:cubicBezTo>
                  <a:cubicBezTo>
                    <a:pt x="99" y="87"/>
                    <a:pt x="101" y="87"/>
                    <a:pt x="104" y="86"/>
                  </a:cubicBezTo>
                  <a:cubicBezTo>
                    <a:pt x="108" y="83"/>
                    <a:pt x="110" y="79"/>
                    <a:pt x="113" y="75"/>
                  </a:cubicBezTo>
                  <a:cubicBezTo>
                    <a:pt x="115" y="71"/>
                    <a:pt x="117" y="71"/>
                    <a:pt x="120" y="70"/>
                  </a:cubicBezTo>
                  <a:cubicBezTo>
                    <a:pt x="122" y="68"/>
                    <a:pt x="125" y="68"/>
                    <a:pt x="128" y="67"/>
                  </a:cubicBezTo>
                  <a:cubicBezTo>
                    <a:pt x="129" y="66"/>
                    <a:pt x="132" y="65"/>
                    <a:pt x="133" y="64"/>
                  </a:cubicBezTo>
                  <a:cubicBezTo>
                    <a:pt x="136" y="62"/>
                    <a:pt x="138" y="60"/>
                    <a:pt x="139" y="58"/>
                  </a:cubicBezTo>
                  <a:cubicBezTo>
                    <a:pt x="141" y="57"/>
                    <a:pt x="142" y="50"/>
                    <a:pt x="142" y="49"/>
                  </a:cubicBezTo>
                  <a:cubicBezTo>
                    <a:pt x="144" y="46"/>
                    <a:pt x="146" y="44"/>
                    <a:pt x="147" y="41"/>
                  </a:cubicBezTo>
                  <a:cubicBezTo>
                    <a:pt x="148" y="39"/>
                    <a:pt x="147" y="38"/>
                    <a:pt x="148" y="37"/>
                  </a:cubicBezTo>
                  <a:cubicBezTo>
                    <a:pt x="150" y="36"/>
                    <a:pt x="150" y="38"/>
                    <a:pt x="151" y="35"/>
                  </a:cubicBezTo>
                  <a:cubicBezTo>
                    <a:pt x="151" y="34"/>
                    <a:pt x="150" y="28"/>
                    <a:pt x="153" y="28"/>
                  </a:cubicBezTo>
                  <a:cubicBezTo>
                    <a:pt x="156" y="30"/>
                    <a:pt x="155" y="26"/>
                    <a:pt x="157" y="25"/>
                  </a:cubicBezTo>
                  <a:cubicBezTo>
                    <a:pt x="158" y="25"/>
                    <a:pt x="160" y="25"/>
                    <a:pt x="161" y="25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6">
              <a:extLst>
                <a:ext uri="{FF2B5EF4-FFF2-40B4-BE49-F238E27FC236}">
                  <a16:creationId xmlns:a16="http://schemas.microsoft.com/office/drawing/2014/main" id="{6E50EE6F-FBC8-19C9-BF5F-18FA03344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9" y="2345"/>
              <a:ext cx="334" cy="190"/>
            </a:xfrm>
            <a:custGeom>
              <a:avLst/>
              <a:gdLst>
                <a:gd name="T0" fmla="*/ 161 w 174"/>
                <a:gd name="T1" fmla="*/ 25 h 99"/>
                <a:gd name="T2" fmla="*/ 164 w 174"/>
                <a:gd name="T3" fmla="*/ 22 h 99"/>
                <a:gd name="T4" fmla="*/ 168 w 174"/>
                <a:gd name="T5" fmla="*/ 19 h 99"/>
                <a:gd name="T6" fmla="*/ 169 w 174"/>
                <a:gd name="T7" fmla="*/ 15 h 99"/>
                <a:gd name="T8" fmla="*/ 170 w 174"/>
                <a:gd name="T9" fmla="*/ 12 h 99"/>
                <a:gd name="T10" fmla="*/ 162 w 174"/>
                <a:gd name="T11" fmla="*/ 5 h 99"/>
                <a:gd name="T12" fmla="*/ 160 w 174"/>
                <a:gd name="T13" fmla="*/ 5 h 99"/>
                <a:gd name="T14" fmla="*/ 160 w 174"/>
                <a:gd name="T15" fmla="*/ 5 h 99"/>
                <a:gd name="T16" fmla="*/ 157 w 174"/>
                <a:gd name="T17" fmla="*/ 9 h 99"/>
                <a:gd name="T18" fmla="*/ 147 w 174"/>
                <a:gd name="T19" fmla="*/ 19 h 99"/>
                <a:gd name="T20" fmla="*/ 142 w 174"/>
                <a:gd name="T21" fmla="*/ 20 h 99"/>
                <a:gd name="T22" fmla="*/ 136 w 174"/>
                <a:gd name="T23" fmla="*/ 22 h 99"/>
                <a:gd name="T24" fmla="*/ 131 w 174"/>
                <a:gd name="T25" fmla="*/ 26 h 99"/>
                <a:gd name="T26" fmla="*/ 123 w 174"/>
                <a:gd name="T27" fmla="*/ 21 h 99"/>
                <a:gd name="T28" fmla="*/ 116 w 174"/>
                <a:gd name="T29" fmla="*/ 19 h 99"/>
                <a:gd name="T30" fmla="*/ 109 w 174"/>
                <a:gd name="T31" fmla="*/ 11 h 99"/>
                <a:gd name="T32" fmla="*/ 97 w 174"/>
                <a:gd name="T33" fmla="*/ 9 h 99"/>
                <a:gd name="T34" fmla="*/ 95 w 174"/>
                <a:gd name="T35" fmla="*/ 12 h 99"/>
                <a:gd name="T36" fmla="*/ 78 w 174"/>
                <a:gd name="T37" fmla="*/ 8 h 99"/>
                <a:gd name="T38" fmla="*/ 75 w 174"/>
                <a:gd name="T39" fmla="*/ 11 h 99"/>
                <a:gd name="T40" fmla="*/ 72 w 174"/>
                <a:gd name="T41" fmla="*/ 17 h 99"/>
                <a:gd name="T42" fmla="*/ 69 w 174"/>
                <a:gd name="T43" fmla="*/ 22 h 99"/>
                <a:gd name="T44" fmla="*/ 65 w 174"/>
                <a:gd name="T45" fmla="*/ 35 h 99"/>
                <a:gd name="T46" fmla="*/ 56 w 174"/>
                <a:gd name="T47" fmla="*/ 40 h 99"/>
                <a:gd name="T48" fmla="*/ 40 w 174"/>
                <a:gd name="T49" fmla="*/ 38 h 99"/>
                <a:gd name="T50" fmla="*/ 32 w 174"/>
                <a:gd name="T51" fmla="*/ 40 h 99"/>
                <a:gd name="T52" fmla="*/ 29 w 174"/>
                <a:gd name="T53" fmla="*/ 38 h 99"/>
                <a:gd name="T54" fmla="*/ 22 w 174"/>
                <a:gd name="T55" fmla="*/ 34 h 99"/>
                <a:gd name="T56" fmla="*/ 22 w 174"/>
                <a:gd name="T57" fmla="*/ 34 h 99"/>
                <a:gd name="T58" fmla="*/ 13 w 174"/>
                <a:gd name="T59" fmla="*/ 47 h 99"/>
                <a:gd name="T60" fmla="*/ 8 w 174"/>
                <a:gd name="T61" fmla="*/ 55 h 99"/>
                <a:gd name="T62" fmla="*/ 2 w 174"/>
                <a:gd name="T63" fmla="*/ 66 h 99"/>
                <a:gd name="T64" fmla="*/ 4 w 174"/>
                <a:gd name="T65" fmla="*/ 73 h 99"/>
                <a:gd name="T66" fmla="*/ 15 w 174"/>
                <a:gd name="T67" fmla="*/ 76 h 99"/>
                <a:gd name="T68" fmla="*/ 16 w 174"/>
                <a:gd name="T69" fmla="*/ 82 h 99"/>
                <a:gd name="T70" fmla="*/ 18 w 174"/>
                <a:gd name="T71" fmla="*/ 87 h 99"/>
                <a:gd name="T72" fmla="*/ 18 w 174"/>
                <a:gd name="T73" fmla="*/ 87 h 99"/>
                <a:gd name="T74" fmla="*/ 24 w 174"/>
                <a:gd name="T75" fmla="*/ 84 h 99"/>
                <a:gd name="T76" fmla="*/ 33 w 174"/>
                <a:gd name="T77" fmla="*/ 85 h 99"/>
                <a:gd name="T78" fmla="*/ 46 w 174"/>
                <a:gd name="T79" fmla="*/ 89 h 99"/>
                <a:gd name="T80" fmla="*/ 60 w 174"/>
                <a:gd name="T81" fmla="*/ 91 h 99"/>
                <a:gd name="T82" fmla="*/ 62 w 174"/>
                <a:gd name="T83" fmla="*/ 92 h 99"/>
                <a:gd name="T84" fmla="*/ 62 w 174"/>
                <a:gd name="T85" fmla="*/ 92 h 99"/>
                <a:gd name="T86" fmla="*/ 64 w 174"/>
                <a:gd name="T87" fmla="*/ 92 h 99"/>
                <a:gd name="T88" fmla="*/ 73 w 174"/>
                <a:gd name="T89" fmla="*/ 94 h 99"/>
                <a:gd name="T90" fmla="*/ 78 w 174"/>
                <a:gd name="T91" fmla="*/ 92 h 99"/>
                <a:gd name="T92" fmla="*/ 83 w 174"/>
                <a:gd name="T93" fmla="*/ 89 h 99"/>
                <a:gd name="T94" fmla="*/ 87 w 174"/>
                <a:gd name="T95" fmla="*/ 86 h 99"/>
                <a:gd name="T96" fmla="*/ 95 w 174"/>
                <a:gd name="T97" fmla="*/ 87 h 99"/>
                <a:gd name="T98" fmla="*/ 104 w 174"/>
                <a:gd name="T99" fmla="*/ 86 h 99"/>
                <a:gd name="T100" fmla="*/ 113 w 174"/>
                <a:gd name="T101" fmla="*/ 75 h 99"/>
                <a:gd name="T102" fmla="*/ 120 w 174"/>
                <a:gd name="T103" fmla="*/ 70 h 99"/>
                <a:gd name="T104" fmla="*/ 128 w 174"/>
                <a:gd name="T105" fmla="*/ 67 h 99"/>
                <a:gd name="T106" fmla="*/ 133 w 174"/>
                <a:gd name="T107" fmla="*/ 64 h 99"/>
                <a:gd name="T108" fmla="*/ 139 w 174"/>
                <a:gd name="T109" fmla="*/ 58 h 99"/>
                <a:gd name="T110" fmla="*/ 142 w 174"/>
                <a:gd name="T111" fmla="*/ 49 h 99"/>
                <a:gd name="T112" fmla="*/ 147 w 174"/>
                <a:gd name="T113" fmla="*/ 41 h 99"/>
                <a:gd name="T114" fmla="*/ 148 w 174"/>
                <a:gd name="T115" fmla="*/ 37 h 99"/>
                <a:gd name="T116" fmla="*/ 151 w 174"/>
                <a:gd name="T117" fmla="*/ 35 h 99"/>
                <a:gd name="T118" fmla="*/ 153 w 174"/>
                <a:gd name="T119" fmla="*/ 28 h 99"/>
                <a:gd name="T120" fmla="*/ 157 w 174"/>
                <a:gd name="T121" fmla="*/ 25 h 99"/>
                <a:gd name="T122" fmla="*/ 161 w 174"/>
                <a:gd name="T123" fmla="*/ 2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4" h="99">
                  <a:moveTo>
                    <a:pt x="161" y="25"/>
                  </a:moveTo>
                  <a:cubicBezTo>
                    <a:pt x="162" y="23"/>
                    <a:pt x="163" y="22"/>
                    <a:pt x="164" y="22"/>
                  </a:cubicBezTo>
                  <a:cubicBezTo>
                    <a:pt x="165" y="20"/>
                    <a:pt x="167" y="20"/>
                    <a:pt x="168" y="19"/>
                  </a:cubicBezTo>
                  <a:cubicBezTo>
                    <a:pt x="168" y="18"/>
                    <a:pt x="169" y="17"/>
                    <a:pt x="169" y="15"/>
                  </a:cubicBezTo>
                  <a:cubicBezTo>
                    <a:pt x="169" y="14"/>
                    <a:pt x="169" y="14"/>
                    <a:pt x="170" y="12"/>
                  </a:cubicBezTo>
                  <a:cubicBezTo>
                    <a:pt x="174" y="5"/>
                    <a:pt x="169" y="0"/>
                    <a:pt x="162" y="5"/>
                  </a:cubicBezTo>
                  <a:cubicBezTo>
                    <a:pt x="161" y="6"/>
                    <a:pt x="160" y="6"/>
                    <a:pt x="160" y="5"/>
                  </a:cubicBezTo>
                  <a:cubicBezTo>
                    <a:pt x="160" y="5"/>
                    <a:pt x="160" y="5"/>
                    <a:pt x="160" y="5"/>
                  </a:cubicBezTo>
                  <a:cubicBezTo>
                    <a:pt x="157" y="9"/>
                    <a:pt x="157" y="9"/>
                    <a:pt x="157" y="9"/>
                  </a:cubicBezTo>
                  <a:cubicBezTo>
                    <a:pt x="153" y="11"/>
                    <a:pt x="152" y="17"/>
                    <a:pt x="147" y="19"/>
                  </a:cubicBezTo>
                  <a:cubicBezTo>
                    <a:pt x="145" y="20"/>
                    <a:pt x="144" y="20"/>
                    <a:pt x="142" y="20"/>
                  </a:cubicBezTo>
                  <a:cubicBezTo>
                    <a:pt x="140" y="21"/>
                    <a:pt x="137" y="21"/>
                    <a:pt x="136" y="22"/>
                  </a:cubicBezTo>
                  <a:cubicBezTo>
                    <a:pt x="134" y="23"/>
                    <a:pt x="133" y="25"/>
                    <a:pt x="131" y="26"/>
                  </a:cubicBezTo>
                  <a:cubicBezTo>
                    <a:pt x="127" y="27"/>
                    <a:pt x="125" y="23"/>
                    <a:pt x="123" y="21"/>
                  </a:cubicBezTo>
                  <a:cubicBezTo>
                    <a:pt x="121" y="19"/>
                    <a:pt x="118" y="20"/>
                    <a:pt x="116" y="19"/>
                  </a:cubicBezTo>
                  <a:cubicBezTo>
                    <a:pt x="113" y="17"/>
                    <a:pt x="110" y="13"/>
                    <a:pt x="109" y="11"/>
                  </a:cubicBezTo>
                  <a:cubicBezTo>
                    <a:pt x="105" y="8"/>
                    <a:pt x="102" y="11"/>
                    <a:pt x="97" y="9"/>
                  </a:cubicBezTo>
                  <a:cubicBezTo>
                    <a:pt x="94" y="8"/>
                    <a:pt x="96" y="11"/>
                    <a:pt x="95" y="12"/>
                  </a:cubicBezTo>
                  <a:cubicBezTo>
                    <a:pt x="93" y="14"/>
                    <a:pt x="80" y="11"/>
                    <a:pt x="78" y="8"/>
                  </a:cubicBezTo>
                  <a:cubicBezTo>
                    <a:pt x="77" y="8"/>
                    <a:pt x="76" y="10"/>
                    <a:pt x="75" y="11"/>
                  </a:cubicBezTo>
                  <a:cubicBezTo>
                    <a:pt x="73" y="11"/>
                    <a:pt x="73" y="15"/>
                    <a:pt x="72" y="17"/>
                  </a:cubicBezTo>
                  <a:cubicBezTo>
                    <a:pt x="70" y="19"/>
                    <a:pt x="68" y="19"/>
                    <a:pt x="69" y="22"/>
                  </a:cubicBezTo>
                  <a:cubicBezTo>
                    <a:pt x="71" y="27"/>
                    <a:pt x="70" y="31"/>
                    <a:pt x="65" y="35"/>
                  </a:cubicBezTo>
                  <a:cubicBezTo>
                    <a:pt x="63" y="36"/>
                    <a:pt x="59" y="41"/>
                    <a:pt x="56" y="40"/>
                  </a:cubicBezTo>
                  <a:cubicBezTo>
                    <a:pt x="50" y="40"/>
                    <a:pt x="45" y="38"/>
                    <a:pt x="40" y="38"/>
                  </a:cubicBezTo>
                  <a:cubicBezTo>
                    <a:pt x="38" y="38"/>
                    <a:pt x="33" y="40"/>
                    <a:pt x="32" y="40"/>
                  </a:cubicBezTo>
                  <a:cubicBezTo>
                    <a:pt x="31" y="39"/>
                    <a:pt x="31" y="38"/>
                    <a:pt x="29" y="38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2" y="50"/>
                    <a:pt x="9" y="53"/>
                    <a:pt x="8" y="5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0" y="70"/>
                    <a:pt x="4" y="70"/>
                    <a:pt x="4" y="73"/>
                  </a:cubicBezTo>
                  <a:cubicBezTo>
                    <a:pt x="4" y="79"/>
                    <a:pt x="14" y="71"/>
                    <a:pt x="15" y="76"/>
                  </a:cubicBezTo>
                  <a:cubicBezTo>
                    <a:pt x="15" y="79"/>
                    <a:pt x="15" y="81"/>
                    <a:pt x="16" y="82"/>
                  </a:cubicBezTo>
                  <a:cubicBezTo>
                    <a:pt x="16" y="84"/>
                    <a:pt x="18" y="87"/>
                    <a:pt x="18" y="87"/>
                  </a:cubicBezTo>
                  <a:cubicBezTo>
                    <a:pt x="18" y="87"/>
                    <a:pt x="18" y="87"/>
                    <a:pt x="18" y="87"/>
                  </a:cubicBezTo>
                  <a:cubicBezTo>
                    <a:pt x="24" y="84"/>
                    <a:pt x="24" y="84"/>
                    <a:pt x="24" y="84"/>
                  </a:cubicBezTo>
                  <a:cubicBezTo>
                    <a:pt x="27" y="85"/>
                    <a:pt x="30" y="84"/>
                    <a:pt x="33" y="85"/>
                  </a:cubicBezTo>
                  <a:cubicBezTo>
                    <a:pt x="38" y="87"/>
                    <a:pt x="41" y="89"/>
                    <a:pt x="46" y="89"/>
                  </a:cubicBezTo>
                  <a:cubicBezTo>
                    <a:pt x="51" y="89"/>
                    <a:pt x="55" y="89"/>
                    <a:pt x="60" y="91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4" y="92"/>
                  </a:cubicBezTo>
                  <a:cubicBezTo>
                    <a:pt x="65" y="93"/>
                    <a:pt x="71" y="99"/>
                    <a:pt x="73" y="94"/>
                  </a:cubicBezTo>
                  <a:cubicBezTo>
                    <a:pt x="74" y="91"/>
                    <a:pt x="76" y="93"/>
                    <a:pt x="78" y="92"/>
                  </a:cubicBezTo>
                  <a:cubicBezTo>
                    <a:pt x="80" y="92"/>
                    <a:pt x="82" y="90"/>
                    <a:pt x="83" y="89"/>
                  </a:cubicBezTo>
                  <a:cubicBezTo>
                    <a:pt x="84" y="88"/>
                    <a:pt x="86" y="87"/>
                    <a:pt x="87" y="86"/>
                  </a:cubicBezTo>
                  <a:cubicBezTo>
                    <a:pt x="95" y="87"/>
                    <a:pt x="95" y="87"/>
                    <a:pt x="95" y="87"/>
                  </a:cubicBezTo>
                  <a:cubicBezTo>
                    <a:pt x="99" y="87"/>
                    <a:pt x="101" y="87"/>
                    <a:pt x="104" y="86"/>
                  </a:cubicBezTo>
                  <a:cubicBezTo>
                    <a:pt x="108" y="83"/>
                    <a:pt x="110" y="79"/>
                    <a:pt x="113" y="75"/>
                  </a:cubicBezTo>
                  <a:cubicBezTo>
                    <a:pt x="115" y="71"/>
                    <a:pt x="117" y="71"/>
                    <a:pt x="120" y="70"/>
                  </a:cubicBezTo>
                  <a:cubicBezTo>
                    <a:pt x="122" y="68"/>
                    <a:pt x="125" y="68"/>
                    <a:pt x="128" y="67"/>
                  </a:cubicBezTo>
                  <a:cubicBezTo>
                    <a:pt x="129" y="66"/>
                    <a:pt x="132" y="65"/>
                    <a:pt x="133" y="64"/>
                  </a:cubicBezTo>
                  <a:cubicBezTo>
                    <a:pt x="136" y="62"/>
                    <a:pt x="138" y="60"/>
                    <a:pt x="139" y="58"/>
                  </a:cubicBezTo>
                  <a:cubicBezTo>
                    <a:pt x="141" y="57"/>
                    <a:pt x="142" y="50"/>
                    <a:pt x="142" y="49"/>
                  </a:cubicBezTo>
                  <a:cubicBezTo>
                    <a:pt x="144" y="46"/>
                    <a:pt x="146" y="44"/>
                    <a:pt x="147" y="41"/>
                  </a:cubicBezTo>
                  <a:cubicBezTo>
                    <a:pt x="148" y="39"/>
                    <a:pt x="147" y="38"/>
                    <a:pt x="148" y="37"/>
                  </a:cubicBezTo>
                  <a:cubicBezTo>
                    <a:pt x="150" y="36"/>
                    <a:pt x="150" y="38"/>
                    <a:pt x="151" y="35"/>
                  </a:cubicBezTo>
                  <a:cubicBezTo>
                    <a:pt x="151" y="34"/>
                    <a:pt x="150" y="28"/>
                    <a:pt x="153" y="28"/>
                  </a:cubicBezTo>
                  <a:cubicBezTo>
                    <a:pt x="156" y="30"/>
                    <a:pt x="155" y="26"/>
                    <a:pt x="157" y="25"/>
                  </a:cubicBezTo>
                  <a:cubicBezTo>
                    <a:pt x="158" y="25"/>
                    <a:pt x="160" y="25"/>
                    <a:pt x="161" y="25"/>
                  </a:cubicBezTo>
                  <a:close/>
                </a:path>
              </a:pathLst>
            </a:custGeom>
            <a:solidFill>
              <a:srgbClr val="D8D8D8"/>
            </a:solidFill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57">
              <a:extLst>
                <a:ext uri="{FF2B5EF4-FFF2-40B4-BE49-F238E27FC236}">
                  <a16:creationId xmlns:a16="http://schemas.microsoft.com/office/drawing/2014/main" id="{5CAF2972-7C8F-4D1E-B088-7507033DD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2" y="2097"/>
              <a:ext cx="378" cy="361"/>
            </a:xfrm>
            <a:custGeom>
              <a:avLst/>
              <a:gdLst>
                <a:gd name="T0" fmla="*/ 140 w 197"/>
                <a:gd name="T1" fmla="*/ 125 h 188"/>
                <a:gd name="T2" fmla="*/ 165 w 197"/>
                <a:gd name="T3" fmla="*/ 116 h 188"/>
                <a:gd name="T4" fmla="*/ 169 w 197"/>
                <a:gd name="T5" fmla="*/ 105 h 188"/>
                <a:gd name="T6" fmla="*/ 170 w 197"/>
                <a:gd name="T7" fmla="*/ 96 h 188"/>
                <a:gd name="T8" fmla="*/ 174 w 197"/>
                <a:gd name="T9" fmla="*/ 92 h 188"/>
                <a:gd name="T10" fmla="*/ 174 w 197"/>
                <a:gd name="T11" fmla="*/ 92 h 188"/>
                <a:gd name="T12" fmla="*/ 174 w 197"/>
                <a:gd name="T13" fmla="*/ 88 h 188"/>
                <a:gd name="T14" fmla="*/ 173 w 197"/>
                <a:gd name="T15" fmla="*/ 83 h 188"/>
                <a:gd name="T16" fmla="*/ 173 w 197"/>
                <a:gd name="T17" fmla="*/ 69 h 188"/>
                <a:gd name="T18" fmla="*/ 175 w 197"/>
                <a:gd name="T19" fmla="*/ 60 h 188"/>
                <a:gd name="T20" fmla="*/ 182 w 197"/>
                <a:gd name="T21" fmla="*/ 54 h 188"/>
                <a:gd name="T22" fmla="*/ 184 w 197"/>
                <a:gd name="T23" fmla="*/ 47 h 188"/>
                <a:gd name="T24" fmla="*/ 190 w 197"/>
                <a:gd name="T25" fmla="*/ 41 h 188"/>
                <a:gd name="T26" fmla="*/ 170 w 197"/>
                <a:gd name="T27" fmla="*/ 19 h 188"/>
                <a:gd name="T28" fmla="*/ 160 w 197"/>
                <a:gd name="T29" fmla="*/ 20 h 188"/>
                <a:gd name="T30" fmla="*/ 149 w 197"/>
                <a:gd name="T31" fmla="*/ 25 h 188"/>
                <a:gd name="T32" fmla="*/ 139 w 197"/>
                <a:gd name="T33" fmla="*/ 23 h 188"/>
                <a:gd name="T34" fmla="*/ 132 w 197"/>
                <a:gd name="T35" fmla="*/ 26 h 188"/>
                <a:gd name="T36" fmla="*/ 105 w 197"/>
                <a:gd name="T37" fmla="*/ 21 h 188"/>
                <a:gd name="T38" fmla="*/ 99 w 197"/>
                <a:gd name="T39" fmla="*/ 9 h 188"/>
                <a:gd name="T40" fmla="*/ 89 w 197"/>
                <a:gd name="T41" fmla="*/ 0 h 188"/>
                <a:gd name="T42" fmla="*/ 89 w 197"/>
                <a:gd name="T43" fmla="*/ 0 h 188"/>
                <a:gd name="T44" fmla="*/ 74 w 197"/>
                <a:gd name="T45" fmla="*/ 10 h 188"/>
                <a:gd name="T46" fmla="*/ 66 w 197"/>
                <a:gd name="T47" fmla="*/ 12 h 188"/>
                <a:gd name="T48" fmla="*/ 58 w 197"/>
                <a:gd name="T49" fmla="*/ 17 h 188"/>
                <a:gd name="T50" fmla="*/ 50 w 197"/>
                <a:gd name="T51" fmla="*/ 24 h 188"/>
                <a:gd name="T52" fmla="*/ 50 w 197"/>
                <a:gd name="T53" fmla="*/ 30 h 188"/>
                <a:gd name="T54" fmla="*/ 40 w 197"/>
                <a:gd name="T55" fmla="*/ 39 h 188"/>
                <a:gd name="T56" fmla="*/ 25 w 197"/>
                <a:gd name="T57" fmla="*/ 34 h 188"/>
                <a:gd name="T58" fmla="*/ 15 w 197"/>
                <a:gd name="T59" fmla="*/ 35 h 188"/>
                <a:gd name="T60" fmla="*/ 15 w 197"/>
                <a:gd name="T61" fmla="*/ 35 h 188"/>
                <a:gd name="T62" fmla="*/ 13 w 197"/>
                <a:gd name="T63" fmla="*/ 40 h 188"/>
                <a:gd name="T64" fmla="*/ 11 w 197"/>
                <a:gd name="T65" fmla="*/ 52 h 188"/>
                <a:gd name="T66" fmla="*/ 8 w 197"/>
                <a:gd name="T67" fmla="*/ 62 h 188"/>
                <a:gd name="T68" fmla="*/ 20 w 197"/>
                <a:gd name="T69" fmla="*/ 75 h 188"/>
                <a:gd name="T70" fmla="*/ 24 w 197"/>
                <a:gd name="T71" fmla="*/ 86 h 188"/>
                <a:gd name="T72" fmla="*/ 24 w 197"/>
                <a:gd name="T73" fmla="*/ 96 h 188"/>
                <a:gd name="T74" fmla="*/ 21 w 197"/>
                <a:gd name="T75" fmla="*/ 99 h 188"/>
                <a:gd name="T76" fmla="*/ 13 w 197"/>
                <a:gd name="T77" fmla="*/ 101 h 188"/>
                <a:gd name="T78" fmla="*/ 1 w 197"/>
                <a:gd name="T79" fmla="*/ 107 h 188"/>
                <a:gd name="T80" fmla="*/ 0 w 197"/>
                <a:gd name="T81" fmla="*/ 114 h 188"/>
                <a:gd name="T82" fmla="*/ 0 w 197"/>
                <a:gd name="T83" fmla="*/ 114 h 188"/>
                <a:gd name="T84" fmla="*/ 7 w 197"/>
                <a:gd name="T85" fmla="*/ 120 h 188"/>
                <a:gd name="T86" fmla="*/ 12 w 197"/>
                <a:gd name="T87" fmla="*/ 131 h 188"/>
                <a:gd name="T88" fmla="*/ 20 w 197"/>
                <a:gd name="T89" fmla="*/ 138 h 188"/>
                <a:gd name="T90" fmla="*/ 32 w 197"/>
                <a:gd name="T91" fmla="*/ 140 h 188"/>
                <a:gd name="T92" fmla="*/ 32 w 197"/>
                <a:gd name="T93" fmla="*/ 159 h 188"/>
                <a:gd name="T94" fmla="*/ 32 w 197"/>
                <a:gd name="T95" fmla="*/ 170 h 188"/>
                <a:gd name="T96" fmla="*/ 29 w 197"/>
                <a:gd name="T97" fmla="*/ 180 h 188"/>
                <a:gd name="T98" fmla="*/ 29 w 197"/>
                <a:gd name="T99" fmla="*/ 184 h 188"/>
                <a:gd name="T100" fmla="*/ 29 w 197"/>
                <a:gd name="T101" fmla="*/ 184 h 188"/>
                <a:gd name="T102" fmla="*/ 38 w 197"/>
                <a:gd name="T103" fmla="*/ 181 h 188"/>
                <a:gd name="T104" fmla="*/ 59 w 197"/>
                <a:gd name="T105" fmla="*/ 183 h 188"/>
                <a:gd name="T106" fmla="*/ 65 w 197"/>
                <a:gd name="T107" fmla="*/ 175 h 188"/>
                <a:gd name="T108" fmla="*/ 69 w 197"/>
                <a:gd name="T109" fmla="*/ 157 h 188"/>
                <a:gd name="T110" fmla="*/ 79 w 197"/>
                <a:gd name="T111" fmla="*/ 154 h 188"/>
                <a:gd name="T112" fmla="*/ 86 w 197"/>
                <a:gd name="T113" fmla="*/ 147 h 188"/>
                <a:gd name="T114" fmla="*/ 102 w 197"/>
                <a:gd name="T115" fmla="*/ 136 h 188"/>
                <a:gd name="T116" fmla="*/ 122 w 197"/>
                <a:gd name="T117" fmla="*/ 110 h 188"/>
                <a:gd name="T118" fmla="*/ 135 w 197"/>
                <a:gd name="T119" fmla="*/ 114 h 188"/>
                <a:gd name="T120" fmla="*/ 140 w 197"/>
                <a:gd name="T121" fmla="*/ 12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7" h="188">
                  <a:moveTo>
                    <a:pt x="140" y="125"/>
                  </a:moveTo>
                  <a:cubicBezTo>
                    <a:pt x="148" y="120"/>
                    <a:pt x="159" y="125"/>
                    <a:pt x="165" y="116"/>
                  </a:cubicBezTo>
                  <a:cubicBezTo>
                    <a:pt x="167" y="113"/>
                    <a:pt x="169" y="109"/>
                    <a:pt x="169" y="105"/>
                  </a:cubicBezTo>
                  <a:cubicBezTo>
                    <a:pt x="169" y="102"/>
                    <a:pt x="166" y="99"/>
                    <a:pt x="170" y="96"/>
                  </a:cubicBezTo>
                  <a:cubicBezTo>
                    <a:pt x="174" y="92"/>
                    <a:pt x="174" y="92"/>
                    <a:pt x="174" y="92"/>
                  </a:cubicBezTo>
                  <a:cubicBezTo>
                    <a:pt x="174" y="92"/>
                    <a:pt x="174" y="92"/>
                    <a:pt x="174" y="92"/>
                  </a:cubicBezTo>
                  <a:cubicBezTo>
                    <a:pt x="174" y="91"/>
                    <a:pt x="175" y="89"/>
                    <a:pt x="174" y="88"/>
                  </a:cubicBezTo>
                  <a:cubicBezTo>
                    <a:pt x="174" y="86"/>
                    <a:pt x="174" y="84"/>
                    <a:pt x="173" y="83"/>
                  </a:cubicBezTo>
                  <a:cubicBezTo>
                    <a:pt x="173" y="78"/>
                    <a:pt x="171" y="74"/>
                    <a:pt x="173" y="69"/>
                  </a:cubicBezTo>
                  <a:cubicBezTo>
                    <a:pt x="174" y="66"/>
                    <a:pt x="173" y="63"/>
                    <a:pt x="175" y="60"/>
                  </a:cubicBezTo>
                  <a:cubicBezTo>
                    <a:pt x="177" y="55"/>
                    <a:pt x="180" y="57"/>
                    <a:pt x="182" y="54"/>
                  </a:cubicBezTo>
                  <a:cubicBezTo>
                    <a:pt x="184" y="52"/>
                    <a:pt x="183" y="49"/>
                    <a:pt x="184" y="47"/>
                  </a:cubicBezTo>
                  <a:cubicBezTo>
                    <a:pt x="185" y="44"/>
                    <a:pt x="188" y="43"/>
                    <a:pt x="190" y="41"/>
                  </a:cubicBezTo>
                  <a:cubicBezTo>
                    <a:pt x="197" y="33"/>
                    <a:pt x="174" y="23"/>
                    <a:pt x="170" y="19"/>
                  </a:cubicBezTo>
                  <a:cubicBezTo>
                    <a:pt x="168" y="17"/>
                    <a:pt x="163" y="20"/>
                    <a:pt x="160" y="20"/>
                  </a:cubicBezTo>
                  <a:cubicBezTo>
                    <a:pt x="157" y="22"/>
                    <a:pt x="153" y="25"/>
                    <a:pt x="149" y="25"/>
                  </a:cubicBezTo>
                  <a:cubicBezTo>
                    <a:pt x="146" y="24"/>
                    <a:pt x="142" y="23"/>
                    <a:pt x="139" y="23"/>
                  </a:cubicBezTo>
                  <a:cubicBezTo>
                    <a:pt x="137" y="23"/>
                    <a:pt x="134" y="26"/>
                    <a:pt x="132" y="26"/>
                  </a:cubicBezTo>
                  <a:cubicBezTo>
                    <a:pt x="127" y="26"/>
                    <a:pt x="107" y="26"/>
                    <a:pt x="105" y="21"/>
                  </a:cubicBezTo>
                  <a:cubicBezTo>
                    <a:pt x="103" y="17"/>
                    <a:pt x="103" y="13"/>
                    <a:pt x="99" y="9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2" y="12"/>
                    <a:pt x="69" y="12"/>
                    <a:pt x="66" y="12"/>
                  </a:cubicBezTo>
                  <a:cubicBezTo>
                    <a:pt x="63" y="14"/>
                    <a:pt x="61" y="15"/>
                    <a:pt x="58" y="17"/>
                  </a:cubicBezTo>
                  <a:cubicBezTo>
                    <a:pt x="54" y="20"/>
                    <a:pt x="48" y="17"/>
                    <a:pt x="50" y="24"/>
                  </a:cubicBezTo>
                  <a:cubicBezTo>
                    <a:pt x="50" y="27"/>
                    <a:pt x="53" y="27"/>
                    <a:pt x="50" y="30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35" y="44"/>
                    <a:pt x="29" y="37"/>
                    <a:pt x="25" y="34"/>
                  </a:cubicBezTo>
                  <a:cubicBezTo>
                    <a:pt x="22" y="31"/>
                    <a:pt x="18" y="34"/>
                    <a:pt x="15" y="35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2" y="44"/>
                    <a:pt x="13" y="48"/>
                    <a:pt x="11" y="52"/>
                  </a:cubicBezTo>
                  <a:cubicBezTo>
                    <a:pt x="10" y="55"/>
                    <a:pt x="8" y="59"/>
                    <a:pt x="8" y="62"/>
                  </a:cubicBezTo>
                  <a:cubicBezTo>
                    <a:pt x="9" y="67"/>
                    <a:pt x="18" y="70"/>
                    <a:pt x="20" y="75"/>
                  </a:cubicBezTo>
                  <a:cubicBezTo>
                    <a:pt x="21" y="79"/>
                    <a:pt x="24" y="82"/>
                    <a:pt x="24" y="86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4" y="99"/>
                    <a:pt x="24" y="98"/>
                    <a:pt x="21" y="99"/>
                  </a:cubicBezTo>
                  <a:cubicBezTo>
                    <a:pt x="19" y="100"/>
                    <a:pt x="16" y="101"/>
                    <a:pt x="13" y="101"/>
                  </a:cubicBezTo>
                  <a:cubicBezTo>
                    <a:pt x="9" y="102"/>
                    <a:pt x="4" y="104"/>
                    <a:pt x="1" y="107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7"/>
                    <a:pt x="5" y="118"/>
                    <a:pt x="7" y="120"/>
                  </a:cubicBezTo>
                  <a:cubicBezTo>
                    <a:pt x="9" y="123"/>
                    <a:pt x="11" y="128"/>
                    <a:pt x="12" y="131"/>
                  </a:cubicBezTo>
                  <a:cubicBezTo>
                    <a:pt x="14" y="136"/>
                    <a:pt x="14" y="138"/>
                    <a:pt x="20" y="138"/>
                  </a:cubicBezTo>
                  <a:cubicBezTo>
                    <a:pt x="22" y="138"/>
                    <a:pt x="32" y="138"/>
                    <a:pt x="32" y="140"/>
                  </a:cubicBezTo>
                  <a:cubicBezTo>
                    <a:pt x="32" y="146"/>
                    <a:pt x="31" y="153"/>
                    <a:pt x="32" y="159"/>
                  </a:cubicBezTo>
                  <a:cubicBezTo>
                    <a:pt x="32" y="163"/>
                    <a:pt x="32" y="167"/>
                    <a:pt x="32" y="170"/>
                  </a:cubicBezTo>
                  <a:cubicBezTo>
                    <a:pt x="31" y="173"/>
                    <a:pt x="29" y="176"/>
                    <a:pt x="29" y="180"/>
                  </a:cubicBezTo>
                  <a:cubicBezTo>
                    <a:pt x="29" y="184"/>
                    <a:pt x="29" y="184"/>
                    <a:pt x="29" y="184"/>
                  </a:cubicBezTo>
                  <a:cubicBezTo>
                    <a:pt x="29" y="184"/>
                    <a:pt x="29" y="184"/>
                    <a:pt x="29" y="184"/>
                  </a:cubicBezTo>
                  <a:cubicBezTo>
                    <a:pt x="33" y="186"/>
                    <a:pt x="34" y="183"/>
                    <a:pt x="38" y="181"/>
                  </a:cubicBezTo>
                  <a:cubicBezTo>
                    <a:pt x="44" y="177"/>
                    <a:pt x="51" y="188"/>
                    <a:pt x="59" y="183"/>
                  </a:cubicBezTo>
                  <a:cubicBezTo>
                    <a:pt x="62" y="181"/>
                    <a:pt x="72" y="178"/>
                    <a:pt x="65" y="175"/>
                  </a:cubicBezTo>
                  <a:cubicBezTo>
                    <a:pt x="57" y="172"/>
                    <a:pt x="66" y="160"/>
                    <a:pt x="69" y="157"/>
                  </a:cubicBezTo>
                  <a:cubicBezTo>
                    <a:pt x="72" y="155"/>
                    <a:pt x="77" y="159"/>
                    <a:pt x="79" y="154"/>
                  </a:cubicBezTo>
                  <a:cubicBezTo>
                    <a:pt x="80" y="150"/>
                    <a:pt x="82" y="149"/>
                    <a:pt x="86" y="147"/>
                  </a:cubicBezTo>
                  <a:cubicBezTo>
                    <a:pt x="91" y="144"/>
                    <a:pt x="102" y="143"/>
                    <a:pt x="102" y="136"/>
                  </a:cubicBezTo>
                  <a:cubicBezTo>
                    <a:pt x="102" y="123"/>
                    <a:pt x="112" y="116"/>
                    <a:pt x="122" y="110"/>
                  </a:cubicBezTo>
                  <a:cubicBezTo>
                    <a:pt x="128" y="107"/>
                    <a:pt x="131" y="109"/>
                    <a:pt x="135" y="114"/>
                  </a:cubicBezTo>
                  <a:cubicBezTo>
                    <a:pt x="137" y="117"/>
                    <a:pt x="137" y="125"/>
                    <a:pt x="140" y="125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8">
              <a:extLst>
                <a:ext uri="{FF2B5EF4-FFF2-40B4-BE49-F238E27FC236}">
                  <a16:creationId xmlns:a16="http://schemas.microsoft.com/office/drawing/2014/main" id="{63282044-9EEB-7861-6130-E220DCD81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2" y="2097"/>
              <a:ext cx="378" cy="361"/>
            </a:xfrm>
            <a:custGeom>
              <a:avLst/>
              <a:gdLst>
                <a:gd name="T0" fmla="*/ 140 w 197"/>
                <a:gd name="T1" fmla="*/ 125 h 188"/>
                <a:gd name="T2" fmla="*/ 165 w 197"/>
                <a:gd name="T3" fmla="*/ 116 h 188"/>
                <a:gd name="T4" fmla="*/ 169 w 197"/>
                <a:gd name="T5" fmla="*/ 105 h 188"/>
                <a:gd name="T6" fmla="*/ 170 w 197"/>
                <a:gd name="T7" fmla="*/ 96 h 188"/>
                <a:gd name="T8" fmla="*/ 174 w 197"/>
                <a:gd name="T9" fmla="*/ 92 h 188"/>
                <a:gd name="T10" fmla="*/ 174 w 197"/>
                <a:gd name="T11" fmla="*/ 92 h 188"/>
                <a:gd name="T12" fmla="*/ 174 w 197"/>
                <a:gd name="T13" fmla="*/ 88 h 188"/>
                <a:gd name="T14" fmla="*/ 173 w 197"/>
                <a:gd name="T15" fmla="*/ 83 h 188"/>
                <a:gd name="T16" fmla="*/ 173 w 197"/>
                <a:gd name="T17" fmla="*/ 69 h 188"/>
                <a:gd name="T18" fmla="*/ 175 w 197"/>
                <a:gd name="T19" fmla="*/ 60 h 188"/>
                <a:gd name="T20" fmla="*/ 182 w 197"/>
                <a:gd name="T21" fmla="*/ 54 h 188"/>
                <a:gd name="T22" fmla="*/ 184 w 197"/>
                <a:gd name="T23" fmla="*/ 47 h 188"/>
                <a:gd name="T24" fmla="*/ 190 w 197"/>
                <a:gd name="T25" fmla="*/ 41 h 188"/>
                <a:gd name="T26" fmla="*/ 170 w 197"/>
                <a:gd name="T27" fmla="*/ 19 h 188"/>
                <a:gd name="T28" fmla="*/ 160 w 197"/>
                <a:gd name="T29" fmla="*/ 20 h 188"/>
                <a:gd name="T30" fmla="*/ 149 w 197"/>
                <a:gd name="T31" fmla="*/ 25 h 188"/>
                <a:gd name="T32" fmla="*/ 139 w 197"/>
                <a:gd name="T33" fmla="*/ 23 h 188"/>
                <a:gd name="T34" fmla="*/ 132 w 197"/>
                <a:gd name="T35" fmla="*/ 26 h 188"/>
                <a:gd name="T36" fmla="*/ 105 w 197"/>
                <a:gd name="T37" fmla="*/ 21 h 188"/>
                <a:gd name="T38" fmla="*/ 99 w 197"/>
                <a:gd name="T39" fmla="*/ 9 h 188"/>
                <a:gd name="T40" fmla="*/ 89 w 197"/>
                <a:gd name="T41" fmla="*/ 0 h 188"/>
                <a:gd name="T42" fmla="*/ 89 w 197"/>
                <a:gd name="T43" fmla="*/ 0 h 188"/>
                <a:gd name="T44" fmla="*/ 74 w 197"/>
                <a:gd name="T45" fmla="*/ 10 h 188"/>
                <a:gd name="T46" fmla="*/ 66 w 197"/>
                <a:gd name="T47" fmla="*/ 12 h 188"/>
                <a:gd name="T48" fmla="*/ 58 w 197"/>
                <a:gd name="T49" fmla="*/ 17 h 188"/>
                <a:gd name="T50" fmla="*/ 50 w 197"/>
                <a:gd name="T51" fmla="*/ 24 h 188"/>
                <a:gd name="T52" fmla="*/ 50 w 197"/>
                <a:gd name="T53" fmla="*/ 30 h 188"/>
                <a:gd name="T54" fmla="*/ 40 w 197"/>
                <a:gd name="T55" fmla="*/ 39 h 188"/>
                <a:gd name="T56" fmla="*/ 25 w 197"/>
                <a:gd name="T57" fmla="*/ 34 h 188"/>
                <a:gd name="T58" fmla="*/ 15 w 197"/>
                <a:gd name="T59" fmla="*/ 35 h 188"/>
                <a:gd name="T60" fmla="*/ 15 w 197"/>
                <a:gd name="T61" fmla="*/ 35 h 188"/>
                <a:gd name="T62" fmla="*/ 13 w 197"/>
                <a:gd name="T63" fmla="*/ 40 h 188"/>
                <a:gd name="T64" fmla="*/ 11 w 197"/>
                <a:gd name="T65" fmla="*/ 52 h 188"/>
                <a:gd name="T66" fmla="*/ 8 w 197"/>
                <a:gd name="T67" fmla="*/ 62 h 188"/>
                <a:gd name="T68" fmla="*/ 20 w 197"/>
                <a:gd name="T69" fmla="*/ 75 h 188"/>
                <a:gd name="T70" fmla="*/ 24 w 197"/>
                <a:gd name="T71" fmla="*/ 86 h 188"/>
                <a:gd name="T72" fmla="*/ 24 w 197"/>
                <a:gd name="T73" fmla="*/ 96 h 188"/>
                <a:gd name="T74" fmla="*/ 21 w 197"/>
                <a:gd name="T75" fmla="*/ 99 h 188"/>
                <a:gd name="T76" fmla="*/ 13 w 197"/>
                <a:gd name="T77" fmla="*/ 101 h 188"/>
                <a:gd name="T78" fmla="*/ 1 w 197"/>
                <a:gd name="T79" fmla="*/ 107 h 188"/>
                <a:gd name="T80" fmla="*/ 0 w 197"/>
                <a:gd name="T81" fmla="*/ 114 h 188"/>
                <a:gd name="T82" fmla="*/ 0 w 197"/>
                <a:gd name="T83" fmla="*/ 114 h 188"/>
                <a:gd name="T84" fmla="*/ 7 w 197"/>
                <a:gd name="T85" fmla="*/ 120 h 188"/>
                <a:gd name="T86" fmla="*/ 12 w 197"/>
                <a:gd name="T87" fmla="*/ 131 h 188"/>
                <a:gd name="T88" fmla="*/ 20 w 197"/>
                <a:gd name="T89" fmla="*/ 138 h 188"/>
                <a:gd name="T90" fmla="*/ 32 w 197"/>
                <a:gd name="T91" fmla="*/ 140 h 188"/>
                <a:gd name="T92" fmla="*/ 32 w 197"/>
                <a:gd name="T93" fmla="*/ 159 h 188"/>
                <a:gd name="T94" fmla="*/ 32 w 197"/>
                <a:gd name="T95" fmla="*/ 170 h 188"/>
                <a:gd name="T96" fmla="*/ 29 w 197"/>
                <a:gd name="T97" fmla="*/ 180 h 188"/>
                <a:gd name="T98" fmla="*/ 29 w 197"/>
                <a:gd name="T99" fmla="*/ 184 h 188"/>
                <a:gd name="T100" fmla="*/ 29 w 197"/>
                <a:gd name="T101" fmla="*/ 184 h 188"/>
                <a:gd name="T102" fmla="*/ 38 w 197"/>
                <a:gd name="T103" fmla="*/ 181 h 188"/>
                <a:gd name="T104" fmla="*/ 59 w 197"/>
                <a:gd name="T105" fmla="*/ 183 h 188"/>
                <a:gd name="T106" fmla="*/ 65 w 197"/>
                <a:gd name="T107" fmla="*/ 175 h 188"/>
                <a:gd name="T108" fmla="*/ 69 w 197"/>
                <a:gd name="T109" fmla="*/ 157 h 188"/>
                <a:gd name="T110" fmla="*/ 79 w 197"/>
                <a:gd name="T111" fmla="*/ 154 h 188"/>
                <a:gd name="T112" fmla="*/ 86 w 197"/>
                <a:gd name="T113" fmla="*/ 147 h 188"/>
                <a:gd name="T114" fmla="*/ 102 w 197"/>
                <a:gd name="T115" fmla="*/ 136 h 188"/>
                <a:gd name="T116" fmla="*/ 122 w 197"/>
                <a:gd name="T117" fmla="*/ 110 h 188"/>
                <a:gd name="T118" fmla="*/ 135 w 197"/>
                <a:gd name="T119" fmla="*/ 114 h 188"/>
                <a:gd name="T120" fmla="*/ 140 w 197"/>
                <a:gd name="T121" fmla="*/ 12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7" h="188">
                  <a:moveTo>
                    <a:pt x="140" y="125"/>
                  </a:moveTo>
                  <a:cubicBezTo>
                    <a:pt x="148" y="120"/>
                    <a:pt x="159" y="125"/>
                    <a:pt x="165" y="116"/>
                  </a:cubicBezTo>
                  <a:cubicBezTo>
                    <a:pt x="167" y="113"/>
                    <a:pt x="169" y="109"/>
                    <a:pt x="169" y="105"/>
                  </a:cubicBezTo>
                  <a:cubicBezTo>
                    <a:pt x="169" y="102"/>
                    <a:pt x="166" y="99"/>
                    <a:pt x="170" y="96"/>
                  </a:cubicBezTo>
                  <a:cubicBezTo>
                    <a:pt x="174" y="92"/>
                    <a:pt x="174" y="92"/>
                    <a:pt x="174" y="92"/>
                  </a:cubicBezTo>
                  <a:cubicBezTo>
                    <a:pt x="174" y="92"/>
                    <a:pt x="174" y="92"/>
                    <a:pt x="174" y="92"/>
                  </a:cubicBezTo>
                  <a:cubicBezTo>
                    <a:pt x="174" y="91"/>
                    <a:pt x="175" y="89"/>
                    <a:pt x="174" y="88"/>
                  </a:cubicBezTo>
                  <a:cubicBezTo>
                    <a:pt x="174" y="86"/>
                    <a:pt x="174" y="84"/>
                    <a:pt x="173" y="83"/>
                  </a:cubicBezTo>
                  <a:cubicBezTo>
                    <a:pt x="173" y="78"/>
                    <a:pt x="171" y="74"/>
                    <a:pt x="173" y="69"/>
                  </a:cubicBezTo>
                  <a:cubicBezTo>
                    <a:pt x="174" y="66"/>
                    <a:pt x="173" y="63"/>
                    <a:pt x="175" y="60"/>
                  </a:cubicBezTo>
                  <a:cubicBezTo>
                    <a:pt x="177" y="55"/>
                    <a:pt x="180" y="57"/>
                    <a:pt x="182" y="54"/>
                  </a:cubicBezTo>
                  <a:cubicBezTo>
                    <a:pt x="184" y="52"/>
                    <a:pt x="183" y="49"/>
                    <a:pt x="184" y="47"/>
                  </a:cubicBezTo>
                  <a:cubicBezTo>
                    <a:pt x="185" y="44"/>
                    <a:pt x="188" y="43"/>
                    <a:pt x="190" y="41"/>
                  </a:cubicBezTo>
                  <a:cubicBezTo>
                    <a:pt x="197" y="33"/>
                    <a:pt x="174" y="23"/>
                    <a:pt x="170" y="19"/>
                  </a:cubicBezTo>
                  <a:cubicBezTo>
                    <a:pt x="168" y="17"/>
                    <a:pt x="163" y="20"/>
                    <a:pt x="160" y="20"/>
                  </a:cubicBezTo>
                  <a:cubicBezTo>
                    <a:pt x="157" y="22"/>
                    <a:pt x="153" y="25"/>
                    <a:pt x="149" y="25"/>
                  </a:cubicBezTo>
                  <a:cubicBezTo>
                    <a:pt x="146" y="24"/>
                    <a:pt x="142" y="23"/>
                    <a:pt x="139" y="23"/>
                  </a:cubicBezTo>
                  <a:cubicBezTo>
                    <a:pt x="137" y="23"/>
                    <a:pt x="134" y="26"/>
                    <a:pt x="132" y="26"/>
                  </a:cubicBezTo>
                  <a:cubicBezTo>
                    <a:pt x="127" y="26"/>
                    <a:pt x="107" y="26"/>
                    <a:pt x="105" y="21"/>
                  </a:cubicBezTo>
                  <a:cubicBezTo>
                    <a:pt x="103" y="17"/>
                    <a:pt x="103" y="13"/>
                    <a:pt x="99" y="9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2" y="12"/>
                    <a:pt x="69" y="12"/>
                    <a:pt x="66" y="12"/>
                  </a:cubicBezTo>
                  <a:cubicBezTo>
                    <a:pt x="63" y="14"/>
                    <a:pt x="61" y="15"/>
                    <a:pt x="58" y="17"/>
                  </a:cubicBezTo>
                  <a:cubicBezTo>
                    <a:pt x="54" y="20"/>
                    <a:pt x="48" y="17"/>
                    <a:pt x="50" y="24"/>
                  </a:cubicBezTo>
                  <a:cubicBezTo>
                    <a:pt x="50" y="27"/>
                    <a:pt x="53" y="27"/>
                    <a:pt x="50" y="30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35" y="44"/>
                    <a:pt x="29" y="37"/>
                    <a:pt x="25" y="34"/>
                  </a:cubicBezTo>
                  <a:cubicBezTo>
                    <a:pt x="22" y="31"/>
                    <a:pt x="18" y="34"/>
                    <a:pt x="15" y="35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2" y="44"/>
                    <a:pt x="13" y="48"/>
                    <a:pt x="11" y="52"/>
                  </a:cubicBezTo>
                  <a:cubicBezTo>
                    <a:pt x="10" y="55"/>
                    <a:pt x="8" y="59"/>
                    <a:pt x="8" y="62"/>
                  </a:cubicBezTo>
                  <a:cubicBezTo>
                    <a:pt x="9" y="67"/>
                    <a:pt x="18" y="70"/>
                    <a:pt x="20" y="75"/>
                  </a:cubicBezTo>
                  <a:cubicBezTo>
                    <a:pt x="21" y="79"/>
                    <a:pt x="24" y="82"/>
                    <a:pt x="24" y="86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4" y="99"/>
                    <a:pt x="24" y="98"/>
                    <a:pt x="21" y="99"/>
                  </a:cubicBezTo>
                  <a:cubicBezTo>
                    <a:pt x="19" y="100"/>
                    <a:pt x="16" y="101"/>
                    <a:pt x="13" y="101"/>
                  </a:cubicBezTo>
                  <a:cubicBezTo>
                    <a:pt x="9" y="102"/>
                    <a:pt x="4" y="104"/>
                    <a:pt x="1" y="107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7"/>
                    <a:pt x="5" y="118"/>
                    <a:pt x="7" y="120"/>
                  </a:cubicBezTo>
                  <a:cubicBezTo>
                    <a:pt x="9" y="123"/>
                    <a:pt x="11" y="128"/>
                    <a:pt x="12" y="131"/>
                  </a:cubicBezTo>
                  <a:cubicBezTo>
                    <a:pt x="14" y="136"/>
                    <a:pt x="14" y="138"/>
                    <a:pt x="20" y="138"/>
                  </a:cubicBezTo>
                  <a:cubicBezTo>
                    <a:pt x="22" y="138"/>
                    <a:pt x="32" y="138"/>
                    <a:pt x="32" y="140"/>
                  </a:cubicBezTo>
                  <a:cubicBezTo>
                    <a:pt x="32" y="146"/>
                    <a:pt x="31" y="153"/>
                    <a:pt x="32" y="159"/>
                  </a:cubicBezTo>
                  <a:cubicBezTo>
                    <a:pt x="32" y="163"/>
                    <a:pt x="32" y="167"/>
                    <a:pt x="32" y="170"/>
                  </a:cubicBezTo>
                  <a:cubicBezTo>
                    <a:pt x="31" y="173"/>
                    <a:pt x="29" y="176"/>
                    <a:pt x="29" y="180"/>
                  </a:cubicBezTo>
                  <a:cubicBezTo>
                    <a:pt x="29" y="184"/>
                    <a:pt x="29" y="184"/>
                    <a:pt x="29" y="184"/>
                  </a:cubicBezTo>
                  <a:cubicBezTo>
                    <a:pt x="29" y="184"/>
                    <a:pt x="29" y="184"/>
                    <a:pt x="29" y="184"/>
                  </a:cubicBezTo>
                  <a:cubicBezTo>
                    <a:pt x="33" y="186"/>
                    <a:pt x="34" y="183"/>
                    <a:pt x="38" y="181"/>
                  </a:cubicBezTo>
                  <a:cubicBezTo>
                    <a:pt x="44" y="177"/>
                    <a:pt x="51" y="188"/>
                    <a:pt x="59" y="183"/>
                  </a:cubicBezTo>
                  <a:cubicBezTo>
                    <a:pt x="62" y="181"/>
                    <a:pt x="72" y="178"/>
                    <a:pt x="65" y="175"/>
                  </a:cubicBezTo>
                  <a:cubicBezTo>
                    <a:pt x="57" y="172"/>
                    <a:pt x="66" y="160"/>
                    <a:pt x="69" y="157"/>
                  </a:cubicBezTo>
                  <a:cubicBezTo>
                    <a:pt x="72" y="155"/>
                    <a:pt x="77" y="159"/>
                    <a:pt x="79" y="154"/>
                  </a:cubicBezTo>
                  <a:cubicBezTo>
                    <a:pt x="80" y="150"/>
                    <a:pt x="82" y="149"/>
                    <a:pt x="86" y="147"/>
                  </a:cubicBezTo>
                  <a:cubicBezTo>
                    <a:pt x="91" y="144"/>
                    <a:pt x="102" y="143"/>
                    <a:pt x="102" y="136"/>
                  </a:cubicBezTo>
                  <a:cubicBezTo>
                    <a:pt x="102" y="123"/>
                    <a:pt x="112" y="116"/>
                    <a:pt x="122" y="110"/>
                  </a:cubicBezTo>
                  <a:cubicBezTo>
                    <a:pt x="128" y="107"/>
                    <a:pt x="131" y="109"/>
                    <a:pt x="135" y="114"/>
                  </a:cubicBezTo>
                  <a:cubicBezTo>
                    <a:pt x="137" y="117"/>
                    <a:pt x="137" y="125"/>
                    <a:pt x="140" y="125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9">
              <a:extLst>
                <a:ext uri="{FF2B5EF4-FFF2-40B4-BE49-F238E27FC236}">
                  <a16:creationId xmlns:a16="http://schemas.microsoft.com/office/drawing/2014/main" id="{B24EC5D5-F724-4AC8-E1AB-788469526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0" y="2262"/>
              <a:ext cx="277" cy="313"/>
            </a:xfrm>
            <a:custGeom>
              <a:avLst/>
              <a:gdLst>
                <a:gd name="T0" fmla="*/ 101 w 144"/>
                <a:gd name="T1" fmla="*/ 10 h 163"/>
                <a:gd name="T2" fmla="*/ 120 w 144"/>
                <a:gd name="T3" fmla="*/ 21 h 163"/>
                <a:gd name="T4" fmla="*/ 140 w 144"/>
                <a:gd name="T5" fmla="*/ 38 h 163"/>
                <a:gd name="T6" fmla="*/ 142 w 144"/>
                <a:gd name="T7" fmla="*/ 56 h 163"/>
                <a:gd name="T8" fmla="*/ 132 w 144"/>
                <a:gd name="T9" fmla="*/ 64 h 163"/>
                <a:gd name="T10" fmla="*/ 136 w 144"/>
                <a:gd name="T11" fmla="*/ 77 h 163"/>
                <a:gd name="T12" fmla="*/ 127 w 144"/>
                <a:gd name="T13" fmla="*/ 90 h 163"/>
                <a:gd name="T14" fmla="*/ 116 w 144"/>
                <a:gd name="T15" fmla="*/ 109 h 163"/>
                <a:gd name="T16" fmla="*/ 129 w 144"/>
                <a:gd name="T17" fmla="*/ 119 h 163"/>
                <a:gd name="T18" fmla="*/ 132 w 144"/>
                <a:gd name="T19" fmla="*/ 130 h 163"/>
                <a:gd name="T20" fmla="*/ 130 w 144"/>
                <a:gd name="T21" fmla="*/ 133 h 163"/>
                <a:gd name="T22" fmla="*/ 122 w 144"/>
                <a:gd name="T23" fmla="*/ 140 h 163"/>
                <a:gd name="T24" fmla="*/ 104 w 144"/>
                <a:gd name="T25" fmla="*/ 150 h 163"/>
                <a:gd name="T26" fmla="*/ 92 w 144"/>
                <a:gd name="T27" fmla="*/ 157 h 163"/>
                <a:gd name="T28" fmla="*/ 78 w 144"/>
                <a:gd name="T29" fmla="*/ 162 h 163"/>
                <a:gd name="T30" fmla="*/ 74 w 144"/>
                <a:gd name="T31" fmla="*/ 154 h 163"/>
                <a:gd name="T32" fmla="*/ 63 w 144"/>
                <a:gd name="T33" fmla="*/ 154 h 163"/>
                <a:gd name="T34" fmla="*/ 50 w 144"/>
                <a:gd name="T35" fmla="*/ 160 h 163"/>
                <a:gd name="T36" fmla="*/ 48 w 144"/>
                <a:gd name="T37" fmla="*/ 157 h 163"/>
                <a:gd name="T38" fmla="*/ 42 w 144"/>
                <a:gd name="T39" fmla="*/ 150 h 163"/>
                <a:gd name="T40" fmla="*/ 36 w 144"/>
                <a:gd name="T41" fmla="*/ 146 h 163"/>
                <a:gd name="T42" fmla="*/ 11 w 144"/>
                <a:gd name="T43" fmla="*/ 147 h 163"/>
                <a:gd name="T44" fmla="*/ 9 w 144"/>
                <a:gd name="T45" fmla="*/ 114 h 163"/>
                <a:gd name="T46" fmla="*/ 9 w 144"/>
                <a:gd name="T47" fmla="*/ 104 h 163"/>
                <a:gd name="T48" fmla="*/ 11 w 144"/>
                <a:gd name="T49" fmla="*/ 92 h 163"/>
                <a:gd name="T50" fmla="*/ 0 w 144"/>
                <a:gd name="T51" fmla="*/ 74 h 163"/>
                <a:gd name="T52" fmla="*/ 17 w 144"/>
                <a:gd name="T53" fmla="*/ 57 h 163"/>
                <a:gd name="T54" fmla="*/ 21 w 144"/>
                <a:gd name="T55" fmla="*/ 39 h 163"/>
                <a:gd name="T56" fmla="*/ 50 w 144"/>
                <a:gd name="T57" fmla="*/ 18 h 163"/>
                <a:gd name="T58" fmla="*/ 56 w 144"/>
                <a:gd name="T59" fmla="*/ 6 h 163"/>
                <a:gd name="T60" fmla="*/ 68 w 144"/>
                <a:gd name="T61" fmla="*/ 2 h 163"/>
                <a:gd name="T62" fmla="*/ 105 w 144"/>
                <a:gd name="T63" fmla="*/ 4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4" h="163">
                  <a:moveTo>
                    <a:pt x="105" y="4"/>
                  </a:moveTo>
                  <a:cubicBezTo>
                    <a:pt x="105" y="6"/>
                    <a:pt x="102" y="9"/>
                    <a:pt x="101" y="10"/>
                  </a:cubicBezTo>
                  <a:cubicBezTo>
                    <a:pt x="98" y="16"/>
                    <a:pt x="105" y="17"/>
                    <a:pt x="110" y="18"/>
                  </a:cubicBezTo>
                  <a:cubicBezTo>
                    <a:pt x="113" y="18"/>
                    <a:pt x="117" y="18"/>
                    <a:pt x="120" y="21"/>
                  </a:cubicBezTo>
                  <a:cubicBezTo>
                    <a:pt x="121" y="22"/>
                    <a:pt x="122" y="24"/>
                    <a:pt x="124" y="25"/>
                  </a:cubicBezTo>
                  <a:cubicBezTo>
                    <a:pt x="130" y="29"/>
                    <a:pt x="136" y="30"/>
                    <a:pt x="140" y="38"/>
                  </a:cubicBezTo>
                  <a:cubicBezTo>
                    <a:pt x="141" y="40"/>
                    <a:pt x="143" y="43"/>
                    <a:pt x="143" y="46"/>
                  </a:cubicBezTo>
                  <a:cubicBezTo>
                    <a:pt x="144" y="50"/>
                    <a:pt x="142" y="53"/>
                    <a:pt x="142" y="56"/>
                  </a:cubicBezTo>
                  <a:cubicBezTo>
                    <a:pt x="141" y="59"/>
                    <a:pt x="138" y="59"/>
                    <a:pt x="136" y="61"/>
                  </a:cubicBezTo>
                  <a:cubicBezTo>
                    <a:pt x="135" y="62"/>
                    <a:pt x="133" y="64"/>
                    <a:pt x="132" y="64"/>
                  </a:cubicBezTo>
                  <a:cubicBezTo>
                    <a:pt x="130" y="66"/>
                    <a:pt x="128" y="69"/>
                    <a:pt x="130" y="71"/>
                  </a:cubicBezTo>
                  <a:cubicBezTo>
                    <a:pt x="132" y="72"/>
                    <a:pt x="135" y="75"/>
                    <a:pt x="136" y="77"/>
                  </a:cubicBezTo>
                  <a:cubicBezTo>
                    <a:pt x="136" y="77"/>
                    <a:pt x="136" y="77"/>
                    <a:pt x="136" y="77"/>
                  </a:cubicBezTo>
                  <a:cubicBezTo>
                    <a:pt x="127" y="90"/>
                    <a:pt x="127" y="90"/>
                    <a:pt x="127" y="90"/>
                  </a:cubicBezTo>
                  <a:cubicBezTo>
                    <a:pt x="127" y="93"/>
                    <a:pt x="124" y="96"/>
                    <a:pt x="122" y="98"/>
                  </a:cubicBezTo>
                  <a:cubicBezTo>
                    <a:pt x="116" y="109"/>
                    <a:pt x="116" y="109"/>
                    <a:pt x="116" y="109"/>
                  </a:cubicBezTo>
                  <a:cubicBezTo>
                    <a:pt x="114" y="113"/>
                    <a:pt x="118" y="113"/>
                    <a:pt x="118" y="116"/>
                  </a:cubicBezTo>
                  <a:cubicBezTo>
                    <a:pt x="119" y="122"/>
                    <a:pt x="128" y="114"/>
                    <a:pt x="129" y="119"/>
                  </a:cubicBezTo>
                  <a:cubicBezTo>
                    <a:pt x="129" y="122"/>
                    <a:pt x="129" y="124"/>
                    <a:pt x="130" y="125"/>
                  </a:cubicBezTo>
                  <a:cubicBezTo>
                    <a:pt x="130" y="127"/>
                    <a:pt x="132" y="130"/>
                    <a:pt x="132" y="130"/>
                  </a:cubicBezTo>
                  <a:cubicBezTo>
                    <a:pt x="132" y="130"/>
                    <a:pt x="132" y="130"/>
                    <a:pt x="132" y="130"/>
                  </a:cubicBezTo>
                  <a:cubicBezTo>
                    <a:pt x="130" y="133"/>
                    <a:pt x="130" y="133"/>
                    <a:pt x="130" y="133"/>
                  </a:cubicBezTo>
                  <a:cubicBezTo>
                    <a:pt x="129" y="135"/>
                    <a:pt x="128" y="137"/>
                    <a:pt x="127" y="138"/>
                  </a:cubicBezTo>
                  <a:cubicBezTo>
                    <a:pt x="125" y="138"/>
                    <a:pt x="124" y="140"/>
                    <a:pt x="122" y="140"/>
                  </a:cubicBezTo>
                  <a:cubicBezTo>
                    <a:pt x="119" y="143"/>
                    <a:pt x="115" y="145"/>
                    <a:pt x="112" y="147"/>
                  </a:cubicBezTo>
                  <a:cubicBezTo>
                    <a:pt x="111" y="150"/>
                    <a:pt x="107" y="150"/>
                    <a:pt x="104" y="150"/>
                  </a:cubicBezTo>
                  <a:cubicBezTo>
                    <a:pt x="99" y="150"/>
                    <a:pt x="99" y="148"/>
                    <a:pt x="96" y="153"/>
                  </a:cubicBezTo>
                  <a:cubicBezTo>
                    <a:pt x="95" y="156"/>
                    <a:pt x="94" y="156"/>
                    <a:pt x="92" y="157"/>
                  </a:cubicBezTo>
                  <a:cubicBezTo>
                    <a:pt x="88" y="158"/>
                    <a:pt x="87" y="159"/>
                    <a:pt x="85" y="161"/>
                  </a:cubicBezTo>
                  <a:cubicBezTo>
                    <a:pt x="82" y="163"/>
                    <a:pt x="81" y="163"/>
                    <a:pt x="78" y="162"/>
                  </a:cubicBezTo>
                  <a:cubicBezTo>
                    <a:pt x="78" y="162"/>
                    <a:pt x="78" y="162"/>
                    <a:pt x="78" y="162"/>
                  </a:cubicBezTo>
                  <a:cubicBezTo>
                    <a:pt x="77" y="158"/>
                    <a:pt x="76" y="158"/>
                    <a:pt x="74" y="154"/>
                  </a:cubicBezTo>
                  <a:cubicBezTo>
                    <a:pt x="72" y="150"/>
                    <a:pt x="70" y="150"/>
                    <a:pt x="66" y="150"/>
                  </a:cubicBezTo>
                  <a:cubicBezTo>
                    <a:pt x="63" y="150"/>
                    <a:pt x="63" y="152"/>
                    <a:pt x="63" y="154"/>
                  </a:cubicBezTo>
                  <a:cubicBezTo>
                    <a:pt x="63" y="158"/>
                    <a:pt x="58" y="158"/>
                    <a:pt x="55" y="159"/>
                  </a:cubicBezTo>
                  <a:cubicBezTo>
                    <a:pt x="53" y="160"/>
                    <a:pt x="51" y="159"/>
                    <a:pt x="50" y="160"/>
                  </a:cubicBezTo>
                  <a:cubicBezTo>
                    <a:pt x="50" y="160"/>
                    <a:pt x="50" y="160"/>
                    <a:pt x="50" y="160"/>
                  </a:cubicBezTo>
                  <a:cubicBezTo>
                    <a:pt x="48" y="157"/>
                    <a:pt x="48" y="157"/>
                    <a:pt x="48" y="157"/>
                  </a:cubicBezTo>
                  <a:cubicBezTo>
                    <a:pt x="47" y="156"/>
                    <a:pt x="46" y="155"/>
                    <a:pt x="44" y="154"/>
                  </a:cubicBezTo>
                  <a:cubicBezTo>
                    <a:pt x="44" y="153"/>
                    <a:pt x="42" y="151"/>
                    <a:pt x="42" y="150"/>
                  </a:cubicBezTo>
                  <a:cubicBezTo>
                    <a:pt x="42" y="149"/>
                    <a:pt x="42" y="148"/>
                    <a:pt x="41" y="147"/>
                  </a:cubicBezTo>
                  <a:cubicBezTo>
                    <a:pt x="40" y="146"/>
                    <a:pt x="37" y="146"/>
                    <a:pt x="36" y="146"/>
                  </a:cubicBezTo>
                  <a:cubicBezTo>
                    <a:pt x="32" y="146"/>
                    <a:pt x="27" y="143"/>
                    <a:pt x="24" y="144"/>
                  </a:cubicBezTo>
                  <a:cubicBezTo>
                    <a:pt x="19" y="145"/>
                    <a:pt x="15" y="146"/>
                    <a:pt x="11" y="147"/>
                  </a:cubicBezTo>
                  <a:cubicBezTo>
                    <a:pt x="5" y="148"/>
                    <a:pt x="6" y="132"/>
                    <a:pt x="7" y="129"/>
                  </a:cubicBezTo>
                  <a:cubicBezTo>
                    <a:pt x="7" y="124"/>
                    <a:pt x="10" y="119"/>
                    <a:pt x="9" y="114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9" y="102"/>
                    <a:pt x="11" y="101"/>
                    <a:pt x="11" y="98"/>
                  </a:cubicBezTo>
                  <a:cubicBezTo>
                    <a:pt x="10" y="96"/>
                    <a:pt x="10" y="95"/>
                    <a:pt x="11" y="92"/>
                  </a:cubicBezTo>
                  <a:cubicBezTo>
                    <a:pt x="12" y="89"/>
                    <a:pt x="11" y="82"/>
                    <a:pt x="9" y="79"/>
                  </a:cubicBezTo>
                  <a:cubicBezTo>
                    <a:pt x="7" y="77"/>
                    <a:pt x="2" y="78"/>
                    <a:pt x="0" y="74"/>
                  </a:cubicBezTo>
                  <a:cubicBezTo>
                    <a:pt x="0" y="70"/>
                    <a:pt x="5" y="68"/>
                    <a:pt x="8" y="66"/>
                  </a:cubicBezTo>
                  <a:cubicBezTo>
                    <a:pt x="12" y="64"/>
                    <a:pt x="15" y="62"/>
                    <a:pt x="17" y="57"/>
                  </a:cubicBezTo>
                  <a:cubicBezTo>
                    <a:pt x="19" y="51"/>
                    <a:pt x="18" y="44"/>
                    <a:pt x="21" y="39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9" y="34"/>
                    <a:pt x="40" y="38"/>
                    <a:pt x="46" y="30"/>
                  </a:cubicBezTo>
                  <a:cubicBezTo>
                    <a:pt x="48" y="27"/>
                    <a:pt x="50" y="23"/>
                    <a:pt x="50" y="18"/>
                  </a:cubicBezTo>
                  <a:cubicBezTo>
                    <a:pt x="50" y="15"/>
                    <a:pt x="48" y="12"/>
                    <a:pt x="52" y="9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80" y="1"/>
                    <a:pt x="90" y="0"/>
                    <a:pt x="102" y="2"/>
                  </a:cubicBezTo>
                  <a:cubicBezTo>
                    <a:pt x="104" y="2"/>
                    <a:pt x="105" y="3"/>
                    <a:pt x="105" y="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30196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61">
              <a:extLst>
                <a:ext uri="{FF2B5EF4-FFF2-40B4-BE49-F238E27FC236}">
                  <a16:creationId xmlns:a16="http://schemas.microsoft.com/office/drawing/2014/main" id="{E92289F6-475D-A664-0C46-F45A68B7B3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8" y="1660"/>
              <a:ext cx="258" cy="206"/>
            </a:xfrm>
            <a:custGeom>
              <a:avLst/>
              <a:gdLst>
                <a:gd name="T0" fmla="*/ 128 w 134"/>
                <a:gd name="T1" fmla="*/ 80 h 107"/>
                <a:gd name="T2" fmla="*/ 129 w 134"/>
                <a:gd name="T3" fmla="*/ 73 h 107"/>
                <a:gd name="T4" fmla="*/ 128 w 134"/>
                <a:gd name="T5" fmla="*/ 70 h 107"/>
                <a:gd name="T6" fmla="*/ 126 w 134"/>
                <a:gd name="T7" fmla="*/ 66 h 107"/>
                <a:gd name="T8" fmla="*/ 125 w 134"/>
                <a:gd name="T9" fmla="*/ 50 h 107"/>
                <a:gd name="T10" fmla="*/ 126 w 134"/>
                <a:gd name="T11" fmla="*/ 39 h 107"/>
                <a:gd name="T12" fmla="*/ 130 w 134"/>
                <a:gd name="T13" fmla="*/ 33 h 107"/>
                <a:gd name="T14" fmla="*/ 134 w 134"/>
                <a:gd name="T15" fmla="*/ 25 h 107"/>
                <a:gd name="T16" fmla="*/ 134 w 134"/>
                <a:gd name="T17" fmla="*/ 25 h 107"/>
                <a:gd name="T18" fmla="*/ 133 w 134"/>
                <a:gd name="T19" fmla="*/ 24 h 107"/>
                <a:gd name="T20" fmla="*/ 118 w 134"/>
                <a:gd name="T21" fmla="*/ 21 h 107"/>
                <a:gd name="T22" fmla="*/ 96 w 134"/>
                <a:gd name="T23" fmla="*/ 4 h 107"/>
                <a:gd name="T24" fmla="*/ 88 w 134"/>
                <a:gd name="T25" fmla="*/ 3 h 107"/>
                <a:gd name="T26" fmla="*/ 85 w 134"/>
                <a:gd name="T27" fmla="*/ 16 h 107"/>
                <a:gd name="T28" fmla="*/ 68 w 134"/>
                <a:gd name="T29" fmla="*/ 8 h 107"/>
                <a:gd name="T30" fmla="*/ 58 w 134"/>
                <a:gd name="T31" fmla="*/ 2 h 107"/>
                <a:gd name="T32" fmla="*/ 47 w 134"/>
                <a:gd name="T33" fmla="*/ 1 h 107"/>
                <a:gd name="T34" fmla="*/ 47 w 134"/>
                <a:gd name="T35" fmla="*/ 1 h 107"/>
                <a:gd name="T36" fmla="*/ 44 w 134"/>
                <a:gd name="T37" fmla="*/ 7 h 107"/>
                <a:gd name="T38" fmla="*/ 38 w 134"/>
                <a:gd name="T39" fmla="*/ 7 h 107"/>
                <a:gd name="T40" fmla="*/ 30 w 134"/>
                <a:gd name="T41" fmla="*/ 7 h 107"/>
                <a:gd name="T42" fmla="*/ 27 w 134"/>
                <a:gd name="T43" fmla="*/ 18 h 107"/>
                <a:gd name="T44" fmla="*/ 21 w 134"/>
                <a:gd name="T45" fmla="*/ 26 h 107"/>
                <a:gd name="T46" fmla="*/ 17 w 134"/>
                <a:gd name="T47" fmla="*/ 28 h 107"/>
                <a:gd name="T48" fmla="*/ 8 w 134"/>
                <a:gd name="T49" fmla="*/ 29 h 107"/>
                <a:gd name="T50" fmla="*/ 0 w 134"/>
                <a:gd name="T51" fmla="*/ 33 h 107"/>
                <a:gd name="T52" fmla="*/ 0 w 134"/>
                <a:gd name="T53" fmla="*/ 33 h 107"/>
                <a:gd name="T54" fmla="*/ 5 w 134"/>
                <a:gd name="T55" fmla="*/ 38 h 107"/>
                <a:gd name="T56" fmla="*/ 9 w 134"/>
                <a:gd name="T57" fmla="*/ 42 h 107"/>
                <a:gd name="T58" fmla="*/ 14 w 134"/>
                <a:gd name="T59" fmla="*/ 49 h 107"/>
                <a:gd name="T60" fmla="*/ 17 w 134"/>
                <a:gd name="T61" fmla="*/ 57 h 107"/>
                <a:gd name="T62" fmla="*/ 35 w 134"/>
                <a:gd name="T63" fmla="*/ 60 h 107"/>
                <a:gd name="T64" fmla="*/ 43 w 134"/>
                <a:gd name="T65" fmla="*/ 57 h 107"/>
                <a:gd name="T66" fmla="*/ 55 w 134"/>
                <a:gd name="T67" fmla="*/ 63 h 107"/>
                <a:gd name="T68" fmla="*/ 75 w 134"/>
                <a:gd name="T69" fmla="*/ 75 h 107"/>
                <a:gd name="T70" fmla="*/ 81 w 134"/>
                <a:gd name="T71" fmla="*/ 76 h 107"/>
                <a:gd name="T72" fmla="*/ 88 w 134"/>
                <a:gd name="T73" fmla="*/ 80 h 107"/>
                <a:gd name="T74" fmla="*/ 86 w 134"/>
                <a:gd name="T75" fmla="*/ 90 h 107"/>
                <a:gd name="T76" fmla="*/ 86 w 134"/>
                <a:gd name="T77" fmla="*/ 95 h 107"/>
                <a:gd name="T78" fmla="*/ 86 w 134"/>
                <a:gd name="T79" fmla="*/ 95 h 107"/>
                <a:gd name="T80" fmla="*/ 96 w 134"/>
                <a:gd name="T81" fmla="*/ 105 h 107"/>
                <a:gd name="T82" fmla="*/ 99 w 134"/>
                <a:gd name="T83" fmla="*/ 103 h 107"/>
                <a:gd name="T84" fmla="*/ 105 w 134"/>
                <a:gd name="T85" fmla="*/ 95 h 107"/>
                <a:gd name="T86" fmla="*/ 109 w 134"/>
                <a:gd name="T87" fmla="*/ 100 h 107"/>
                <a:gd name="T88" fmla="*/ 115 w 134"/>
                <a:gd name="T89" fmla="*/ 93 h 107"/>
                <a:gd name="T90" fmla="*/ 123 w 134"/>
                <a:gd name="T91" fmla="*/ 82 h 107"/>
                <a:gd name="T92" fmla="*/ 128 w 134"/>
                <a:gd name="T93" fmla="*/ 8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4" h="107">
                  <a:moveTo>
                    <a:pt x="128" y="80"/>
                  </a:moveTo>
                  <a:cubicBezTo>
                    <a:pt x="128" y="78"/>
                    <a:pt x="129" y="75"/>
                    <a:pt x="129" y="73"/>
                  </a:cubicBezTo>
                  <a:cubicBezTo>
                    <a:pt x="129" y="72"/>
                    <a:pt x="129" y="71"/>
                    <a:pt x="128" y="70"/>
                  </a:cubicBezTo>
                  <a:cubicBezTo>
                    <a:pt x="127" y="68"/>
                    <a:pt x="126" y="69"/>
                    <a:pt x="126" y="66"/>
                  </a:cubicBezTo>
                  <a:cubicBezTo>
                    <a:pt x="126" y="60"/>
                    <a:pt x="122" y="55"/>
                    <a:pt x="125" y="50"/>
                  </a:cubicBezTo>
                  <a:cubicBezTo>
                    <a:pt x="128" y="46"/>
                    <a:pt x="124" y="42"/>
                    <a:pt x="126" y="39"/>
                  </a:cubicBezTo>
                  <a:cubicBezTo>
                    <a:pt x="128" y="37"/>
                    <a:pt x="129" y="34"/>
                    <a:pt x="130" y="33"/>
                  </a:cubicBezTo>
                  <a:cubicBezTo>
                    <a:pt x="131" y="30"/>
                    <a:pt x="133" y="26"/>
                    <a:pt x="134" y="25"/>
                  </a:cubicBezTo>
                  <a:cubicBezTo>
                    <a:pt x="134" y="25"/>
                    <a:pt x="134" y="25"/>
                    <a:pt x="134" y="25"/>
                  </a:cubicBezTo>
                  <a:cubicBezTo>
                    <a:pt x="134" y="24"/>
                    <a:pt x="134" y="24"/>
                    <a:pt x="133" y="24"/>
                  </a:cubicBezTo>
                  <a:cubicBezTo>
                    <a:pt x="127" y="21"/>
                    <a:pt x="125" y="21"/>
                    <a:pt x="118" y="21"/>
                  </a:cubicBezTo>
                  <a:cubicBezTo>
                    <a:pt x="102" y="22"/>
                    <a:pt x="108" y="4"/>
                    <a:pt x="96" y="4"/>
                  </a:cubicBezTo>
                  <a:cubicBezTo>
                    <a:pt x="94" y="4"/>
                    <a:pt x="88" y="2"/>
                    <a:pt x="88" y="3"/>
                  </a:cubicBezTo>
                  <a:cubicBezTo>
                    <a:pt x="82" y="4"/>
                    <a:pt x="94" y="16"/>
                    <a:pt x="85" y="16"/>
                  </a:cubicBezTo>
                  <a:cubicBezTo>
                    <a:pt x="74" y="16"/>
                    <a:pt x="76" y="8"/>
                    <a:pt x="68" y="8"/>
                  </a:cubicBezTo>
                  <a:cubicBezTo>
                    <a:pt x="65" y="8"/>
                    <a:pt x="59" y="5"/>
                    <a:pt x="58" y="2"/>
                  </a:cubicBezTo>
                  <a:cubicBezTo>
                    <a:pt x="57" y="0"/>
                    <a:pt x="49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2" y="9"/>
                    <a:pt x="40" y="7"/>
                    <a:pt x="38" y="7"/>
                  </a:cubicBezTo>
                  <a:cubicBezTo>
                    <a:pt x="36" y="7"/>
                    <a:pt x="30" y="7"/>
                    <a:pt x="30" y="7"/>
                  </a:cubicBezTo>
                  <a:cubicBezTo>
                    <a:pt x="30" y="12"/>
                    <a:pt x="30" y="13"/>
                    <a:pt x="27" y="18"/>
                  </a:cubicBezTo>
                  <a:cubicBezTo>
                    <a:pt x="26" y="21"/>
                    <a:pt x="23" y="23"/>
                    <a:pt x="21" y="26"/>
                  </a:cubicBezTo>
                  <a:cubicBezTo>
                    <a:pt x="18" y="26"/>
                    <a:pt x="19" y="26"/>
                    <a:pt x="17" y="28"/>
                  </a:cubicBezTo>
                  <a:cubicBezTo>
                    <a:pt x="15" y="30"/>
                    <a:pt x="11" y="29"/>
                    <a:pt x="8" y="29"/>
                  </a:cubicBezTo>
                  <a:cubicBezTo>
                    <a:pt x="6" y="29"/>
                    <a:pt x="2" y="31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6"/>
                    <a:pt x="1" y="37"/>
                    <a:pt x="5" y="38"/>
                  </a:cubicBezTo>
                  <a:cubicBezTo>
                    <a:pt x="7" y="39"/>
                    <a:pt x="9" y="40"/>
                    <a:pt x="9" y="42"/>
                  </a:cubicBezTo>
                  <a:cubicBezTo>
                    <a:pt x="9" y="45"/>
                    <a:pt x="15" y="47"/>
                    <a:pt x="14" y="49"/>
                  </a:cubicBezTo>
                  <a:cubicBezTo>
                    <a:pt x="13" y="52"/>
                    <a:pt x="11" y="56"/>
                    <a:pt x="17" y="57"/>
                  </a:cubicBezTo>
                  <a:cubicBezTo>
                    <a:pt x="22" y="56"/>
                    <a:pt x="29" y="58"/>
                    <a:pt x="35" y="60"/>
                  </a:cubicBezTo>
                  <a:cubicBezTo>
                    <a:pt x="38" y="60"/>
                    <a:pt x="42" y="61"/>
                    <a:pt x="43" y="57"/>
                  </a:cubicBezTo>
                  <a:cubicBezTo>
                    <a:pt x="46" y="50"/>
                    <a:pt x="54" y="60"/>
                    <a:pt x="55" y="63"/>
                  </a:cubicBezTo>
                  <a:cubicBezTo>
                    <a:pt x="59" y="72"/>
                    <a:pt x="65" y="75"/>
                    <a:pt x="75" y="75"/>
                  </a:cubicBezTo>
                  <a:cubicBezTo>
                    <a:pt x="77" y="75"/>
                    <a:pt x="79" y="76"/>
                    <a:pt x="81" y="76"/>
                  </a:cubicBezTo>
                  <a:cubicBezTo>
                    <a:pt x="83" y="76"/>
                    <a:pt x="87" y="78"/>
                    <a:pt x="88" y="80"/>
                  </a:cubicBezTo>
                  <a:cubicBezTo>
                    <a:pt x="88" y="84"/>
                    <a:pt x="86" y="87"/>
                    <a:pt x="86" y="90"/>
                  </a:cubicBezTo>
                  <a:cubicBezTo>
                    <a:pt x="86" y="95"/>
                    <a:pt x="86" y="95"/>
                    <a:pt x="86" y="95"/>
                  </a:cubicBezTo>
                  <a:cubicBezTo>
                    <a:pt x="86" y="95"/>
                    <a:pt x="86" y="95"/>
                    <a:pt x="86" y="95"/>
                  </a:cubicBezTo>
                  <a:cubicBezTo>
                    <a:pt x="90" y="96"/>
                    <a:pt x="94" y="102"/>
                    <a:pt x="96" y="105"/>
                  </a:cubicBezTo>
                  <a:cubicBezTo>
                    <a:pt x="96" y="107"/>
                    <a:pt x="99" y="103"/>
                    <a:pt x="99" y="103"/>
                  </a:cubicBezTo>
                  <a:cubicBezTo>
                    <a:pt x="100" y="100"/>
                    <a:pt x="101" y="94"/>
                    <a:pt x="105" y="95"/>
                  </a:cubicBezTo>
                  <a:cubicBezTo>
                    <a:pt x="107" y="97"/>
                    <a:pt x="107" y="100"/>
                    <a:pt x="109" y="100"/>
                  </a:cubicBezTo>
                  <a:cubicBezTo>
                    <a:pt x="113" y="102"/>
                    <a:pt x="115" y="95"/>
                    <a:pt x="115" y="93"/>
                  </a:cubicBezTo>
                  <a:cubicBezTo>
                    <a:pt x="117" y="89"/>
                    <a:pt x="119" y="84"/>
                    <a:pt x="123" y="82"/>
                  </a:cubicBezTo>
                  <a:cubicBezTo>
                    <a:pt x="128" y="80"/>
                    <a:pt x="128" y="80"/>
                    <a:pt x="128" y="8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62">
              <a:extLst>
                <a:ext uri="{FF2B5EF4-FFF2-40B4-BE49-F238E27FC236}">
                  <a16:creationId xmlns:a16="http://schemas.microsoft.com/office/drawing/2014/main" id="{2DB8C2E7-CB7E-5DCB-1907-554D937FE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8" y="1660"/>
              <a:ext cx="258" cy="206"/>
            </a:xfrm>
            <a:custGeom>
              <a:avLst/>
              <a:gdLst>
                <a:gd name="T0" fmla="*/ 128 w 134"/>
                <a:gd name="T1" fmla="*/ 80 h 107"/>
                <a:gd name="T2" fmla="*/ 129 w 134"/>
                <a:gd name="T3" fmla="*/ 73 h 107"/>
                <a:gd name="T4" fmla="*/ 128 w 134"/>
                <a:gd name="T5" fmla="*/ 70 h 107"/>
                <a:gd name="T6" fmla="*/ 126 w 134"/>
                <a:gd name="T7" fmla="*/ 66 h 107"/>
                <a:gd name="T8" fmla="*/ 125 w 134"/>
                <a:gd name="T9" fmla="*/ 50 h 107"/>
                <a:gd name="T10" fmla="*/ 126 w 134"/>
                <a:gd name="T11" fmla="*/ 39 h 107"/>
                <a:gd name="T12" fmla="*/ 130 w 134"/>
                <a:gd name="T13" fmla="*/ 33 h 107"/>
                <a:gd name="T14" fmla="*/ 134 w 134"/>
                <a:gd name="T15" fmla="*/ 25 h 107"/>
                <a:gd name="T16" fmla="*/ 134 w 134"/>
                <a:gd name="T17" fmla="*/ 25 h 107"/>
                <a:gd name="T18" fmla="*/ 133 w 134"/>
                <a:gd name="T19" fmla="*/ 24 h 107"/>
                <a:gd name="T20" fmla="*/ 118 w 134"/>
                <a:gd name="T21" fmla="*/ 21 h 107"/>
                <a:gd name="T22" fmla="*/ 96 w 134"/>
                <a:gd name="T23" fmla="*/ 4 h 107"/>
                <a:gd name="T24" fmla="*/ 88 w 134"/>
                <a:gd name="T25" fmla="*/ 3 h 107"/>
                <a:gd name="T26" fmla="*/ 85 w 134"/>
                <a:gd name="T27" fmla="*/ 16 h 107"/>
                <a:gd name="T28" fmla="*/ 68 w 134"/>
                <a:gd name="T29" fmla="*/ 8 h 107"/>
                <a:gd name="T30" fmla="*/ 58 w 134"/>
                <a:gd name="T31" fmla="*/ 2 h 107"/>
                <a:gd name="T32" fmla="*/ 47 w 134"/>
                <a:gd name="T33" fmla="*/ 1 h 107"/>
                <a:gd name="T34" fmla="*/ 47 w 134"/>
                <a:gd name="T35" fmla="*/ 1 h 107"/>
                <a:gd name="T36" fmla="*/ 44 w 134"/>
                <a:gd name="T37" fmla="*/ 7 h 107"/>
                <a:gd name="T38" fmla="*/ 38 w 134"/>
                <a:gd name="T39" fmla="*/ 7 h 107"/>
                <a:gd name="T40" fmla="*/ 30 w 134"/>
                <a:gd name="T41" fmla="*/ 7 h 107"/>
                <a:gd name="T42" fmla="*/ 27 w 134"/>
                <a:gd name="T43" fmla="*/ 18 h 107"/>
                <a:gd name="T44" fmla="*/ 21 w 134"/>
                <a:gd name="T45" fmla="*/ 26 h 107"/>
                <a:gd name="T46" fmla="*/ 17 w 134"/>
                <a:gd name="T47" fmla="*/ 28 h 107"/>
                <a:gd name="T48" fmla="*/ 8 w 134"/>
                <a:gd name="T49" fmla="*/ 29 h 107"/>
                <a:gd name="T50" fmla="*/ 0 w 134"/>
                <a:gd name="T51" fmla="*/ 33 h 107"/>
                <a:gd name="T52" fmla="*/ 0 w 134"/>
                <a:gd name="T53" fmla="*/ 33 h 107"/>
                <a:gd name="T54" fmla="*/ 5 w 134"/>
                <a:gd name="T55" fmla="*/ 38 h 107"/>
                <a:gd name="T56" fmla="*/ 9 w 134"/>
                <a:gd name="T57" fmla="*/ 42 h 107"/>
                <a:gd name="T58" fmla="*/ 14 w 134"/>
                <a:gd name="T59" fmla="*/ 49 h 107"/>
                <a:gd name="T60" fmla="*/ 17 w 134"/>
                <a:gd name="T61" fmla="*/ 57 h 107"/>
                <a:gd name="T62" fmla="*/ 35 w 134"/>
                <a:gd name="T63" fmla="*/ 60 h 107"/>
                <a:gd name="T64" fmla="*/ 43 w 134"/>
                <a:gd name="T65" fmla="*/ 57 h 107"/>
                <a:gd name="T66" fmla="*/ 55 w 134"/>
                <a:gd name="T67" fmla="*/ 63 h 107"/>
                <a:gd name="T68" fmla="*/ 75 w 134"/>
                <a:gd name="T69" fmla="*/ 75 h 107"/>
                <a:gd name="T70" fmla="*/ 81 w 134"/>
                <a:gd name="T71" fmla="*/ 76 h 107"/>
                <a:gd name="T72" fmla="*/ 88 w 134"/>
                <a:gd name="T73" fmla="*/ 80 h 107"/>
                <a:gd name="T74" fmla="*/ 86 w 134"/>
                <a:gd name="T75" fmla="*/ 90 h 107"/>
                <a:gd name="T76" fmla="*/ 86 w 134"/>
                <a:gd name="T77" fmla="*/ 95 h 107"/>
                <a:gd name="T78" fmla="*/ 86 w 134"/>
                <a:gd name="T79" fmla="*/ 95 h 107"/>
                <a:gd name="T80" fmla="*/ 96 w 134"/>
                <a:gd name="T81" fmla="*/ 105 h 107"/>
                <a:gd name="T82" fmla="*/ 99 w 134"/>
                <a:gd name="T83" fmla="*/ 103 h 107"/>
                <a:gd name="T84" fmla="*/ 105 w 134"/>
                <a:gd name="T85" fmla="*/ 95 h 107"/>
                <a:gd name="T86" fmla="*/ 109 w 134"/>
                <a:gd name="T87" fmla="*/ 100 h 107"/>
                <a:gd name="T88" fmla="*/ 115 w 134"/>
                <a:gd name="T89" fmla="*/ 93 h 107"/>
                <a:gd name="T90" fmla="*/ 123 w 134"/>
                <a:gd name="T91" fmla="*/ 82 h 107"/>
                <a:gd name="T92" fmla="*/ 128 w 134"/>
                <a:gd name="T93" fmla="*/ 8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4" h="107">
                  <a:moveTo>
                    <a:pt x="128" y="80"/>
                  </a:moveTo>
                  <a:cubicBezTo>
                    <a:pt x="128" y="78"/>
                    <a:pt x="129" y="75"/>
                    <a:pt x="129" y="73"/>
                  </a:cubicBezTo>
                  <a:cubicBezTo>
                    <a:pt x="129" y="72"/>
                    <a:pt x="129" y="71"/>
                    <a:pt x="128" y="70"/>
                  </a:cubicBezTo>
                  <a:cubicBezTo>
                    <a:pt x="127" y="68"/>
                    <a:pt x="126" y="69"/>
                    <a:pt x="126" y="66"/>
                  </a:cubicBezTo>
                  <a:cubicBezTo>
                    <a:pt x="126" y="60"/>
                    <a:pt x="122" y="55"/>
                    <a:pt x="125" y="50"/>
                  </a:cubicBezTo>
                  <a:cubicBezTo>
                    <a:pt x="128" y="46"/>
                    <a:pt x="124" y="42"/>
                    <a:pt x="126" y="39"/>
                  </a:cubicBezTo>
                  <a:cubicBezTo>
                    <a:pt x="128" y="37"/>
                    <a:pt x="129" y="34"/>
                    <a:pt x="130" y="33"/>
                  </a:cubicBezTo>
                  <a:cubicBezTo>
                    <a:pt x="131" y="30"/>
                    <a:pt x="133" y="26"/>
                    <a:pt x="134" y="25"/>
                  </a:cubicBezTo>
                  <a:cubicBezTo>
                    <a:pt x="134" y="25"/>
                    <a:pt x="134" y="25"/>
                    <a:pt x="134" y="25"/>
                  </a:cubicBezTo>
                  <a:cubicBezTo>
                    <a:pt x="134" y="24"/>
                    <a:pt x="134" y="24"/>
                    <a:pt x="133" y="24"/>
                  </a:cubicBezTo>
                  <a:cubicBezTo>
                    <a:pt x="127" y="21"/>
                    <a:pt x="125" y="21"/>
                    <a:pt x="118" y="21"/>
                  </a:cubicBezTo>
                  <a:cubicBezTo>
                    <a:pt x="102" y="22"/>
                    <a:pt x="108" y="4"/>
                    <a:pt x="96" y="4"/>
                  </a:cubicBezTo>
                  <a:cubicBezTo>
                    <a:pt x="94" y="4"/>
                    <a:pt x="88" y="2"/>
                    <a:pt x="88" y="3"/>
                  </a:cubicBezTo>
                  <a:cubicBezTo>
                    <a:pt x="82" y="4"/>
                    <a:pt x="94" y="16"/>
                    <a:pt x="85" y="16"/>
                  </a:cubicBezTo>
                  <a:cubicBezTo>
                    <a:pt x="74" y="16"/>
                    <a:pt x="76" y="8"/>
                    <a:pt x="68" y="8"/>
                  </a:cubicBezTo>
                  <a:cubicBezTo>
                    <a:pt x="65" y="8"/>
                    <a:pt x="59" y="5"/>
                    <a:pt x="58" y="2"/>
                  </a:cubicBezTo>
                  <a:cubicBezTo>
                    <a:pt x="57" y="0"/>
                    <a:pt x="49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2" y="9"/>
                    <a:pt x="40" y="7"/>
                    <a:pt x="38" y="7"/>
                  </a:cubicBezTo>
                  <a:cubicBezTo>
                    <a:pt x="36" y="7"/>
                    <a:pt x="30" y="7"/>
                    <a:pt x="30" y="7"/>
                  </a:cubicBezTo>
                  <a:cubicBezTo>
                    <a:pt x="30" y="12"/>
                    <a:pt x="30" y="13"/>
                    <a:pt x="27" y="18"/>
                  </a:cubicBezTo>
                  <a:cubicBezTo>
                    <a:pt x="26" y="21"/>
                    <a:pt x="23" y="23"/>
                    <a:pt x="21" y="26"/>
                  </a:cubicBezTo>
                  <a:cubicBezTo>
                    <a:pt x="18" y="26"/>
                    <a:pt x="19" y="26"/>
                    <a:pt x="17" y="28"/>
                  </a:cubicBezTo>
                  <a:cubicBezTo>
                    <a:pt x="15" y="30"/>
                    <a:pt x="11" y="29"/>
                    <a:pt x="8" y="29"/>
                  </a:cubicBezTo>
                  <a:cubicBezTo>
                    <a:pt x="6" y="29"/>
                    <a:pt x="2" y="31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6"/>
                    <a:pt x="1" y="37"/>
                    <a:pt x="5" y="38"/>
                  </a:cubicBezTo>
                  <a:cubicBezTo>
                    <a:pt x="7" y="39"/>
                    <a:pt x="9" y="40"/>
                    <a:pt x="9" y="42"/>
                  </a:cubicBezTo>
                  <a:cubicBezTo>
                    <a:pt x="9" y="45"/>
                    <a:pt x="15" y="47"/>
                    <a:pt x="14" y="49"/>
                  </a:cubicBezTo>
                  <a:cubicBezTo>
                    <a:pt x="13" y="52"/>
                    <a:pt x="11" y="56"/>
                    <a:pt x="17" y="57"/>
                  </a:cubicBezTo>
                  <a:cubicBezTo>
                    <a:pt x="22" y="56"/>
                    <a:pt x="29" y="58"/>
                    <a:pt x="35" y="60"/>
                  </a:cubicBezTo>
                  <a:cubicBezTo>
                    <a:pt x="38" y="60"/>
                    <a:pt x="42" y="61"/>
                    <a:pt x="43" y="57"/>
                  </a:cubicBezTo>
                  <a:cubicBezTo>
                    <a:pt x="46" y="50"/>
                    <a:pt x="54" y="60"/>
                    <a:pt x="55" y="63"/>
                  </a:cubicBezTo>
                  <a:cubicBezTo>
                    <a:pt x="59" y="72"/>
                    <a:pt x="65" y="75"/>
                    <a:pt x="75" y="75"/>
                  </a:cubicBezTo>
                  <a:cubicBezTo>
                    <a:pt x="77" y="75"/>
                    <a:pt x="79" y="76"/>
                    <a:pt x="81" y="76"/>
                  </a:cubicBezTo>
                  <a:cubicBezTo>
                    <a:pt x="83" y="76"/>
                    <a:pt x="87" y="78"/>
                    <a:pt x="88" y="80"/>
                  </a:cubicBezTo>
                  <a:cubicBezTo>
                    <a:pt x="88" y="84"/>
                    <a:pt x="86" y="87"/>
                    <a:pt x="86" y="90"/>
                  </a:cubicBezTo>
                  <a:cubicBezTo>
                    <a:pt x="86" y="95"/>
                    <a:pt x="86" y="95"/>
                    <a:pt x="86" y="95"/>
                  </a:cubicBezTo>
                  <a:cubicBezTo>
                    <a:pt x="86" y="95"/>
                    <a:pt x="86" y="95"/>
                    <a:pt x="86" y="95"/>
                  </a:cubicBezTo>
                  <a:cubicBezTo>
                    <a:pt x="90" y="96"/>
                    <a:pt x="94" y="102"/>
                    <a:pt x="96" y="105"/>
                  </a:cubicBezTo>
                  <a:cubicBezTo>
                    <a:pt x="96" y="107"/>
                    <a:pt x="99" y="103"/>
                    <a:pt x="99" y="103"/>
                  </a:cubicBezTo>
                  <a:cubicBezTo>
                    <a:pt x="100" y="100"/>
                    <a:pt x="101" y="94"/>
                    <a:pt x="105" y="95"/>
                  </a:cubicBezTo>
                  <a:cubicBezTo>
                    <a:pt x="107" y="97"/>
                    <a:pt x="107" y="100"/>
                    <a:pt x="109" y="100"/>
                  </a:cubicBezTo>
                  <a:cubicBezTo>
                    <a:pt x="113" y="102"/>
                    <a:pt x="115" y="95"/>
                    <a:pt x="115" y="93"/>
                  </a:cubicBezTo>
                  <a:cubicBezTo>
                    <a:pt x="117" y="89"/>
                    <a:pt x="119" y="84"/>
                    <a:pt x="123" y="82"/>
                  </a:cubicBezTo>
                  <a:cubicBezTo>
                    <a:pt x="128" y="80"/>
                    <a:pt x="128" y="80"/>
                    <a:pt x="128" y="80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63">
              <a:extLst>
                <a:ext uri="{FF2B5EF4-FFF2-40B4-BE49-F238E27FC236}">
                  <a16:creationId xmlns:a16="http://schemas.microsoft.com/office/drawing/2014/main" id="{AD7BD33D-CA59-5B40-853E-B18C42B24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3" y="1814"/>
              <a:ext cx="508" cy="461"/>
            </a:xfrm>
            <a:custGeom>
              <a:avLst/>
              <a:gdLst>
                <a:gd name="T0" fmla="*/ 98 w 265"/>
                <a:gd name="T1" fmla="*/ 235 h 240"/>
                <a:gd name="T2" fmla="*/ 135 w 265"/>
                <a:gd name="T3" fmla="*/ 238 h 240"/>
                <a:gd name="T4" fmla="*/ 140 w 265"/>
                <a:gd name="T5" fmla="*/ 230 h 240"/>
                <a:gd name="T6" fmla="*/ 158 w 265"/>
                <a:gd name="T7" fmla="*/ 210 h 240"/>
                <a:gd name="T8" fmla="*/ 153 w 265"/>
                <a:gd name="T9" fmla="*/ 182 h 240"/>
                <a:gd name="T10" fmla="*/ 169 w 265"/>
                <a:gd name="T11" fmla="*/ 185 h 240"/>
                <a:gd name="T12" fmla="*/ 176 w 265"/>
                <a:gd name="T13" fmla="*/ 177 h 240"/>
                <a:gd name="T14" fmla="*/ 215 w 265"/>
                <a:gd name="T15" fmla="*/ 174 h 240"/>
                <a:gd name="T16" fmla="*/ 230 w 265"/>
                <a:gd name="T17" fmla="*/ 167 h 240"/>
                <a:gd name="T18" fmla="*/ 232 w 265"/>
                <a:gd name="T19" fmla="*/ 164 h 240"/>
                <a:gd name="T20" fmla="*/ 234 w 265"/>
                <a:gd name="T21" fmla="*/ 139 h 240"/>
                <a:gd name="T22" fmla="*/ 227 w 265"/>
                <a:gd name="T23" fmla="*/ 120 h 240"/>
                <a:gd name="T24" fmla="*/ 231 w 265"/>
                <a:gd name="T25" fmla="*/ 99 h 240"/>
                <a:gd name="T26" fmla="*/ 244 w 265"/>
                <a:gd name="T27" fmla="*/ 81 h 240"/>
                <a:gd name="T28" fmla="*/ 237 w 265"/>
                <a:gd name="T29" fmla="*/ 70 h 240"/>
                <a:gd name="T30" fmla="*/ 260 w 265"/>
                <a:gd name="T31" fmla="*/ 62 h 240"/>
                <a:gd name="T32" fmla="*/ 265 w 265"/>
                <a:gd name="T33" fmla="*/ 60 h 240"/>
                <a:gd name="T34" fmla="*/ 254 w 265"/>
                <a:gd name="T35" fmla="*/ 50 h 240"/>
                <a:gd name="T36" fmla="*/ 232 w 265"/>
                <a:gd name="T37" fmla="*/ 44 h 240"/>
                <a:gd name="T38" fmla="*/ 216 w 265"/>
                <a:gd name="T39" fmla="*/ 29 h 240"/>
                <a:gd name="T40" fmla="*/ 213 w 265"/>
                <a:gd name="T41" fmla="*/ 9 h 240"/>
                <a:gd name="T42" fmla="*/ 203 w 265"/>
                <a:gd name="T43" fmla="*/ 0 h 240"/>
                <a:gd name="T44" fmla="*/ 199 w 265"/>
                <a:gd name="T45" fmla="*/ 2 h 240"/>
                <a:gd name="T46" fmla="*/ 185 w 265"/>
                <a:gd name="T47" fmla="*/ 20 h 240"/>
                <a:gd name="T48" fmla="*/ 174 w 265"/>
                <a:gd name="T49" fmla="*/ 23 h 240"/>
                <a:gd name="T50" fmla="*/ 161 w 265"/>
                <a:gd name="T51" fmla="*/ 15 h 240"/>
                <a:gd name="T52" fmla="*/ 157 w 265"/>
                <a:gd name="T53" fmla="*/ 27 h 240"/>
                <a:gd name="T54" fmla="*/ 142 w 265"/>
                <a:gd name="T55" fmla="*/ 42 h 240"/>
                <a:gd name="T56" fmla="*/ 126 w 265"/>
                <a:gd name="T57" fmla="*/ 34 h 240"/>
                <a:gd name="T58" fmla="*/ 106 w 265"/>
                <a:gd name="T59" fmla="*/ 34 h 240"/>
                <a:gd name="T60" fmla="*/ 81 w 265"/>
                <a:gd name="T61" fmla="*/ 43 h 240"/>
                <a:gd name="T62" fmla="*/ 71 w 265"/>
                <a:gd name="T63" fmla="*/ 63 h 240"/>
                <a:gd name="T64" fmla="*/ 40 w 265"/>
                <a:gd name="T65" fmla="*/ 68 h 240"/>
                <a:gd name="T66" fmla="*/ 25 w 265"/>
                <a:gd name="T67" fmla="*/ 75 h 240"/>
                <a:gd name="T68" fmla="*/ 14 w 265"/>
                <a:gd name="T69" fmla="*/ 74 h 240"/>
                <a:gd name="T70" fmla="*/ 19 w 265"/>
                <a:gd name="T71" fmla="*/ 86 h 240"/>
                <a:gd name="T72" fmla="*/ 21 w 265"/>
                <a:gd name="T73" fmla="*/ 93 h 240"/>
                <a:gd name="T74" fmla="*/ 25 w 265"/>
                <a:gd name="T75" fmla="*/ 117 h 240"/>
                <a:gd name="T76" fmla="*/ 0 w 265"/>
                <a:gd name="T77" fmla="*/ 139 h 240"/>
                <a:gd name="T78" fmla="*/ 0 w 265"/>
                <a:gd name="T79" fmla="*/ 147 h 240"/>
                <a:gd name="T80" fmla="*/ 16 w 265"/>
                <a:gd name="T81" fmla="*/ 169 h 240"/>
                <a:gd name="T82" fmla="*/ 50 w 265"/>
                <a:gd name="T83" fmla="*/ 170 h 240"/>
                <a:gd name="T84" fmla="*/ 71 w 265"/>
                <a:gd name="T85" fmla="*/ 167 h 240"/>
                <a:gd name="T86" fmla="*/ 102 w 265"/>
                <a:gd name="T87" fmla="*/ 188 h 240"/>
                <a:gd name="T88" fmla="*/ 94 w 265"/>
                <a:gd name="T89" fmla="*/ 201 h 240"/>
                <a:gd name="T90" fmla="*/ 84 w 265"/>
                <a:gd name="T91" fmla="*/ 216 h 240"/>
                <a:gd name="T92" fmla="*/ 86 w 265"/>
                <a:gd name="T93" fmla="*/ 235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65" h="240">
                  <a:moveTo>
                    <a:pt x="86" y="240"/>
                  </a:moveTo>
                  <a:cubicBezTo>
                    <a:pt x="98" y="235"/>
                    <a:pt x="98" y="235"/>
                    <a:pt x="98" y="235"/>
                  </a:cubicBezTo>
                  <a:cubicBezTo>
                    <a:pt x="110" y="235"/>
                    <a:pt x="120" y="233"/>
                    <a:pt x="132" y="235"/>
                  </a:cubicBezTo>
                  <a:cubicBezTo>
                    <a:pt x="134" y="236"/>
                    <a:pt x="135" y="237"/>
                    <a:pt x="135" y="238"/>
                  </a:cubicBezTo>
                  <a:cubicBezTo>
                    <a:pt x="135" y="238"/>
                    <a:pt x="135" y="238"/>
                    <a:pt x="135" y="238"/>
                  </a:cubicBezTo>
                  <a:cubicBezTo>
                    <a:pt x="140" y="230"/>
                    <a:pt x="140" y="230"/>
                    <a:pt x="140" y="230"/>
                  </a:cubicBezTo>
                  <a:cubicBezTo>
                    <a:pt x="144" y="226"/>
                    <a:pt x="147" y="221"/>
                    <a:pt x="150" y="216"/>
                  </a:cubicBezTo>
                  <a:cubicBezTo>
                    <a:pt x="152" y="212"/>
                    <a:pt x="157" y="212"/>
                    <a:pt x="158" y="210"/>
                  </a:cubicBezTo>
                  <a:cubicBezTo>
                    <a:pt x="158" y="207"/>
                    <a:pt x="156" y="199"/>
                    <a:pt x="155" y="195"/>
                  </a:cubicBezTo>
                  <a:cubicBezTo>
                    <a:pt x="155" y="191"/>
                    <a:pt x="153" y="188"/>
                    <a:pt x="153" y="182"/>
                  </a:cubicBezTo>
                  <a:cubicBezTo>
                    <a:pt x="155" y="182"/>
                    <a:pt x="160" y="183"/>
                    <a:pt x="163" y="183"/>
                  </a:cubicBezTo>
                  <a:cubicBezTo>
                    <a:pt x="165" y="183"/>
                    <a:pt x="168" y="183"/>
                    <a:pt x="169" y="185"/>
                  </a:cubicBezTo>
                  <a:cubicBezTo>
                    <a:pt x="170" y="186"/>
                    <a:pt x="175" y="186"/>
                    <a:pt x="177" y="185"/>
                  </a:cubicBezTo>
                  <a:cubicBezTo>
                    <a:pt x="181" y="184"/>
                    <a:pt x="176" y="180"/>
                    <a:pt x="176" y="177"/>
                  </a:cubicBezTo>
                  <a:cubicBezTo>
                    <a:pt x="181" y="172"/>
                    <a:pt x="196" y="173"/>
                    <a:pt x="203" y="174"/>
                  </a:cubicBezTo>
                  <a:cubicBezTo>
                    <a:pt x="207" y="175"/>
                    <a:pt x="212" y="176"/>
                    <a:pt x="215" y="174"/>
                  </a:cubicBezTo>
                  <a:cubicBezTo>
                    <a:pt x="219" y="172"/>
                    <a:pt x="221" y="169"/>
                    <a:pt x="226" y="167"/>
                  </a:cubicBezTo>
                  <a:cubicBezTo>
                    <a:pt x="230" y="167"/>
                    <a:pt x="230" y="167"/>
                    <a:pt x="230" y="167"/>
                  </a:cubicBezTo>
                  <a:cubicBezTo>
                    <a:pt x="230" y="167"/>
                    <a:pt x="230" y="167"/>
                    <a:pt x="230" y="167"/>
                  </a:cubicBezTo>
                  <a:cubicBezTo>
                    <a:pt x="232" y="164"/>
                    <a:pt x="232" y="164"/>
                    <a:pt x="232" y="164"/>
                  </a:cubicBezTo>
                  <a:cubicBezTo>
                    <a:pt x="233" y="160"/>
                    <a:pt x="232" y="156"/>
                    <a:pt x="233" y="152"/>
                  </a:cubicBezTo>
                  <a:cubicBezTo>
                    <a:pt x="233" y="147"/>
                    <a:pt x="231" y="142"/>
                    <a:pt x="234" y="139"/>
                  </a:cubicBezTo>
                  <a:cubicBezTo>
                    <a:pt x="237" y="136"/>
                    <a:pt x="238" y="136"/>
                    <a:pt x="235" y="133"/>
                  </a:cubicBezTo>
                  <a:cubicBezTo>
                    <a:pt x="231" y="128"/>
                    <a:pt x="228" y="126"/>
                    <a:pt x="227" y="120"/>
                  </a:cubicBezTo>
                  <a:cubicBezTo>
                    <a:pt x="226" y="117"/>
                    <a:pt x="230" y="112"/>
                    <a:pt x="231" y="108"/>
                  </a:cubicBezTo>
                  <a:cubicBezTo>
                    <a:pt x="231" y="105"/>
                    <a:pt x="230" y="102"/>
                    <a:pt x="231" y="99"/>
                  </a:cubicBezTo>
                  <a:cubicBezTo>
                    <a:pt x="232" y="96"/>
                    <a:pt x="234" y="94"/>
                    <a:pt x="236" y="92"/>
                  </a:cubicBezTo>
                  <a:cubicBezTo>
                    <a:pt x="239" y="89"/>
                    <a:pt x="245" y="86"/>
                    <a:pt x="244" y="81"/>
                  </a:cubicBezTo>
                  <a:cubicBezTo>
                    <a:pt x="242" y="78"/>
                    <a:pt x="238" y="78"/>
                    <a:pt x="237" y="76"/>
                  </a:cubicBezTo>
                  <a:cubicBezTo>
                    <a:pt x="235" y="73"/>
                    <a:pt x="237" y="72"/>
                    <a:pt x="237" y="70"/>
                  </a:cubicBezTo>
                  <a:cubicBezTo>
                    <a:pt x="242" y="61"/>
                    <a:pt x="244" y="68"/>
                    <a:pt x="250" y="66"/>
                  </a:cubicBezTo>
                  <a:cubicBezTo>
                    <a:pt x="254" y="66"/>
                    <a:pt x="257" y="63"/>
                    <a:pt x="260" y="62"/>
                  </a:cubicBezTo>
                  <a:cubicBezTo>
                    <a:pt x="262" y="62"/>
                    <a:pt x="263" y="62"/>
                    <a:pt x="265" y="60"/>
                  </a:cubicBezTo>
                  <a:cubicBezTo>
                    <a:pt x="265" y="60"/>
                    <a:pt x="265" y="60"/>
                    <a:pt x="265" y="60"/>
                  </a:cubicBezTo>
                  <a:cubicBezTo>
                    <a:pt x="265" y="59"/>
                    <a:pt x="263" y="55"/>
                    <a:pt x="262" y="53"/>
                  </a:cubicBezTo>
                  <a:cubicBezTo>
                    <a:pt x="259" y="52"/>
                    <a:pt x="256" y="52"/>
                    <a:pt x="254" y="50"/>
                  </a:cubicBezTo>
                  <a:cubicBezTo>
                    <a:pt x="253" y="50"/>
                    <a:pt x="249" y="49"/>
                    <a:pt x="250" y="48"/>
                  </a:cubicBezTo>
                  <a:cubicBezTo>
                    <a:pt x="246" y="44"/>
                    <a:pt x="237" y="45"/>
                    <a:pt x="232" y="44"/>
                  </a:cubicBezTo>
                  <a:cubicBezTo>
                    <a:pt x="227" y="43"/>
                    <a:pt x="226" y="38"/>
                    <a:pt x="221" y="36"/>
                  </a:cubicBezTo>
                  <a:cubicBezTo>
                    <a:pt x="218" y="34"/>
                    <a:pt x="217" y="32"/>
                    <a:pt x="216" y="29"/>
                  </a:cubicBezTo>
                  <a:cubicBezTo>
                    <a:pt x="215" y="25"/>
                    <a:pt x="216" y="23"/>
                    <a:pt x="215" y="19"/>
                  </a:cubicBezTo>
                  <a:cubicBezTo>
                    <a:pt x="213" y="16"/>
                    <a:pt x="213" y="13"/>
                    <a:pt x="213" y="9"/>
                  </a:cubicBezTo>
                  <a:cubicBezTo>
                    <a:pt x="213" y="7"/>
                    <a:pt x="214" y="2"/>
                    <a:pt x="211" y="2"/>
                  </a:cubicBezTo>
                  <a:cubicBezTo>
                    <a:pt x="208" y="2"/>
                    <a:pt x="206" y="1"/>
                    <a:pt x="203" y="0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99" y="2"/>
                    <a:pt x="199" y="2"/>
                    <a:pt x="199" y="2"/>
                  </a:cubicBezTo>
                  <a:cubicBezTo>
                    <a:pt x="195" y="3"/>
                    <a:pt x="192" y="8"/>
                    <a:pt x="191" y="13"/>
                  </a:cubicBezTo>
                  <a:cubicBezTo>
                    <a:pt x="191" y="15"/>
                    <a:pt x="189" y="22"/>
                    <a:pt x="185" y="20"/>
                  </a:cubicBezTo>
                  <a:cubicBezTo>
                    <a:pt x="182" y="19"/>
                    <a:pt x="182" y="16"/>
                    <a:pt x="181" y="15"/>
                  </a:cubicBezTo>
                  <a:cubicBezTo>
                    <a:pt x="177" y="13"/>
                    <a:pt x="176" y="19"/>
                    <a:pt x="174" y="23"/>
                  </a:cubicBezTo>
                  <a:cubicBezTo>
                    <a:pt x="174" y="23"/>
                    <a:pt x="172" y="26"/>
                    <a:pt x="171" y="25"/>
                  </a:cubicBezTo>
                  <a:cubicBezTo>
                    <a:pt x="170" y="22"/>
                    <a:pt x="166" y="16"/>
                    <a:pt x="161" y="15"/>
                  </a:cubicBezTo>
                  <a:cubicBezTo>
                    <a:pt x="161" y="15"/>
                    <a:pt x="161" y="15"/>
                    <a:pt x="161" y="15"/>
                  </a:cubicBezTo>
                  <a:cubicBezTo>
                    <a:pt x="160" y="19"/>
                    <a:pt x="160" y="23"/>
                    <a:pt x="157" y="27"/>
                  </a:cubicBezTo>
                  <a:cubicBezTo>
                    <a:pt x="155" y="31"/>
                    <a:pt x="146" y="33"/>
                    <a:pt x="145" y="37"/>
                  </a:cubicBezTo>
                  <a:cubicBezTo>
                    <a:pt x="145" y="41"/>
                    <a:pt x="145" y="42"/>
                    <a:pt x="142" y="42"/>
                  </a:cubicBezTo>
                  <a:cubicBezTo>
                    <a:pt x="137" y="42"/>
                    <a:pt x="138" y="36"/>
                    <a:pt x="135" y="35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21" y="32"/>
                    <a:pt x="120" y="32"/>
                    <a:pt x="116" y="36"/>
                  </a:cubicBezTo>
                  <a:cubicBezTo>
                    <a:pt x="113" y="37"/>
                    <a:pt x="109" y="34"/>
                    <a:pt x="106" y="34"/>
                  </a:cubicBezTo>
                  <a:cubicBezTo>
                    <a:pt x="103" y="32"/>
                    <a:pt x="86" y="32"/>
                    <a:pt x="84" y="34"/>
                  </a:cubicBezTo>
                  <a:cubicBezTo>
                    <a:pt x="83" y="35"/>
                    <a:pt x="82" y="41"/>
                    <a:pt x="81" y="43"/>
                  </a:cubicBezTo>
                  <a:cubicBezTo>
                    <a:pt x="79" y="47"/>
                    <a:pt x="71" y="52"/>
                    <a:pt x="71" y="55"/>
                  </a:cubicBezTo>
                  <a:cubicBezTo>
                    <a:pt x="71" y="63"/>
                    <a:pt x="71" y="63"/>
                    <a:pt x="71" y="63"/>
                  </a:cubicBezTo>
                  <a:cubicBezTo>
                    <a:pt x="66" y="65"/>
                    <a:pt x="59" y="67"/>
                    <a:pt x="53" y="67"/>
                  </a:cubicBezTo>
                  <a:cubicBezTo>
                    <a:pt x="49" y="67"/>
                    <a:pt x="44" y="66"/>
                    <a:pt x="40" y="68"/>
                  </a:cubicBezTo>
                  <a:cubicBezTo>
                    <a:pt x="35" y="68"/>
                    <a:pt x="34" y="70"/>
                    <a:pt x="30" y="73"/>
                  </a:cubicBezTo>
                  <a:cubicBezTo>
                    <a:pt x="29" y="73"/>
                    <a:pt x="27" y="74"/>
                    <a:pt x="25" y="75"/>
                  </a:cubicBezTo>
                  <a:cubicBezTo>
                    <a:pt x="23" y="75"/>
                    <a:pt x="21" y="72"/>
                    <a:pt x="19" y="73"/>
                  </a:cubicBezTo>
                  <a:cubicBezTo>
                    <a:pt x="17" y="73"/>
                    <a:pt x="16" y="75"/>
                    <a:pt x="14" y="74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8"/>
                    <a:pt x="23" y="81"/>
                    <a:pt x="19" y="86"/>
                  </a:cubicBezTo>
                  <a:cubicBezTo>
                    <a:pt x="19" y="86"/>
                    <a:pt x="18" y="87"/>
                    <a:pt x="18" y="89"/>
                  </a:cubicBezTo>
                  <a:cubicBezTo>
                    <a:pt x="18" y="91"/>
                    <a:pt x="21" y="91"/>
                    <a:pt x="21" y="93"/>
                  </a:cubicBezTo>
                  <a:cubicBezTo>
                    <a:pt x="23" y="97"/>
                    <a:pt x="28" y="99"/>
                    <a:pt x="27" y="105"/>
                  </a:cubicBezTo>
                  <a:cubicBezTo>
                    <a:pt x="27" y="109"/>
                    <a:pt x="26" y="113"/>
                    <a:pt x="25" y="117"/>
                  </a:cubicBezTo>
                  <a:cubicBezTo>
                    <a:pt x="22" y="128"/>
                    <a:pt x="7" y="120"/>
                    <a:pt x="5" y="125"/>
                  </a:cubicBezTo>
                  <a:cubicBezTo>
                    <a:pt x="2" y="129"/>
                    <a:pt x="2" y="135"/>
                    <a:pt x="0" y="139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10" y="156"/>
                    <a:pt x="10" y="156"/>
                    <a:pt x="10" y="156"/>
                  </a:cubicBezTo>
                  <a:cubicBezTo>
                    <a:pt x="13" y="160"/>
                    <a:pt x="14" y="164"/>
                    <a:pt x="16" y="169"/>
                  </a:cubicBezTo>
                  <a:cubicBezTo>
                    <a:pt x="18" y="173"/>
                    <a:pt x="38" y="173"/>
                    <a:pt x="43" y="173"/>
                  </a:cubicBezTo>
                  <a:cubicBezTo>
                    <a:pt x="45" y="173"/>
                    <a:pt x="48" y="170"/>
                    <a:pt x="50" y="170"/>
                  </a:cubicBezTo>
                  <a:cubicBezTo>
                    <a:pt x="53" y="170"/>
                    <a:pt x="56" y="171"/>
                    <a:pt x="60" y="172"/>
                  </a:cubicBezTo>
                  <a:cubicBezTo>
                    <a:pt x="64" y="172"/>
                    <a:pt x="68" y="169"/>
                    <a:pt x="71" y="167"/>
                  </a:cubicBezTo>
                  <a:cubicBezTo>
                    <a:pt x="74" y="167"/>
                    <a:pt x="79" y="164"/>
                    <a:pt x="81" y="166"/>
                  </a:cubicBezTo>
                  <a:cubicBezTo>
                    <a:pt x="85" y="170"/>
                    <a:pt x="108" y="180"/>
                    <a:pt x="102" y="188"/>
                  </a:cubicBezTo>
                  <a:cubicBezTo>
                    <a:pt x="99" y="190"/>
                    <a:pt x="97" y="191"/>
                    <a:pt x="95" y="195"/>
                  </a:cubicBezTo>
                  <a:cubicBezTo>
                    <a:pt x="94" y="196"/>
                    <a:pt x="95" y="199"/>
                    <a:pt x="94" y="201"/>
                  </a:cubicBezTo>
                  <a:cubicBezTo>
                    <a:pt x="91" y="204"/>
                    <a:pt x="88" y="203"/>
                    <a:pt x="86" y="207"/>
                  </a:cubicBezTo>
                  <a:cubicBezTo>
                    <a:pt x="84" y="210"/>
                    <a:pt x="85" y="213"/>
                    <a:pt x="84" y="216"/>
                  </a:cubicBezTo>
                  <a:cubicBezTo>
                    <a:pt x="82" y="221"/>
                    <a:pt x="84" y="225"/>
                    <a:pt x="84" y="230"/>
                  </a:cubicBezTo>
                  <a:cubicBezTo>
                    <a:pt x="85" y="232"/>
                    <a:pt x="85" y="233"/>
                    <a:pt x="86" y="235"/>
                  </a:cubicBezTo>
                  <a:cubicBezTo>
                    <a:pt x="86" y="237"/>
                    <a:pt x="86" y="238"/>
                    <a:pt x="86" y="24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64">
              <a:extLst>
                <a:ext uri="{FF2B5EF4-FFF2-40B4-BE49-F238E27FC236}">
                  <a16:creationId xmlns:a16="http://schemas.microsoft.com/office/drawing/2014/main" id="{416FC275-A2DD-A2CE-5DA7-5EE0C5090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3" y="1814"/>
              <a:ext cx="508" cy="461"/>
            </a:xfrm>
            <a:custGeom>
              <a:avLst/>
              <a:gdLst>
                <a:gd name="T0" fmla="*/ 98 w 265"/>
                <a:gd name="T1" fmla="*/ 235 h 240"/>
                <a:gd name="T2" fmla="*/ 135 w 265"/>
                <a:gd name="T3" fmla="*/ 238 h 240"/>
                <a:gd name="T4" fmla="*/ 140 w 265"/>
                <a:gd name="T5" fmla="*/ 230 h 240"/>
                <a:gd name="T6" fmla="*/ 158 w 265"/>
                <a:gd name="T7" fmla="*/ 210 h 240"/>
                <a:gd name="T8" fmla="*/ 153 w 265"/>
                <a:gd name="T9" fmla="*/ 182 h 240"/>
                <a:gd name="T10" fmla="*/ 169 w 265"/>
                <a:gd name="T11" fmla="*/ 185 h 240"/>
                <a:gd name="T12" fmla="*/ 176 w 265"/>
                <a:gd name="T13" fmla="*/ 177 h 240"/>
                <a:gd name="T14" fmla="*/ 215 w 265"/>
                <a:gd name="T15" fmla="*/ 174 h 240"/>
                <a:gd name="T16" fmla="*/ 230 w 265"/>
                <a:gd name="T17" fmla="*/ 167 h 240"/>
                <a:gd name="T18" fmla="*/ 232 w 265"/>
                <a:gd name="T19" fmla="*/ 164 h 240"/>
                <a:gd name="T20" fmla="*/ 234 w 265"/>
                <a:gd name="T21" fmla="*/ 139 h 240"/>
                <a:gd name="T22" fmla="*/ 227 w 265"/>
                <a:gd name="T23" fmla="*/ 120 h 240"/>
                <a:gd name="T24" fmla="*/ 231 w 265"/>
                <a:gd name="T25" fmla="*/ 99 h 240"/>
                <a:gd name="T26" fmla="*/ 244 w 265"/>
                <a:gd name="T27" fmla="*/ 81 h 240"/>
                <a:gd name="T28" fmla="*/ 237 w 265"/>
                <a:gd name="T29" fmla="*/ 70 h 240"/>
                <a:gd name="T30" fmla="*/ 260 w 265"/>
                <a:gd name="T31" fmla="*/ 62 h 240"/>
                <a:gd name="T32" fmla="*/ 265 w 265"/>
                <a:gd name="T33" fmla="*/ 60 h 240"/>
                <a:gd name="T34" fmla="*/ 254 w 265"/>
                <a:gd name="T35" fmla="*/ 50 h 240"/>
                <a:gd name="T36" fmla="*/ 232 w 265"/>
                <a:gd name="T37" fmla="*/ 44 h 240"/>
                <a:gd name="T38" fmla="*/ 216 w 265"/>
                <a:gd name="T39" fmla="*/ 29 h 240"/>
                <a:gd name="T40" fmla="*/ 213 w 265"/>
                <a:gd name="T41" fmla="*/ 9 h 240"/>
                <a:gd name="T42" fmla="*/ 203 w 265"/>
                <a:gd name="T43" fmla="*/ 0 h 240"/>
                <a:gd name="T44" fmla="*/ 199 w 265"/>
                <a:gd name="T45" fmla="*/ 2 h 240"/>
                <a:gd name="T46" fmla="*/ 185 w 265"/>
                <a:gd name="T47" fmla="*/ 20 h 240"/>
                <a:gd name="T48" fmla="*/ 174 w 265"/>
                <a:gd name="T49" fmla="*/ 23 h 240"/>
                <a:gd name="T50" fmla="*/ 161 w 265"/>
                <a:gd name="T51" fmla="*/ 15 h 240"/>
                <a:gd name="T52" fmla="*/ 157 w 265"/>
                <a:gd name="T53" fmla="*/ 27 h 240"/>
                <a:gd name="T54" fmla="*/ 142 w 265"/>
                <a:gd name="T55" fmla="*/ 42 h 240"/>
                <a:gd name="T56" fmla="*/ 126 w 265"/>
                <a:gd name="T57" fmla="*/ 34 h 240"/>
                <a:gd name="T58" fmla="*/ 106 w 265"/>
                <a:gd name="T59" fmla="*/ 34 h 240"/>
                <a:gd name="T60" fmla="*/ 81 w 265"/>
                <a:gd name="T61" fmla="*/ 43 h 240"/>
                <a:gd name="T62" fmla="*/ 71 w 265"/>
                <a:gd name="T63" fmla="*/ 63 h 240"/>
                <a:gd name="T64" fmla="*/ 40 w 265"/>
                <a:gd name="T65" fmla="*/ 68 h 240"/>
                <a:gd name="T66" fmla="*/ 25 w 265"/>
                <a:gd name="T67" fmla="*/ 75 h 240"/>
                <a:gd name="T68" fmla="*/ 14 w 265"/>
                <a:gd name="T69" fmla="*/ 74 h 240"/>
                <a:gd name="T70" fmla="*/ 19 w 265"/>
                <a:gd name="T71" fmla="*/ 86 h 240"/>
                <a:gd name="T72" fmla="*/ 21 w 265"/>
                <a:gd name="T73" fmla="*/ 93 h 240"/>
                <a:gd name="T74" fmla="*/ 25 w 265"/>
                <a:gd name="T75" fmla="*/ 117 h 240"/>
                <a:gd name="T76" fmla="*/ 0 w 265"/>
                <a:gd name="T77" fmla="*/ 139 h 240"/>
                <a:gd name="T78" fmla="*/ 0 w 265"/>
                <a:gd name="T79" fmla="*/ 147 h 240"/>
                <a:gd name="T80" fmla="*/ 16 w 265"/>
                <a:gd name="T81" fmla="*/ 169 h 240"/>
                <a:gd name="T82" fmla="*/ 50 w 265"/>
                <a:gd name="T83" fmla="*/ 170 h 240"/>
                <a:gd name="T84" fmla="*/ 71 w 265"/>
                <a:gd name="T85" fmla="*/ 167 h 240"/>
                <a:gd name="T86" fmla="*/ 102 w 265"/>
                <a:gd name="T87" fmla="*/ 188 h 240"/>
                <a:gd name="T88" fmla="*/ 94 w 265"/>
                <a:gd name="T89" fmla="*/ 201 h 240"/>
                <a:gd name="T90" fmla="*/ 84 w 265"/>
                <a:gd name="T91" fmla="*/ 216 h 240"/>
                <a:gd name="T92" fmla="*/ 86 w 265"/>
                <a:gd name="T93" fmla="*/ 235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65" h="240">
                  <a:moveTo>
                    <a:pt x="86" y="240"/>
                  </a:moveTo>
                  <a:cubicBezTo>
                    <a:pt x="98" y="235"/>
                    <a:pt x="98" y="235"/>
                    <a:pt x="98" y="235"/>
                  </a:cubicBezTo>
                  <a:cubicBezTo>
                    <a:pt x="110" y="235"/>
                    <a:pt x="120" y="233"/>
                    <a:pt x="132" y="235"/>
                  </a:cubicBezTo>
                  <a:cubicBezTo>
                    <a:pt x="134" y="236"/>
                    <a:pt x="135" y="237"/>
                    <a:pt x="135" y="238"/>
                  </a:cubicBezTo>
                  <a:cubicBezTo>
                    <a:pt x="135" y="238"/>
                    <a:pt x="135" y="238"/>
                    <a:pt x="135" y="238"/>
                  </a:cubicBezTo>
                  <a:cubicBezTo>
                    <a:pt x="140" y="230"/>
                    <a:pt x="140" y="230"/>
                    <a:pt x="140" y="230"/>
                  </a:cubicBezTo>
                  <a:cubicBezTo>
                    <a:pt x="144" y="226"/>
                    <a:pt x="147" y="221"/>
                    <a:pt x="150" y="216"/>
                  </a:cubicBezTo>
                  <a:cubicBezTo>
                    <a:pt x="152" y="212"/>
                    <a:pt x="157" y="212"/>
                    <a:pt x="158" y="210"/>
                  </a:cubicBezTo>
                  <a:cubicBezTo>
                    <a:pt x="158" y="207"/>
                    <a:pt x="156" y="199"/>
                    <a:pt x="155" y="195"/>
                  </a:cubicBezTo>
                  <a:cubicBezTo>
                    <a:pt x="155" y="191"/>
                    <a:pt x="153" y="188"/>
                    <a:pt x="153" y="182"/>
                  </a:cubicBezTo>
                  <a:cubicBezTo>
                    <a:pt x="155" y="182"/>
                    <a:pt x="160" y="183"/>
                    <a:pt x="163" y="183"/>
                  </a:cubicBezTo>
                  <a:cubicBezTo>
                    <a:pt x="165" y="183"/>
                    <a:pt x="168" y="183"/>
                    <a:pt x="169" y="185"/>
                  </a:cubicBezTo>
                  <a:cubicBezTo>
                    <a:pt x="170" y="186"/>
                    <a:pt x="175" y="186"/>
                    <a:pt x="177" y="185"/>
                  </a:cubicBezTo>
                  <a:cubicBezTo>
                    <a:pt x="181" y="184"/>
                    <a:pt x="176" y="180"/>
                    <a:pt x="176" y="177"/>
                  </a:cubicBezTo>
                  <a:cubicBezTo>
                    <a:pt x="181" y="172"/>
                    <a:pt x="196" y="173"/>
                    <a:pt x="203" y="174"/>
                  </a:cubicBezTo>
                  <a:cubicBezTo>
                    <a:pt x="207" y="175"/>
                    <a:pt x="212" y="176"/>
                    <a:pt x="215" y="174"/>
                  </a:cubicBezTo>
                  <a:cubicBezTo>
                    <a:pt x="219" y="172"/>
                    <a:pt x="221" y="169"/>
                    <a:pt x="226" y="167"/>
                  </a:cubicBezTo>
                  <a:cubicBezTo>
                    <a:pt x="230" y="167"/>
                    <a:pt x="230" y="167"/>
                    <a:pt x="230" y="167"/>
                  </a:cubicBezTo>
                  <a:cubicBezTo>
                    <a:pt x="230" y="167"/>
                    <a:pt x="230" y="167"/>
                    <a:pt x="230" y="167"/>
                  </a:cubicBezTo>
                  <a:cubicBezTo>
                    <a:pt x="232" y="164"/>
                    <a:pt x="232" y="164"/>
                    <a:pt x="232" y="164"/>
                  </a:cubicBezTo>
                  <a:cubicBezTo>
                    <a:pt x="233" y="160"/>
                    <a:pt x="232" y="156"/>
                    <a:pt x="233" y="152"/>
                  </a:cubicBezTo>
                  <a:cubicBezTo>
                    <a:pt x="233" y="147"/>
                    <a:pt x="231" y="142"/>
                    <a:pt x="234" y="139"/>
                  </a:cubicBezTo>
                  <a:cubicBezTo>
                    <a:pt x="237" y="136"/>
                    <a:pt x="238" y="136"/>
                    <a:pt x="235" y="133"/>
                  </a:cubicBezTo>
                  <a:cubicBezTo>
                    <a:pt x="231" y="128"/>
                    <a:pt x="228" y="126"/>
                    <a:pt x="227" y="120"/>
                  </a:cubicBezTo>
                  <a:cubicBezTo>
                    <a:pt x="226" y="117"/>
                    <a:pt x="230" y="112"/>
                    <a:pt x="231" y="108"/>
                  </a:cubicBezTo>
                  <a:cubicBezTo>
                    <a:pt x="231" y="105"/>
                    <a:pt x="230" y="102"/>
                    <a:pt x="231" y="99"/>
                  </a:cubicBezTo>
                  <a:cubicBezTo>
                    <a:pt x="232" y="96"/>
                    <a:pt x="234" y="94"/>
                    <a:pt x="236" y="92"/>
                  </a:cubicBezTo>
                  <a:cubicBezTo>
                    <a:pt x="239" y="89"/>
                    <a:pt x="245" y="86"/>
                    <a:pt x="244" y="81"/>
                  </a:cubicBezTo>
                  <a:cubicBezTo>
                    <a:pt x="242" y="78"/>
                    <a:pt x="238" y="78"/>
                    <a:pt x="237" y="76"/>
                  </a:cubicBezTo>
                  <a:cubicBezTo>
                    <a:pt x="235" y="73"/>
                    <a:pt x="237" y="72"/>
                    <a:pt x="237" y="70"/>
                  </a:cubicBezTo>
                  <a:cubicBezTo>
                    <a:pt x="242" y="61"/>
                    <a:pt x="244" y="68"/>
                    <a:pt x="250" y="66"/>
                  </a:cubicBezTo>
                  <a:cubicBezTo>
                    <a:pt x="254" y="66"/>
                    <a:pt x="257" y="63"/>
                    <a:pt x="260" y="62"/>
                  </a:cubicBezTo>
                  <a:cubicBezTo>
                    <a:pt x="262" y="62"/>
                    <a:pt x="263" y="62"/>
                    <a:pt x="265" y="60"/>
                  </a:cubicBezTo>
                  <a:cubicBezTo>
                    <a:pt x="265" y="60"/>
                    <a:pt x="265" y="60"/>
                    <a:pt x="265" y="60"/>
                  </a:cubicBezTo>
                  <a:cubicBezTo>
                    <a:pt x="265" y="59"/>
                    <a:pt x="263" y="55"/>
                    <a:pt x="262" y="53"/>
                  </a:cubicBezTo>
                  <a:cubicBezTo>
                    <a:pt x="259" y="52"/>
                    <a:pt x="256" y="52"/>
                    <a:pt x="254" y="50"/>
                  </a:cubicBezTo>
                  <a:cubicBezTo>
                    <a:pt x="253" y="50"/>
                    <a:pt x="249" y="49"/>
                    <a:pt x="250" y="48"/>
                  </a:cubicBezTo>
                  <a:cubicBezTo>
                    <a:pt x="246" y="44"/>
                    <a:pt x="237" y="45"/>
                    <a:pt x="232" y="44"/>
                  </a:cubicBezTo>
                  <a:cubicBezTo>
                    <a:pt x="227" y="43"/>
                    <a:pt x="226" y="38"/>
                    <a:pt x="221" y="36"/>
                  </a:cubicBezTo>
                  <a:cubicBezTo>
                    <a:pt x="218" y="34"/>
                    <a:pt x="217" y="32"/>
                    <a:pt x="216" y="29"/>
                  </a:cubicBezTo>
                  <a:cubicBezTo>
                    <a:pt x="215" y="25"/>
                    <a:pt x="216" y="23"/>
                    <a:pt x="215" y="19"/>
                  </a:cubicBezTo>
                  <a:cubicBezTo>
                    <a:pt x="213" y="16"/>
                    <a:pt x="213" y="13"/>
                    <a:pt x="213" y="9"/>
                  </a:cubicBezTo>
                  <a:cubicBezTo>
                    <a:pt x="213" y="7"/>
                    <a:pt x="214" y="2"/>
                    <a:pt x="211" y="2"/>
                  </a:cubicBezTo>
                  <a:cubicBezTo>
                    <a:pt x="208" y="2"/>
                    <a:pt x="206" y="1"/>
                    <a:pt x="203" y="0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99" y="2"/>
                    <a:pt x="199" y="2"/>
                    <a:pt x="199" y="2"/>
                  </a:cubicBezTo>
                  <a:cubicBezTo>
                    <a:pt x="195" y="3"/>
                    <a:pt x="192" y="8"/>
                    <a:pt x="191" y="13"/>
                  </a:cubicBezTo>
                  <a:cubicBezTo>
                    <a:pt x="191" y="15"/>
                    <a:pt x="189" y="22"/>
                    <a:pt x="185" y="20"/>
                  </a:cubicBezTo>
                  <a:cubicBezTo>
                    <a:pt x="182" y="19"/>
                    <a:pt x="182" y="16"/>
                    <a:pt x="181" y="15"/>
                  </a:cubicBezTo>
                  <a:cubicBezTo>
                    <a:pt x="177" y="13"/>
                    <a:pt x="176" y="19"/>
                    <a:pt x="174" y="23"/>
                  </a:cubicBezTo>
                  <a:cubicBezTo>
                    <a:pt x="174" y="23"/>
                    <a:pt x="172" y="26"/>
                    <a:pt x="171" y="25"/>
                  </a:cubicBezTo>
                  <a:cubicBezTo>
                    <a:pt x="170" y="22"/>
                    <a:pt x="166" y="16"/>
                    <a:pt x="161" y="15"/>
                  </a:cubicBezTo>
                  <a:cubicBezTo>
                    <a:pt x="161" y="15"/>
                    <a:pt x="161" y="15"/>
                    <a:pt x="161" y="15"/>
                  </a:cubicBezTo>
                  <a:cubicBezTo>
                    <a:pt x="160" y="19"/>
                    <a:pt x="160" y="23"/>
                    <a:pt x="157" y="27"/>
                  </a:cubicBezTo>
                  <a:cubicBezTo>
                    <a:pt x="155" y="31"/>
                    <a:pt x="146" y="33"/>
                    <a:pt x="145" y="37"/>
                  </a:cubicBezTo>
                  <a:cubicBezTo>
                    <a:pt x="145" y="41"/>
                    <a:pt x="145" y="42"/>
                    <a:pt x="142" y="42"/>
                  </a:cubicBezTo>
                  <a:cubicBezTo>
                    <a:pt x="137" y="42"/>
                    <a:pt x="138" y="36"/>
                    <a:pt x="135" y="35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21" y="32"/>
                    <a:pt x="120" y="32"/>
                    <a:pt x="116" y="36"/>
                  </a:cubicBezTo>
                  <a:cubicBezTo>
                    <a:pt x="113" y="37"/>
                    <a:pt x="109" y="34"/>
                    <a:pt x="106" y="34"/>
                  </a:cubicBezTo>
                  <a:cubicBezTo>
                    <a:pt x="103" y="32"/>
                    <a:pt x="86" y="32"/>
                    <a:pt x="84" y="34"/>
                  </a:cubicBezTo>
                  <a:cubicBezTo>
                    <a:pt x="83" y="35"/>
                    <a:pt x="82" y="41"/>
                    <a:pt x="81" y="43"/>
                  </a:cubicBezTo>
                  <a:cubicBezTo>
                    <a:pt x="79" y="47"/>
                    <a:pt x="71" y="52"/>
                    <a:pt x="71" y="55"/>
                  </a:cubicBezTo>
                  <a:cubicBezTo>
                    <a:pt x="71" y="63"/>
                    <a:pt x="71" y="63"/>
                    <a:pt x="71" y="63"/>
                  </a:cubicBezTo>
                  <a:cubicBezTo>
                    <a:pt x="66" y="65"/>
                    <a:pt x="59" y="67"/>
                    <a:pt x="53" y="67"/>
                  </a:cubicBezTo>
                  <a:cubicBezTo>
                    <a:pt x="49" y="67"/>
                    <a:pt x="44" y="66"/>
                    <a:pt x="40" y="68"/>
                  </a:cubicBezTo>
                  <a:cubicBezTo>
                    <a:pt x="35" y="68"/>
                    <a:pt x="34" y="70"/>
                    <a:pt x="30" y="73"/>
                  </a:cubicBezTo>
                  <a:cubicBezTo>
                    <a:pt x="29" y="73"/>
                    <a:pt x="27" y="74"/>
                    <a:pt x="25" y="75"/>
                  </a:cubicBezTo>
                  <a:cubicBezTo>
                    <a:pt x="23" y="75"/>
                    <a:pt x="21" y="72"/>
                    <a:pt x="19" y="73"/>
                  </a:cubicBezTo>
                  <a:cubicBezTo>
                    <a:pt x="17" y="73"/>
                    <a:pt x="16" y="75"/>
                    <a:pt x="14" y="74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8"/>
                    <a:pt x="23" y="81"/>
                    <a:pt x="19" y="86"/>
                  </a:cubicBezTo>
                  <a:cubicBezTo>
                    <a:pt x="19" y="86"/>
                    <a:pt x="18" y="87"/>
                    <a:pt x="18" y="89"/>
                  </a:cubicBezTo>
                  <a:cubicBezTo>
                    <a:pt x="18" y="91"/>
                    <a:pt x="21" y="91"/>
                    <a:pt x="21" y="93"/>
                  </a:cubicBezTo>
                  <a:cubicBezTo>
                    <a:pt x="23" y="97"/>
                    <a:pt x="28" y="99"/>
                    <a:pt x="27" y="105"/>
                  </a:cubicBezTo>
                  <a:cubicBezTo>
                    <a:pt x="27" y="109"/>
                    <a:pt x="26" y="113"/>
                    <a:pt x="25" y="117"/>
                  </a:cubicBezTo>
                  <a:cubicBezTo>
                    <a:pt x="22" y="128"/>
                    <a:pt x="7" y="120"/>
                    <a:pt x="5" y="125"/>
                  </a:cubicBezTo>
                  <a:cubicBezTo>
                    <a:pt x="2" y="129"/>
                    <a:pt x="2" y="135"/>
                    <a:pt x="0" y="139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10" y="156"/>
                    <a:pt x="10" y="156"/>
                    <a:pt x="10" y="156"/>
                  </a:cubicBezTo>
                  <a:cubicBezTo>
                    <a:pt x="13" y="160"/>
                    <a:pt x="14" y="164"/>
                    <a:pt x="16" y="169"/>
                  </a:cubicBezTo>
                  <a:cubicBezTo>
                    <a:pt x="18" y="173"/>
                    <a:pt x="38" y="173"/>
                    <a:pt x="43" y="173"/>
                  </a:cubicBezTo>
                  <a:cubicBezTo>
                    <a:pt x="45" y="173"/>
                    <a:pt x="48" y="170"/>
                    <a:pt x="50" y="170"/>
                  </a:cubicBezTo>
                  <a:cubicBezTo>
                    <a:pt x="53" y="170"/>
                    <a:pt x="56" y="171"/>
                    <a:pt x="60" y="172"/>
                  </a:cubicBezTo>
                  <a:cubicBezTo>
                    <a:pt x="64" y="172"/>
                    <a:pt x="68" y="169"/>
                    <a:pt x="71" y="167"/>
                  </a:cubicBezTo>
                  <a:cubicBezTo>
                    <a:pt x="74" y="167"/>
                    <a:pt x="79" y="164"/>
                    <a:pt x="81" y="166"/>
                  </a:cubicBezTo>
                  <a:cubicBezTo>
                    <a:pt x="85" y="170"/>
                    <a:pt x="108" y="180"/>
                    <a:pt x="102" y="188"/>
                  </a:cubicBezTo>
                  <a:cubicBezTo>
                    <a:pt x="99" y="190"/>
                    <a:pt x="97" y="191"/>
                    <a:pt x="95" y="195"/>
                  </a:cubicBezTo>
                  <a:cubicBezTo>
                    <a:pt x="94" y="196"/>
                    <a:pt x="95" y="199"/>
                    <a:pt x="94" y="201"/>
                  </a:cubicBezTo>
                  <a:cubicBezTo>
                    <a:pt x="91" y="204"/>
                    <a:pt x="88" y="203"/>
                    <a:pt x="86" y="207"/>
                  </a:cubicBezTo>
                  <a:cubicBezTo>
                    <a:pt x="84" y="210"/>
                    <a:pt x="85" y="213"/>
                    <a:pt x="84" y="216"/>
                  </a:cubicBezTo>
                  <a:cubicBezTo>
                    <a:pt x="82" y="221"/>
                    <a:pt x="84" y="225"/>
                    <a:pt x="84" y="230"/>
                  </a:cubicBezTo>
                  <a:cubicBezTo>
                    <a:pt x="85" y="232"/>
                    <a:pt x="85" y="233"/>
                    <a:pt x="86" y="235"/>
                  </a:cubicBezTo>
                  <a:cubicBezTo>
                    <a:pt x="86" y="237"/>
                    <a:pt x="86" y="238"/>
                    <a:pt x="86" y="240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65">
              <a:extLst>
                <a:ext uri="{FF2B5EF4-FFF2-40B4-BE49-F238E27FC236}">
                  <a16:creationId xmlns:a16="http://schemas.microsoft.com/office/drawing/2014/main" id="{81765904-D864-125E-565B-A84950D48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" y="1681"/>
              <a:ext cx="209" cy="250"/>
            </a:xfrm>
            <a:custGeom>
              <a:avLst/>
              <a:gdLst>
                <a:gd name="T0" fmla="*/ 109 w 109"/>
                <a:gd name="T1" fmla="*/ 1 h 130"/>
                <a:gd name="T2" fmla="*/ 108 w 109"/>
                <a:gd name="T3" fmla="*/ 7 h 130"/>
                <a:gd name="T4" fmla="*/ 109 w 109"/>
                <a:gd name="T5" fmla="*/ 21 h 130"/>
                <a:gd name="T6" fmla="*/ 107 w 109"/>
                <a:gd name="T7" fmla="*/ 32 h 130"/>
                <a:gd name="T8" fmla="*/ 107 w 109"/>
                <a:gd name="T9" fmla="*/ 32 h 130"/>
                <a:gd name="T10" fmla="*/ 101 w 109"/>
                <a:gd name="T11" fmla="*/ 34 h 130"/>
                <a:gd name="T12" fmla="*/ 91 w 109"/>
                <a:gd name="T13" fmla="*/ 39 h 130"/>
                <a:gd name="T14" fmla="*/ 87 w 109"/>
                <a:gd name="T15" fmla="*/ 42 h 130"/>
                <a:gd name="T16" fmla="*/ 85 w 109"/>
                <a:gd name="T17" fmla="*/ 51 h 130"/>
                <a:gd name="T18" fmla="*/ 76 w 109"/>
                <a:gd name="T19" fmla="*/ 59 h 130"/>
                <a:gd name="T20" fmla="*/ 76 w 109"/>
                <a:gd name="T21" fmla="*/ 67 h 130"/>
                <a:gd name="T22" fmla="*/ 88 w 109"/>
                <a:gd name="T23" fmla="*/ 73 h 130"/>
                <a:gd name="T24" fmla="*/ 96 w 109"/>
                <a:gd name="T25" fmla="*/ 90 h 130"/>
                <a:gd name="T26" fmla="*/ 88 w 109"/>
                <a:gd name="T27" fmla="*/ 101 h 130"/>
                <a:gd name="T28" fmla="*/ 84 w 109"/>
                <a:gd name="T29" fmla="*/ 112 h 130"/>
                <a:gd name="T30" fmla="*/ 87 w 109"/>
                <a:gd name="T31" fmla="*/ 116 h 130"/>
                <a:gd name="T32" fmla="*/ 89 w 109"/>
                <a:gd name="T33" fmla="*/ 119 h 130"/>
                <a:gd name="T34" fmla="*/ 90 w 109"/>
                <a:gd name="T35" fmla="*/ 123 h 130"/>
                <a:gd name="T36" fmla="*/ 90 w 109"/>
                <a:gd name="T37" fmla="*/ 123 h 130"/>
                <a:gd name="T38" fmla="*/ 66 w 109"/>
                <a:gd name="T39" fmla="*/ 130 h 130"/>
                <a:gd name="T40" fmla="*/ 66 w 109"/>
                <a:gd name="T41" fmla="*/ 130 h 130"/>
                <a:gd name="T42" fmla="*/ 63 w 109"/>
                <a:gd name="T43" fmla="*/ 123 h 130"/>
                <a:gd name="T44" fmla="*/ 55 w 109"/>
                <a:gd name="T45" fmla="*/ 120 h 130"/>
                <a:gd name="T46" fmla="*/ 52 w 109"/>
                <a:gd name="T47" fmla="*/ 117 h 130"/>
                <a:gd name="T48" fmla="*/ 34 w 109"/>
                <a:gd name="T49" fmla="*/ 113 h 130"/>
                <a:gd name="T50" fmla="*/ 23 w 109"/>
                <a:gd name="T51" fmla="*/ 105 h 130"/>
                <a:gd name="T52" fmla="*/ 18 w 109"/>
                <a:gd name="T53" fmla="*/ 98 h 130"/>
                <a:gd name="T54" fmla="*/ 17 w 109"/>
                <a:gd name="T55" fmla="*/ 89 h 130"/>
                <a:gd name="T56" fmla="*/ 15 w 109"/>
                <a:gd name="T57" fmla="*/ 78 h 130"/>
                <a:gd name="T58" fmla="*/ 13 w 109"/>
                <a:gd name="T59" fmla="*/ 71 h 130"/>
                <a:gd name="T60" fmla="*/ 5 w 109"/>
                <a:gd name="T61" fmla="*/ 69 h 130"/>
                <a:gd name="T62" fmla="*/ 5 w 109"/>
                <a:gd name="T63" fmla="*/ 69 h 130"/>
                <a:gd name="T64" fmla="*/ 7 w 109"/>
                <a:gd name="T65" fmla="*/ 62 h 130"/>
                <a:gd name="T66" fmla="*/ 6 w 109"/>
                <a:gd name="T67" fmla="*/ 59 h 130"/>
                <a:gd name="T68" fmla="*/ 4 w 109"/>
                <a:gd name="T69" fmla="*/ 55 h 130"/>
                <a:gd name="T70" fmla="*/ 2 w 109"/>
                <a:gd name="T71" fmla="*/ 39 h 130"/>
                <a:gd name="T72" fmla="*/ 4 w 109"/>
                <a:gd name="T73" fmla="*/ 28 h 130"/>
                <a:gd name="T74" fmla="*/ 8 w 109"/>
                <a:gd name="T75" fmla="*/ 22 h 130"/>
                <a:gd name="T76" fmla="*/ 12 w 109"/>
                <a:gd name="T77" fmla="*/ 13 h 130"/>
                <a:gd name="T78" fmla="*/ 12 w 109"/>
                <a:gd name="T79" fmla="*/ 13 h 130"/>
                <a:gd name="T80" fmla="*/ 26 w 109"/>
                <a:gd name="T81" fmla="*/ 13 h 130"/>
                <a:gd name="T82" fmla="*/ 46 w 109"/>
                <a:gd name="T83" fmla="*/ 19 h 130"/>
                <a:gd name="T84" fmla="*/ 57 w 109"/>
                <a:gd name="T85" fmla="*/ 12 h 130"/>
                <a:gd name="T86" fmla="*/ 66 w 109"/>
                <a:gd name="T87" fmla="*/ 15 h 130"/>
                <a:gd name="T88" fmla="*/ 79 w 109"/>
                <a:gd name="T89" fmla="*/ 9 h 130"/>
                <a:gd name="T90" fmla="*/ 84 w 109"/>
                <a:gd name="T91" fmla="*/ 5 h 130"/>
                <a:gd name="T92" fmla="*/ 92 w 109"/>
                <a:gd name="T93" fmla="*/ 4 h 130"/>
                <a:gd name="T94" fmla="*/ 109 w 109"/>
                <a:gd name="T95" fmla="*/ 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9" h="130">
                  <a:moveTo>
                    <a:pt x="109" y="1"/>
                  </a:moveTo>
                  <a:cubicBezTo>
                    <a:pt x="108" y="7"/>
                    <a:pt x="108" y="7"/>
                    <a:pt x="108" y="7"/>
                  </a:cubicBezTo>
                  <a:cubicBezTo>
                    <a:pt x="107" y="12"/>
                    <a:pt x="108" y="16"/>
                    <a:pt x="109" y="21"/>
                  </a:cubicBezTo>
                  <a:cubicBezTo>
                    <a:pt x="109" y="25"/>
                    <a:pt x="108" y="28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5" y="33"/>
                    <a:pt x="103" y="33"/>
                    <a:pt x="101" y="34"/>
                  </a:cubicBezTo>
                  <a:cubicBezTo>
                    <a:pt x="98" y="35"/>
                    <a:pt x="95" y="38"/>
                    <a:pt x="91" y="39"/>
                  </a:cubicBezTo>
                  <a:cubicBezTo>
                    <a:pt x="89" y="40"/>
                    <a:pt x="87" y="39"/>
                    <a:pt x="87" y="42"/>
                  </a:cubicBezTo>
                  <a:cubicBezTo>
                    <a:pt x="88" y="45"/>
                    <a:pt x="89" y="51"/>
                    <a:pt x="85" y="51"/>
                  </a:cubicBezTo>
                  <a:cubicBezTo>
                    <a:pt x="81" y="51"/>
                    <a:pt x="78" y="55"/>
                    <a:pt x="76" y="59"/>
                  </a:cubicBezTo>
                  <a:cubicBezTo>
                    <a:pt x="76" y="62"/>
                    <a:pt x="76" y="64"/>
                    <a:pt x="76" y="67"/>
                  </a:cubicBezTo>
                  <a:cubicBezTo>
                    <a:pt x="76" y="68"/>
                    <a:pt x="85" y="72"/>
                    <a:pt x="88" y="73"/>
                  </a:cubicBezTo>
                  <a:cubicBezTo>
                    <a:pt x="94" y="75"/>
                    <a:pt x="103" y="85"/>
                    <a:pt x="96" y="90"/>
                  </a:cubicBezTo>
                  <a:cubicBezTo>
                    <a:pt x="93" y="93"/>
                    <a:pt x="91" y="98"/>
                    <a:pt x="88" y="101"/>
                  </a:cubicBezTo>
                  <a:cubicBezTo>
                    <a:pt x="85" y="104"/>
                    <a:pt x="82" y="107"/>
                    <a:pt x="84" y="112"/>
                  </a:cubicBezTo>
                  <a:cubicBezTo>
                    <a:pt x="85" y="114"/>
                    <a:pt x="85" y="115"/>
                    <a:pt x="87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23"/>
                    <a:pt x="90" y="123"/>
                    <a:pt x="90" y="123"/>
                  </a:cubicBezTo>
                  <a:cubicBezTo>
                    <a:pt x="90" y="123"/>
                    <a:pt x="90" y="123"/>
                    <a:pt x="90" y="123"/>
                  </a:cubicBezTo>
                  <a:cubicBezTo>
                    <a:pt x="66" y="130"/>
                    <a:pt x="66" y="130"/>
                    <a:pt x="66" y="130"/>
                  </a:cubicBezTo>
                  <a:cubicBezTo>
                    <a:pt x="66" y="130"/>
                    <a:pt x="66" y="130"/>
                    <a:pt x="66" y="130"/>
                  </a:cubicBezTo>
                  <a:cubicBezTo>
                    <a:pt x="66" y="128"/>
                    <a:pt x="64" y="124"/>
                    <a:pt x="63" y="123"/>
                  </a:cubicBezTo>
                  <a:cubicBezTo>
                    <a:pt x="61" y="121"/>
                    <a:pt x="58" y="121"/>
                    <a:pt x="55" y="120"/>
                  </a:cubicBezTo>
                  <a:cubicBezTo>
                    <a:pt x="55" y="120"/>
                    <a:pt x="51" y="118"/>
                    <a:pt x="52" y="117"/>
                  </a:cubicBezTo>
                  <a:cubicBezTo>
                    <a:pt x="48" y="114"/>
                    <a:pt x="39" y="114"/>
                    <a:pt x="34" y="113"/>
                  </a:cubicBezTo>
                  <a:cubicBezTo>
                    <a:pt x="29" y="112"/>
                    <a:pt x="28" y="107"/>
                    <a:pt x="23" y="105"/>
                  </a:cubicBezTo>
                  <a:cubicBezTo>
                    <a:pt x="20" y="104"/>
                    <a:pt x="19" y="101"/>
                    <a:pt x="18" y="98"/>
                  </a:cubicBezTo>
                  <a:cubicBezTo>
                    <a:pt x="17" y="94"/>
                    <a:pt x="18" y="93"/>
                    <a:pt x="17" y="89"/>
                  </a:cubicBezTo>
                  <a:cubicBezTo>
                    <a:pt x="15" y="85"/>
                    <a:pt x="15" y="82"/>
                    <a:pt x="15" y="78"/>
                  </a:cubicBezTo>
                  <a:cubicBezTo>
                    <a:pt x="15" y="76"/>
                    <a:pt x="16" y="71"/>
                    <a:pt x="13" y="71"/>
                  </a:cubicBezTo>
                  <a:cubicBezTo>
                    <a:pt x="10" y="71"/>
                    <a:pt x="8" y="70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67"/>
                    <a:pt x="7" y="64"/>
                    <a:pt x="7" y="62"/>
                  </a:cubicBezTo>
                  <a:cubicBezTo>
                    <a:pt x="7" y="61"/>
                    <a:pt x="7" y="60"/>
                    <a:pt x="6" y="59"/>
                  </a:cubicBezTo>
                  <a:cubicBezTo>
                    <a:pt x="5" y="57"/>
                    <a:pt x="4" y="58"/>
                    <a:pt x="4" y="55"/>
                  </a:cubicBezTo>
                  <a:cubicBezTo>
                    <a:pt x="4" y="49"/>
                    <a:pt x="0" y="44"/>
                    <a:pt x="2" y="39"/>
                  </a:cubicBezTo>
                  <a:cubicBezTo>
                    <a:pt x="5" y="35"/>
                    <a:pt x="2" y="31"/>
                    <a:pt x="4" y="28"/>
                  </a:cubicBezTo>
                  <a:cubicBezTo>
                    <a:pt x="5" y="26"/>
                    <a:pt x="7" y="23"/>
                    <a:pt x="8" y="22"/>
                  </a:cubicBezTo>
                  <a:cubicBezTo>
                    <a:pt x="9" y="19"/>
                    <a:pt x="10" y="15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7" y="15"/>
                    <a:pt x="21" y="12"/>
                    <a:pt x="26" y="13"/>
                  </a:cubicBezTo>
                  <a:cubicBezTo>
                    <a:pt x="33" y="15"/>
                    <a:pt x="38" y="18"/>
                    <a:pt x="46" y="19"/>
                  </a:cubicBezTo>
                  <a:cubicBezTo>
                    <a:pt x="53" y="20"/>
                    <a:pt x="53" y="12"/>
                    <a:pt x="57" y="12"/>
                  </a:cubicBezTo>
                  <a:cubicBezTo>
                    <a:pt x="60" y="12"/>
                    <a:pt x="61" y="16"/>
                    <a:pt x="66" y="15"/>
                  </a:cubicBezTo>
                  <a:cubicBezTo>
                    <a:pt x="72" y="14"/>
                    <a:pt x="71" y="9"/>
                    <a:pt x="79" y="9"/>
                  </a:cubicBezTo>
                  <a:cubicBezTo>
                    <a:pt x="81" y="9"/>
                    <a:pt x="83" y="6"/>
                    <a:pt x="84" y="5"/>
                  </a:cubicBezTo>
                  <a:cubicBezTo>
                    <a:pt x="87" y="3"/>
                    <a:pt x="90" y="5"/>
                    <a:pt x="92" y="4"/>
                  </a:cubicBezTo>
                  <a:cubicBezTo>
                    <a:pt x="98" y="5"/>
                    <a:pt x="105" y="0"/>
                    <a:pt x="109" y="1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66">
              <a:extLst>
                <a:ext uri="{FF2B5EF4-FFF2-40B4-BE49-F238E27FC236}">
                  <a16:creationId xmlns:a16="http://schemas.microsoft.com/office/drawing/2014/main" id="{FCAC1726-1A14-B571-BF25-B2FF9DD2F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" y="1681"/>
              <a:ext cx="209" cy="250"/>
            </a:xfrm>
            <a:custGeom>
              <a:avLst/>
              <a:gdLst>
                <a:gd name="T0" fmla="*/ 109 w 109"/>
                <a:gd name="T1" fmla="*/ 1 h 130"/>
                <a:gd name="T2" fmla="*/ 108 w 109"/>
                <a:gd name="T3" fmla="*/ 7 h 130"/>
                <a:gd name="T4" fmla="*/ 109 w 109"/>
                <a:gd name="T5" fmla="*/ 21 h 130"/>
                <a:gd name="T6" fmla="*/ 107 w 109"/>
                <a:gd name="T7" fmla="*/ 32 h 130"/>
                <a:gd name="T8" fmla="*/ 107 w 109"/>
                <a:gd name="T9" fmla="*/ 32 h 130"/>
                <a:gd name="T10" fmla="*/ 101 w 109"/>
                <a:gd name="T11" fmla="*/ 34 h 130"/>
                <a:gd name="T12" fmla="*/ 91 w 109"/>
                <a:gd name="T13" fmla="*/ 39 h 130"/>
                <a:gd name="T14" fmla="*/ 87 w 109"/>
                <a:gd name="T15" fmla="*/ 42 h 130"/>
                <a:gd name="T16" fmla="*/ 85 w 109"/>
                <a:gd name="T17" fmla="*/ 51 h 130"/>
                <a:gd name="T18" fmla="*/ 76 w 109"/>
                <a:gd name="T19" fmla="*/ 59 h 130"/>
                <a:gd name="T20" fmla="*/ 76 w 109"/>
                <a:gd name="T21" fmla="*/ 67 h 130"/>
                <a:gd name="T22" fmla="*/ 88 w 109"/>
                <a:gd name="T23" fmla="*/ 73 h 130"/>
                <a:gd name="T24" fmla="*/ 96 w 109"/>
                <a:gd name="T25" fmla="*/ 90 h 130"/>
                <a:gd name="T26" fmla="*/ 88 w 109"/>
                <a:gd name="T27" fmla="*/ 101 h 130"/>
                <a:gd name="T28" fmla="*/ 84 w 109"/>
                <a:gd name="T29" fmla="*/ 112 h 130"/>
                <a:gd name="T30" fmla="*/ 87 w 109"/>
                <a:gd name="T31" fmla="*/ 116 h 130"/>
                <a:gd name="T32" fmla="*/ 89 w 109"/>
                <a:gd name="T33" fmla="*/ 119 h 130"/>
                <a:gd name="T34" fmla="*/ 90 w 109"/>
                <a:gd name="T35" fmla="*/ 123 h 130"/>
                <a:gd name="T36" fmla="*/ 90 w 109"/>
                <a:gd name="T37" fmla="*/ 123 h 130"/>
                <a:gd name="T38" fmla="*/ 66 w 109"/>
                <a:gd name="T39" fmla="*/ 130 h 130"/>
                <a:gd name="T40" fmla="*/ 66 w 109"/>
                <a:gd name="T41" fmla="*/ 130 h 130"/>
                <a:gd name="T42" fmla="*/ 63 w 109"/>
                <a:gd name="T43" fmla="*/ 123 h 130"/>
                <a:gd name="T44" fmla="*/ 55 w 109"/>
                <a:gd name="T45" fmla="*/ 120 h 130"/>
                <a:gd name="T46" fmla="*/ 52 w 109"/>
                <a:gd name="T47" fmla="*/ 117 h 130"/>
                <a:gd name="T48" fmla="*/ 34 w 109"/>
                <a:gd name="T49" fmla="*/ 113 h 130"/>
                <a:gd name="T50" fmla="*/ 23 w 109"/>
                <a:gd name="T51" fmla="*/ 105 h 130"/>
                <a:gd name="T52" fmla="*/ 18 w 109"/>
                <a:gd name="T53" fmla="*/ 98 h 130"/>
                <a:gd name="T54" fmla="*/ 17 w 109"/>
                <a:gd name="T55" fmla="*/ 89 h 130"/>
                <a:gd name="T56" fmla="*/ 15 w 109"/>
                <a:gd name="T57" fmla="*/ 78 h 130"/>
                <a:gd name="T58" fmla="*/ 13 w 109"/>
                <a:gd name="T59" fmla="*/ 71 h 130"/>
                <a:gd name="T60" fmla="*/ 5 w 109"/>
                <a:gd name="T61" fmla="*/ 69 h 130"/>
                <a:gd name="T62" fmla="*/ 5 w 109"/>
                <a:gd name="T63" fmla="*/ 69 h 130"/>
                <a:gd name="T64" fmla="*/ 7 w 109"/>
                <a:gd name="T65" fmla="*/ 62 h 130"/>
                <a:gd name="T66" fmla="*/ 6 w 109"/>
                <a:gd name="T67" fmla="*/ 59 h 130"/>
                <a:gd name="T68" fmla="*/ 4 w 109"/>
                <a:gd name="T69" fmla="*/ 55 h 130"/>
                <a:gd name="T70" fmla="*/ 2 w 109"/>
                <a:gd name="T71" fmla="*/ 39 h 130"/>
                <a:gd name="T72" fmla="*/ 4 w 109"/>
                <a:gd name="T73" fmla="*/ 28 h 130"/>
                <a:gd name="T74" fmla="*/ 8 w 109"/>
                <a:gd name="T75" fmla="*/ 22 h 130"/>
                <a:gd name="T76" fmla="*/ 12 w 109"/>
                <a:gd name="T77" fmla="*/ 13 h 130"/>
                <a:gd name="T78" fmla="*/ 12 w 109"/>
                <a:gd name="T79" fmla="*/ 13 h 130"/>
                <a:gd name="T80" fmla="*/ 26 w 109"/>
                <a:gd name="T81" fmla="*/ 13 h 130"/>
                <a:gd name="T82" fmla="*/ 46 w 109"/>
                <a:gd name="T83" fmla="*/ 19 h 130"/>
                <a:gd name="T84" fmla="*/ 57 w 109"/>
                <a:gd name="T85" fmla="*/ 12 h 130"/>
                <a:gd name="T86" fmla="*/ 66 w 109"/>
                <a:gd name="T87" fmla="*/ 15 h 130"/>
                <a:gd name="T88" fmla="*/ 79 w 109"/>
                <a:gd name="T89" fmla="*/ 9 h 130"/>
                <a:gd name="T90" fmla="*/ 84 w 109"/>
                <a:gd name="T91" fmla="*/ 5 h 130"/>
                <a:gd name="T92" fmla="*/ 92 w 109"/>
                <a:gd name="T93" fmla="*/ 4 h 130"/>
                <a:gd name="T94" fmla="*/ 109 w 109"/>
                <a:gd name="T95" fmla="*/ 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9" h="130">
                  <a:moveTo>
                    <a:pt x="109" y="1"/>
                  </a:moveTo>
                  <a:cubicBezTo>
                    <a:pt x="108" y="7"/>
                    <a:pt x="108" y="7"/>
                    <a:pt x="108" y="7"/>
                  </a:cubicBezTo>
                  <a:cubicBezTo>
                    <a:pt x="107" y="12"/>
                    <a:pt x="108" y="16"/>
                    <a:pt x="109" y="21"/>
                  </a:cubicBezTo>
                  <a:cubicBezTo>
                    <a:pt x="109" y="25"/>
                    <a:pt x="108" y="28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5" y="33"/>
                    <a:pt x="103" y="33"/>
                    <a:pt x="101" y="34"/>
                  </a:cubicBezTo>
                  <a:cubicBezTo>
                    <a:pt x="98" y="35"/>
                    <a:pt x="95" y="38"/>
                    <a:pt x="91" y="39"/>
                  </a:cubicBezTo>
                  <a:cubicBezTo>
                    <a:pt x="89" y="40"/>
                    <a:pt x="87" y="39"/>
                    <a:pt x="87" y="42"/>
                  </a:cubicBezTo>
                  <a:cubicBezTo>
                    <a:pt x="88" y="45"/>
                    <a:pt x="89" y="51"/>
                    <a:pt x="85" y="51"/>
                  </a:cubicBezTo>
                  <a:cubicBezTo>
                    <a:pt x="81" y="51"/>
                    <a:pt x="78" y="55"/>
                    <a:pt x="76" y="59"/>
                  </a:cubicBezTo>
                  <a:cubicBezTo>
                    <a:pt x="76" y="62"/>
                    <a:pt x="76" y="64"/>
                    <a:pt x="76" y="67"/>
                  </a:cubicBezTo>
                  <a:cubicBezTo>
                    <a:pt x="76" y="68"/>
                    <a:pt x="85" y="72"/>
                    <a:pt x="88" y="73"/>
                  </a:cubicBezTo>
                  <a:cubicBezTo>
                    <a:pt x="94" y="75"/>
                    <a:pt x="103" y="85"/>
                    <a:pt x="96" y="90"/>
                  </a:cubicBezTo>
                  <a:cubicBezTo>
                    <a:pt x="93" y="93"/>
                    <a:pt x="91" y="98"/>
                    <a:pt x="88" y="101"/>
                  </a:cubicBezTo>
                  <a:cubicBezTo>
                    <a:pt x="85" y="104"/>
                    <a:pt x="82" y="107"/>
                    <a:pt x="84" y="112"/>
                  </a:cubicBezTo>
                  <a:cubicBezTo>
                    <a:pt x="85" y="114"/>
                    <a:pt x="85" y="115"/>
                    <a:pt x="87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23"/>
                    <a:pt x="90" y="123"/>
                    <a:pt x="90" y="123"/>
                  </a:cubicBezTo>
                  <a:cubicBezTo>
                    <a:pt x="90" y="123"/>
                    <a:pt x="90" y="123"/>
                    <a:pt x="90" y="123"/>
                  </a:cubicBezTo>
                  <a:cubicBezTo>
                    <a:pt x="66" y="130"/>
                    <a:pt x="66" y="130"/>
                    <a:pt x="66" y="130"/>
                  </a:cubicBezTo>
                  <a:cubicBezTo>
                    <a:pt x="66" y="130"/>
                    <a:pt x="66" y="130"/>
                    <a:pt x="66" y="130"/>
                  </a:cubicBezTo>
                  <a:cubicBezTo>
                    <a:pt x="66" y="128"/>
                    <a:pt x="64" y="124"/>
                    <a:pt x="63" y="123"/>
                  </a:cubicBezTo>
                  <a:cubicBezTo>
                    <a:pt x="61" y="121"/>
                    <a:pt x="58" y="121"/>
                    <a:pt x="55" y="120"/>
                  </a:cubicBezTo>
                  <a:cubicBezTo>
                    <a:pt x="55" y="120"/>
                    <a:pt x="51" y="118"/>
                    <a:pt x="52" y="117"/>
                  </a:cubicBezTo>
                  <a:cubicBezTo>
                    <a:pt x="48" y="114"/>
                    <a:pt x="39" y="114"/>
                    <a:pt x="34" y="113"/>
                  </a:cubicBezTo>
                  <a:cubicBezTo>
                    <a:pt x="29" y="112"/>
                    <a:pt x="28" y="107"/>
                    <a:pt x="23" y="105"/>
                  </a:cubicBezTo>
                  <a:cubicBezTo>
                    <a:pt x="20" y="104"/>
                    <a:pt x="19" y="101"/>
                    <a:pt x="18" y="98"/>
                  </a:cubicBezTo>
                  <a:cubicBezTo>
                    <a:pt x="17" y="94"/>
                    <a:pt x="18" y="93"/>
                    <a:pt x="17" y="89"/>
                  </a:cubicBezTo>
                  <a:cubicBezTo>
                    <a:pt x="15" y="85"/>
                    <a:pt x="15" y="82"/>
                    <a:pt x="15" y="78"/>
                  </a:cubicBezTo>
                  <a:cubicBezTo>
                    <a:pt x="15" y="76"/>
                    <a:pt x="16" y="71"/>
                    <a:pt x="13" y="71"/>
                  </a:cubicBezTo>
                  <a:cubicBezTo>
                    <a:pt x="10" y="71"/>
                    <a:pt x="8" y="70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67"/>
                    <a:pt x="7" y="64"/>
                    <a:pt x="7" y="62"/>
                  </a:cubicBezTo>
                  <a:cubicBezTo>
                    <a:pt x="7" y="61"/>
                    <a:pt x="7" y="60"/>
                    <a:pt x="6" y="59"/>
                  </a:cubicBezTo>
                  <a:cubicBezTo>
                    <a:pt x="5" y="57"/>
                    <a:pt x="4" y="58"/>
                    <a:pt x="4" y="55"/>
                  </a:cubicBezTo>
                  <a:cubicBezTo>
                    <a:pt x="4" y="49"/>
                    <a:pt x="0" y="44"/>
                    <a:pt x="2" y="39"/>
                  </a:cubicBezTo>
                  <a:cubicBezTo>
                    <a:pt x="5" y="35"/>
                    <a:pt x="2" y="31"/>
                    <a:pt x="4" y="28"/>
                  </a:cubicBezTo>
                  <a:cubicBezTo>
                    <a:pt x="5" y="26"/>
                    <a:pt x="7" y="23"/>
                    <a:pt x="8" y="22"/>
                  </a:cubicBezTo>
                  <a:cubicBezTo>
                    <a:pt x="9" y="19"/>
                    <a:pt x="10" y="15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7" y="15"/>
                    <a:pt x="21" y="12"/>
                    <a:pt x="26" y="13"/>
                  </a:cubicBezTo>
                  <a:cubicBezTo>
                    <a:pt x="33" y="15"/>
                    <a:pt x="38" y="18"/>
                    <a:pt x="46" y="19"/>
                  </a:cubicBezTo>
                  <a:cubicBezTo>
                    <a:pt x="53" y="20"/>
                    <a:pt x="53" y="12"/>
                    <a:pt x="57" y="12"/>
                  </a:cubicBezTo>
                  <a:cubicBezTo>
                    <a:pt x="60" y="12"/>
                    <a:pt x="61" y="16"/>
                    <a:pt x="66" y="15"/>
                  </a:cubicBezTo>
                  <a:cubicBezTo>
                    <a:pt x="72" y="14"/>
                    <a:pt x="71" y="9"/>
                    <a:pt x="79" y="9"/>
                  </a:cubicBezTo>
                  <a:cubicBezTo>
                    <a:pt x="81" y="9"/>
                    <a:pt x="83" y="6"/>
                    <a:pt x="84" y="5"/>
                  </a:cubicBezTo>
                  <a:cubicBezTo>
                    <a:pt x="87" y="3"/>
                    <a:pt x="90" y="5"/>
                    <a:pt x="92" y="4"/>
                  </a:cubicBezTo>
                  <a:cubicBezTo>
                    <a:pt x="98" y="5"/>
                    <a:pt x="105" y="0"/>
                    <a:pt x="109" y="1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67">
              <a:extLst>
                <a:ext uri="{FF2B5EF4-FFF2-40B4-BE49-F238E27FC236}">
                  <a16:creationId xmlns:a16="http://schemas.microsoft.com/office/drawing/2014/main" id="{46A1EF57-1648-1F06-6BE6-14AB727C6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9" y="1679"/>
              <a:ext cx="257" cy="200"/>
            </a:xfrm>
            <a:custGeom>
              <a:avLst/>
              <a:gdLst>
                <a:gd name="T0" fmla="*/ 134 w 134"/>
                <a:gd name="T1" fmla="*/ 24 h 104"/>
                <a:gd name="T2" fmla="*/ 133 w 134"/>
                <a:gd name="T3" fmla="*/ 34 h 104"/>
                <a:gd name="T4" fmla="*/ 131 w 134"/>
                <a:gd name="T5" fmla="*/ 42 h 104"/>
                <a:gd name="T6" fmla="*/ 128 w 134"/>
                <a:gd name="T7" fmla="*/ 53 h 104"/>
                <a:gd name="T8" fmla="*/ 119 w 134"/>
                <a:gd name="T9" fmla="*/ 63 h 104"/>
                <a:gd name="T10" fmla="*/ 112 w 134"/>
                <a:gd name="T11" fmla="*/ 74 h 104"/>
                <a:gd name="T12" fmla="*/ 100 w 134"/>
                <a:gd name="T13" fmla="*/ 74 h 104"/>
                <a:gd name="T14" fmla="*/ 78 w 134"/>
                <a:gd name="T15" fmla="*/ 75 h 104"/>
                <a:gd name="T16" fmla="*/ 68 w 134"/>
                <a:gd name="T17" fmla="*/ 86 h 104"/>
                <a:gd name="T18" fmla="*/ 57 w 134"/>
                <a:gd name="T19" fmla="*/ 92 h 104"/>
                <a:gd name="T20" fmla="*/ 50 w 134"/>
                <a:gd name="T21" fmla="*/ 94 h 104"/>
                <a:gd name="T22" fmla="*/ 47 w 134"/>
                <a:gd name="T23" fmla="*/ 97 h 104"/>
                <a:gd name="T24" fmla="*/ 45 w 134"/>
                <a:gd name="T25" fmla="*/ 100 h 104"/>
                <a:gd name="T26" fmla="*/ 41 w 134"/>
                <a:gd name="T27" fmla="*/ 104 h 104"/>
                <a:gd name="T28" fmla="*/ 41 w 134"/>
                <a:gd name="T29" fmla="*/ 104 h 104"/>
                <a:gd name="T30" fmla="*/ 37 w 134"/>
                <a:gd name="T31" fmla="*/ 103 h 104"/>
                <a:gd name="T32" fmla="*/ 37 w 134"/>
                <a:gd name="T33" fmla="*/ 103 h 104"/>
                <a:gd name="T34" fmla="*/ 37 w 134"/>
                <a:gd name="T35" fmla="*/ 94 h 104"/>
                <a:gd name="T36" fmla="*/ 34 w 134"/>
                <a:gd name="T37" fmla="*/ 89 h 104"/>
                <a:gd name="T38" fmla="*/ 37 w 134"/>
                <a:gd name="T39" fmla="*/ 80 h 104"/>
                <a:gd name="T40" fmla="*/ 43 w 134"/>
                <a:gd name="T41" fmla="*/ 72 h 104"/>
                <a:gd name="T42" fmla="*/ 49 w 134"/>
                <a:gd name="T43" fmla="*/ 68 h 104"/>
                <a:gd name="T44" fmla="*/ 44 w 134"/>
                <a:gd name="T45" fmla="*/ 60 h 104"/>
                <a:gd name="T46" fmla="*/ 39 w 134"/>
                <a:gd name="T47" fmla="*/ 55 h 104"/>
                <a:gd name="T48" fmla="*/ 33 w 134"/>
                <a:gd name="T49" fmla="*/ 52 h 104"/>
                <a:gd name="T50" fmla="*/ 26 w 134"/>
                <a:gd name="T51" fmla="*/ 47 h 104"/>
                <a:gd name="T52" fmla="*/ 14 w 134"/>
                <a:gd name="T53" fmla="*/ 47 h 104"/>
                <a:gd name="T54" fmla="*/ 5 w 134"/>
                <a:gd name="T55" fmla="*/ 44 h 104"/>
                <a:gd name="T56" fmla="*/ 1 w 134"/>
                <a:gd name="T57" fmla="*/ 35 h 104"/>
                <a:gd name="T58" fmla="*/ 2 w 134"/>
                <a:gd name="T59" fmla="*/ 29 h 104"/>
                <a:gd name="T60" fmla="*/ 7 w 134"/>
                <a:gd name="T61" fmla="*/ 19 h 104"/>
                <a:gd name="T62" fmla="*/ 5 w 134"/>
                <a:gd name="T63" fmla="*/ 9 h 104"/>
                <a:gd name="T64" fmla="*/ 11 w 134"/>
                <a:gd name="T65" fmla="*/ 0 h 104"/>
                <a:gd name="T66" fmla="*/ 11 w 134"/>
                <a:gd name="T67" fmla="*/ 0 h 104"/>
                <a:gd name="T68" fmla="*/ 18 w 134"/>
                <a:gd name="T69" fmla="*/ 1 h 104"/>
                <a:gd name="T70" fmla="*/ 26 w 134"/>
                <a:gd name="T71" fmla="*/ 5 h 104"/>
                <a:gd name="T72" fmla="*/ 33 w 134"/>
                <a:gd name="T73" fmla="*/ 6 h 104"/>
                <a:gd name="T74" fmla="*/ 44 w 134"/>
                <a:gd name="T75" fmla="*/ 8 h 104"/>
                <a:gd name="T76" fmla="*/ 45 w 134"/>
                <a:gd name="T77" fmla="*/ 16 h 104"/>
                <a:gd name="T78" fmla="*/ 57 w 134"/>
                <a:gd name="T79" fmla="*/ 18 h 104"/>
                <a:gd name="T80" fmla="*/ 62 w 134"/>
                <a:gd name="T81" fmla="*/ 24 h 104"/>
                <a:gd name="T82" fmla="*/ 69 w 134"/>
                <a:gd name="T83" fmla="*/ 25 h 104"/>
                <a:gd name="T84" fmla="*/ 80 w 134"/>
                <a:gd name="T85" fmla="*/ 31 h 104"/>
                <a:gd name="T86" fmla="*/ 104 w 134"/>
                <a:gd name="T87" fmla="*/ 26 h 104"/>
                <a:gd name="T88" fmla="*/ 117 w 134"/>
                <a:gd name="T89" fmla="*/ 13 h 104"/>
                <a:gd name="T90" fmla="*/ 125 w 134"/>
                <a:gd name="T91" fmla="*/ 14 h 104"/>
                <a:gd name="T92" fmla="*/ 127 w 134"/>
                <a:gd name="T93" fmla="*/ 22 h 104"/>
                <a:gd name="T94" fmla="*/ 134 w 134"/>
                <a:gd name="T95" fmla="*/ 2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4" h="104">
                  <a:moveTo>
                    <a:pt x="134" y="24"/>
                  </a:moveTo>
                  <a:cubicBezTo>
                    <a:pt x="133" y="28"/>
                    <a:pt x="133" y="31"/>
                    <a:pt x="133" y="34"/>
                  </a:cubicBezTo>
                  <a:cubicBezTo>
                    <a:pt x="133" y="36"/>
                    <a:pt x="132" y="39"/>
                    <a:pt x="131" y="42"/>
                  </a:cubicBezTo>
                  <a:cubicBezTo>
                    <a:pt x="129" y="45"/>
                    <a:pt x="130" y="49"/>
                    <a:pt x="128" y="53"/>
                  </a:cubicBezTo>
                  <a:cubicBezTo>
                    <a:pt x="125" y="56"/>
                    <a:pt x="122" y="61"/>
                    <a:pt x="119" y="63"/>
                  </a:cubicBezTo>
                  <a:cubicBezTo>
                    <a:pt x="118" y="67"/>
                    <a:pt x="115" y="71"/>
                    <a:pt x="112" y="74"/>
                  </a:cubicBezTo>
                  <a:cubicBezTo>
                    <a:pt x="108" y="76"/>
                    <a:pt x="104" y="73"/>
                    <a:pt x="100" y="74"/>
                  </a:cubicBezTo>
                  <a:cubicBezTo>
                    <a:pt x="93" y="76"/>
                    <a:pt x="85" y="72"/>
                    <a:pt x="78" y="75"/>
                  </a:cubicBezTo>
                  <a:cubicBezTo>
                    <a:pt x="73" y="76"/>
                    <a:pt x="71" y="85"/>
                    <a:pt x="68" y="86"/>
                  </a:cubicBezTo>
                  <a:cubicBezTo>
                    <a:pt x="68" y="88"/>
                    <a:pt x="58" y="91"/>
                    <a:pt x="57" y="92"/>
                  </a:cubicBezTo>
                  <a:cubicBezTo>
                    <a:pt x="55" y="92"/>
                    <a:pt x="51" y="93"/>
                    <a:pt x="50" y="94"/>
                  </a:cubicBezTo>
                  <a:cubicBezTo>
                    <a:pt x="49" y="96"/>
                    <a:pt x="48" y="96"/>
                    <a:pt x="47" y="97"/>
                  </a:cubicBezTo>
                  <a:cubicBezTo>
                    <a:pt x="47" y="98"/>
                    <a:pt x="45" y="99"/>
                    <a:pt x="45" y="100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37" y="103"/>
                    <a:pt x="37" y="103"/>
                    <a:pt x="37" y="103"/>
                  </a:cubicBezTo>
                  <a:cubicBezTo>
                    <a:pt x="37" y="103"/>
                    <a:pt x="37" y="103"/>
                    <a:pt x="37" y="103"/>
                  </a:cubicBezTo>
                  <a:cubicBezTo>
                    <a:pt x="37" y="94"/>
                    <a:pt x="37" y="94"/>
                    <a:pt x="37" y="94"/>
                  </a:cubicBezTo>
                  <a:cubicBezTo>
                    <a:pt x="36" y="93"/>
                    <a:pt x="35" y="91"/>
                    <a:pt x="34" y="89"/>
                  </a:cubicBezTo>
                  <a:cubicBezTo>
                    <a:pt x="34" y="89"/>
                    <a:pt x="36" y="81"/>
                    <a:pt x="37" y="80"/>
                  </a:cubicBezTo>
                  <a:cubicBezTo>
                    <a:pt x="38" y="76"/>
                    <a:pt x="39" y="75"/>
                    <a:pt x="43" y="72"/>
                  </a:cubicBezTo>
                  <a:cubicBezTo>
                    <a:pt x="45" y="71"/>
                    <a:pt x="47" y="70"/>
                    <a:pt x="49" y="68"/>
                  </a:cubicBezTo>
                  <a:cubicBezTo>
                    <a:pt x="50" y="66"/>
                    <a:pt x="44" y="65"/>
                    <a:pt x="44" y="60"/>
                  </a:cubicBezTo>
                  <a:cubicBezTo>
                    <a:pt x="44" y="55"/>
                    <a:pt x="42" y="55"/>
                    <a:pt x="39" y="55"/>
                  </a:cubicBezTo>
                  <a:cubicBezTo>
                    <a:pt x="36" y="54"/>
                    <a:pt x="35" y="55"/>
                    <a:pt x="33" y="52"/>
                  </a:cubicBezTo>
                  <a:cubicBezTo>
                    <a:pt x="30" y="49"/>
                    <a:pt x="31" y="49"/>
                    <a:pt x="26" y="47"/>
                  </a:cubicBezTo>
                  <a:cubicBezTo>
                    <a:pt x="20" y="44"/>
                    <a:pt x="20" y="47"/>
                    <a:pt x="14" y="47"/>
                  </a:cubicBezTo>
                  <a:cubicBezTo>
                    <a:pt x="9" y="49"/>
                    <a:pt x="8" y="48"/>
                    <a:pt x="5" y="44"/>
                  </a:cubicBezTo>
                  <a:cubicBezTo>
                    <a:pt x="3" y="42"/>
                    <a:pt x="2" y="38"/>
                    <a:pt x="1" y="35"/>
                  </a:cubicBezTo>
                  <a:cubicBezTo>
                    <a:pt x="0" y="32"/>
                    <a:pt x="0" y="31"/>
                    <a:pt x="2" y="29"/>
                  </a:cubicBezTo>
                  <a:cubicBezTo>
                    <a:pt x="4" y="26"/>
                    <a:pt x="6" y="22"/>
                    <a:pt x="7" y="19"/>
                  </a:cubicBezTo>
                  <a:cubicBezTo>
                    <a:pt x="7" y="15"/>
                    <a:pt x="4" y="12"/>
                    <a:pt x="5" y="9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0"/>
                    <a:pt x="16" y="1"/>
                    <a:pt x="18" y="1"/>
                  </a:cubicBezTo>
                  <a:cubicBezTo>
                    <a:pt x="23" y="3"/>
                    <a:pt x="21" y="6"/>
                    <a:pt x="26" y="5"/>
                  </a:cubicBezTo>
                  <a:cubicBezTo>
                    <a:pt x="29" y="4"/>
                    <a:pt x="29" y="5"/>
                    <a:pt x="33" y="6"/>
                  </a:cubicBezTo>
                  <a:cubicBezTo>
                    <a:pt x="35" y="7"/>
                    <a:pt x="42" y="6"/>
                    <a:pt x="44" y="8"/>
                  </a:cubicBezTo>
                  <a:cubicBezTo>
                    <a:pt x="45" y="9"/>
                    <a:pt x="42" y="13"/>
                    <a:pt x="45" y="16"/>
                  </a:cubicBezTo>
                  <a:cubicBezTo>
                    <a:pt x="49" y="18"/>
                    <a:pt x="53" y="16"/>
                    <a:pt x="57" y="18"/>
                  </a:cubicBezTo>
                  <a:cubicBezTo>
                    <a:pt x="59" y="19"/>
                    <a:pt x="59" y="23"/>
                    <a:pt x="62" y="24"/>
                  </a:cubicBezTo>
                  <a:cubicBezTo>
                    <a:pt x="64" y="24"/>
                    <a:pt x="66" y="24"/>
                    <a:pt x="69" y="25"/>
                  </a:cubicBezTo>
                  <a:cubicBezTo>
                    <a:pt x="73" y="26"/>
                    <a:pt x="73" y="31"/>
                    <a:pt x="80" y="31"/>
                  </a:cubicBezTo>
                  <a:cubicBezTo>
                    <a:pt x="88" y="30"/>
                    <a:pt x="99" y="32"/>
                    <a:pt x="104" y="26"/>
                  </a:cubicBezTo>
                  <a:cubicBezTo>
                    <a:pt x="108" y="20"/>
                    <a:pt x="109" y="13"/>
                    <a:pt x="117" y="13"/>
                  </a:cubicBezTo>
                  <a:cubicBezTo>
                    <a:pt x="119" y="13"/>
                    <a:pt x="123" y="13"/>
                    <a:pt x="125" y="14"/>
                  </a:cubicBezTo>
                  <a:cubicBezTo>
                    <a:pt x="127" y="14"/>
                    <a:pt x="125" y="20"/>
                    <a:pt x="127" y="22"/>
                  </a:cubicBezTo>
                  <a:cubicBezTo>
                    <a:pt x="128" y="23"/>
                    <a:pt x="131" y="24"/>
                    <a:pt x="134" y="24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68">
              <a:extLst>
                <a:ext uri="{FF2B5EF4-FFF2-40B4-BE49-F238E27FC236}">
                  <a16:creationId xmlns:a16="http://schemas.microsoft.com/office/drawing/2014/main" id="{283DAEF6-03B3-5252-38BA-F50FC30C1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9" y="1679"/>
              <a:ext cx="257" cy="200"/>
            </a:xfrm>
            <a:custGeom>
              <a:avLst/>
              <a:gdLst>
                <a:gd name="T0" fmla="*/ 134 w 134"/>
                <a:gd name="T1" fmla="*/ 24 h 104"/>
                <a:gd name="T2" fmla="*/ 133 w 134"/>
                <a:gd name="T3" fmla="*/ 34 h 104"/>
                <a:gd name="T4" fmla="*/ 131 w 134"/>
                <a:gd name="T5" fmla="*/ 42 h 104"/>
                <a:gd name="T6" fmla="*/ 128 w 134"/>
                <a:gd name="T7" fmla="*/ 53 h 104"/>
                <a:gd name="T8" fmla="*/ 119 w 134"/>
                <a:gd name="T9" fmla="*/ 63 h 104"/>
                <a:gd name="T10" fmla="*/ 112 w 134"/>
                <a:gd name="T11" fmla="*/ 74 h 104"/>
                <a:gd name="T12" fmla="*/ 100 w 134"/>
                <a:gd name="T13" fmla="*/ 74 h 104"/>
                <a:gd name="T14" fmla="*/ 78 w 134"/>
                <a:gd name="T15" fmla="*/ 75 h 104"/>
                <a:gd name="T16" fmla="*/ 68 w 134"/>
                <a:gd name="T17" fmla="*/ 86 h 104"/>
                <a:gd name="T18" fmla="*/ 57 w 134"/>
                <a:gd name="T19" fmla="*/ 92 h 104"/>
                <a:gd name="T20" fmla="*/ 50 w 134"/>
                <a:gd name="T21" fmla="*/ 94 h 104"/>
                <a:gd name="T22" fmla="*/ 47 w 134"/>
                <a:gd name="T23" fmla="*/ 97 h 104"/>
                <a:gd name="T24" fmla="*/ 45 w 134"/>
                <a:gd name="T25" fmla="*/ 100 h 104"/>
                <a:gd name="T26" fmla="*/ 41 w 134"/>
                <a:gd name="T27" fmla="*/ 104 h 104"/>
                <a:gd name="T28" fmla="*/ 41 w 134"/>
                <a:gd name="T29" fmla="*/ 104 h 104"/>
                <a:gd name="T30" fmla="*/ 37 w 134"/>
                <a:gd name="T31" fmla="*/ 103 h 104"/>
                <a:gd name="T32" fmla="*/ 37 w 134"/>
                <a:gd name="T33" fmla="*/ 103 h 104"/>
                <a:gd name="T34" fmla="*/ 37 w 134"/>
                <a:gd name="T35" fmla="*/ 94 h 104"/>
                <a:gd name="T36" fmla="*/ 34 w 134"/>
                <a:gd name="T37" fmla="*/ 89 h 104"/>
                <a:gd name="T38" fmla="*/ 37 w 134"/>
                <a:gd name="T39" fmla="*/ 80 h 104"/>
                <a:gd name="T40" fmla="*/ 43 w 134"/>
                <a:gd name="T41" fmla="*/ 72 h 104"/>
                <a:gd name="T42" fmla="*/ 49 w 134"/>
                <a:gd name="T43" fmla="*/ 68 h 104"/>
                <a:gd name="T44" fmla="*/ 44 w 134"/>
                <a:gd name="T45" fmla="*/ 60 h 104"/>
                <a:gd name="T46" fmla="*/ 39 w 134"/>
                <a:gd name="T47" fmla="*/ 55 h 104"/>
                <a:gd name="T48" fmla="*/ 33 w 134"/>
                <a:gd name="T49" fmla="*/ 52 h 104"/>
                <a:gd name="T50" fmla="*/ 26 w 134"/>
                <a:gd name="T51" fmla="*/ 47 h 104"/>
                <a:gd name="T52" fmla="*/ 14 w 134"/>
                <a:gd name="T53" fmla="*/ 47 h 104"/>
                <a:gd name="T54" fmla="*/ 5 w 134"/>
                <a:gd name="T55" fmla="*/ 44 h 104"/>
                <a:gd name="T56" fmla="*/ 1 w 134"/>
                <a:gd name="T57" fmla="*/ 35 h 104"/>
                <a:gd name="T58" fmla="*/ 2 w 134"/>
                <a:gd name="T59" fmla="*/ 29 h 104"/>
                <a:gd name="T60" fmla="*/ 7 w 134"/>
                <a:gd name="T61" fmla="*/ 19 h 104"/>
                <a:gd name="T62" fmla="*/ 5 w 134"/>
                <a:gd name="T63" fmla="*/ 9 h 104"/>
                <a:gd name="T64" fmla="*/ 11 w 134"/>
                <a:gd name="T65" fmla="*/ 0 h 104"/>
                <a:gd name="T66" fmla="*/ 11 w 134"/>
                <a:gd name="T67" fmla="*/ 0 h 104"/>
                <a:gd name="T68" fmla="*/ 18 w 134"/>
                <a:gd name="T69" fmla="*/ 1 h 104"/>
                <a:gd name="T70" fmla="*/ 26 w 134"/>
                <a:gd name="T71" fmla="*/ 5 h 104"/>
                <a:gd name="T72" fmla="*/ 33 w 134"/>
                <a:gd name="T73" fmla="*/ 6 h 104"/>
                <a:gd name="T74" fmla="*/ 44 w 134"/>
                <a:gd name="T75" fmla="*/ 8 h 104"/>
                <a:gd name="T76" fmla="*/ 45 w 134"/>
                <a:gd name="T77" fmla="*/ 16 h 104"/>
                <a:gd name="T78" fmla="*/ 57 w 134"/>
                <a:gd name="T79" fmla="*/ 18 h 104"/>
                <a:gd name="T80" fmla="*/ 62 w 134"/>
                <a:gd name="T81" fmla="*/ 24 h 104"/>
                <a:gd name="T82" fmla="*/ 69 w 134"/>
                <a:gd name="T83" fmla="*/ 25 h 104"/>
                <a:gd name="T84" fmla="*/ 80 w 134"/>
                <a:gd name="T85" fmla="*/ 31 h 104"/>
                <a:gd name="T86" fmla="*/ 104 w 134"/>
                <a:gd name="T87" fmla="*/ 26 h 104"/>
                <a:gd name="T88" fmla="*/ 117 w 134"/>
                <a:gd name="T89" fmla="*/ 13 h 104"/>
                <a:gd name="T90" fmla="*/ 125 w 134"/>
                <a:gd name="T91" fmla="*/ 14 h 104"/>
                <a:gd name="T92" fmla="*/ 127 w 134"/>
                <a:gd name="T93" fmla="*/ 22 h 104"/>
                <a:gd name="T94" fmla="*/ 134 w 134"/>
                <a:gd name="T95" fmla="*/ 2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4" h="104">
                  <a:moveTo>
                    <a:pt x="134" y="24"/>
                  </a:moveTo>
                  <a:cubicBezTo>
                    <a:pt x="133" y="28"/>
                    <a:pt x="133" y="31"/>
                    <a:pt x="133" y="34"/>
                  </a:cubicBezTo>
                  <a:cubicBezTo>
                    <a:pt x="133" y="36"/>
                    <a:pt x="132" y="39"/>
                    <a:pt x="131" y="42"/>
                  </a:cubicBezTo>
                  <a:cubicBezTo>
                    <a:pt x="129" y="45"/>
                    <a:pt x="130" y="49"/>
                    <a:pt x="128" y="53"/>
                  </a:cubicBezTo>
                  <a:cubicBezTo>
                    <a:pt x="125" y="56"/>
                    <a:pt x="122" y="61"/>
                    <a:pt x="119" y="63"/>
                  </a:cubicBezTo>
                  <a:cubicBezTo>
                    <a:pt x="118" y="67"/>
                    <a:pt x="115" y="71"/>
                    <a:pt x="112" y="74"/>
                  </a:cubicBezTo>
                  <a:cubicBezTo>
                    <a:pt x="108" y="76"/>
                    <a:pt x="104" y="73"/>
                    <a:pt x="100" y="74"/>
                  </a:cubicBezTo>
                  <a:cubicBezTo>
                    <a:pt x="93" y="76"/>
                    <a:pt x="85" y="72"/>
                    <a:pt x="78" y="75"/>
                  </a:cubicBezTo>
                  <a:cubicBezTo>
                    <a:pt x="73" y="76"/>
                    <a:pt x="71" y="85"/>
                    <a:pt x="68" y="86"/>
                  </a:cubicBezTo>
                  <a:cubicBezTo>
                    <a:pt x="68" y="88"/>
                    <a:pt x="58" y="91"/>
                    <a:pt x="57" y="92"/>
                  </a:cubicBezTo>
                  <a:cubicBezTo>
                    <a:pt x="55" y="92"/>
                    <a:pt x="51" y="93"/>
                    <a:pt x="50" y="94"/>
                  </a:cubicBezTo>
                  <a:cubicBezTo>
                    <a:pt x="49" y="96"/>
                    <a:pt x="48" y="96"/>
                    <a:pt x="47" y="97"/>
                  </a:cubicBezTo>
                  <a:cubicBezTo>
                    <a:pt x="47" y="98"/>
                    <a:pt x="45" y="99"/>
                    <a:pt x="45" y="100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37" y="103"/>
                    <a:pt x="37" y="103"/>
                    <a:pt x="37" y="103"/>
                  </a:cubicBezTo>
                  <a:cubicBezTo>
                    <a:pt x="37" y="103"/>
                    <a:pt x="37" y="103"/>
                    <a:pt x="37" y="103"/>
                  </a:cubicBezTo>
                  <a:cubicBezTo>
                    <a:pt x="37" y="94"/>
                    <a:pt x="37" y="94"/>
                    <a:pt x="37" y="94"/>
                  </a:cubicBezTo>
                  <a:cubicBezTo>
                    <a:pt x="36" y="93"/>
                    <a:pt x="35" y="91"/>
                    <a:pt x="34" y="89"/>
                  </a:cubicBezTo>
                  <a:cubicBezTo>
                    <a:pt x="34" y="89"/>
                    <a:pt x="36" y="81"/>
                    <a:pt x="37" y="80"/>
                  </a:cubicBezTo>
                  <a:cubicBezTo>
                    <a:pt x="38" y="76"/>
                    <a:pt x="39" y="75"/>
                    <a:pt x="43" y="72"/>
                  </a:cubicBezTo>
                  <a:cubicBezTo>
                    <a:pt x="45" y="71"/>
                    <a:pt x="47" y="70"/>
                    <a:pt x="49" y="68"/>
                  </a:cubicBezTo>
                  <a:cubicBezTo>
                    <a:pt x="50" y="66"/>
                    <a:pt x="44" y="65"/>
                    <a:pt x="44" y="60"/>
                  </a:cubicBezTo>
                  <a:cubicBezTo>
                    <a:pt x="44" y="55"/>
                    <a:pt x="42" y="55"/>
                    <a:pt x="39" y="55"/>
                  </a:cubicBezTo>
                  <a:cubicBezTo>
                    <a:pt x="36" y="54"/>
                    <a:pt x="35" y="55"/>
                    <a:pt x="33" y="52"/>
                  </a:cubicBezTo>
                  <a:cubicBezTo>
                    <a:pt x="30" y="49"/>
                    <a:pt x="31" y="49"/>
                    <a:pt x="26" y="47"/>
                  </a:cubicBezTo>
                  <a:cubicBezTo>
                    <a:pt x="20" y="44"/>
                    <a:pt x="20" y="47"/>
                    <a:pt x="14" y="47"/>
                  </a:cubicBezTo>
                  <a:cubicBezTo>
                    <a:pt x="9" y="49"/>
                    <a:pt x="8" y="48"/>
                    <a:pt x="5" y="44"/>
                  </a:cubicBezTo>
                  <a:cubicBezTo>
                    <a:pt x="3" y="42"/>
                    <a:pt x="2" y="38"/>
                    <a:pt x="1" y="35"/>
                  </a:cubicBezTo>
                  <a:cubicBezTo>
                    <a:pt x="0" y="32"/>
                    <a:pt x="0" y="31"/>
                    <a:pt x="2" y="29"/>
                  </a:cubicBezTo>
                  <a:cubicBezTo>
                    <a:pt x="4" y="26"/>
                    <a:pt x="6" y="22"/>
                    <a:pt x="7" y="19"/>
                  </a:cubicBezTo>
                  <a:cubicBezTo>
                    <a:pt x="7" y="15"/>
                    <a:pt x="4" y="12"/>
                    <a:pt x="5" y="9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0"/>
                    <a:pt x="16" y="1"/>
                    <a:pt x="18" y="1"/>
                  </a:cubicBezTo>
                  <a:cubicBezTo>
                    <a:pt x="23" y="3"/>
                    <a:pt x="21" y="6"/>
                    <a:pt x="26" y="5"/>
                  </a:cubicBezTo>
                  <a:cubicBezTo>
                    <a:pt x="29" y="4"/>
                    <a:pt x="29" y="5"/>
                    <a:pt x="33" y="6"/>
                  </a:cubicBezTo>
                  <a:cubicBezTo>
                    <a:pt x="35" y="7"/>
                    <a:pt x="42" y="6"/>
                    <a:pt x="44" y="8"/>
                  </a:cubicBezTo>
                  <a:cubicBezTo>
                    <a:pt x="45" y="9"/>
                    <a:pt x="42" y="13"/>
                    <a:pt x="45" y="16"/>
                  </a:cubicBezTo>
                  <a:cubicBezTo>
                    <a:pt x="49" y="18"/>
                    <a:pt x="53" y="16"/>
                    <a:pt x="57" y="18"/>
                  </a:cubicBezTo>
                  <a:cubicBezTo>
                    <a:pt x="59" y="19"/>
                    <a:pt x="59" y="23"/>
                    <a:pt x="62" y="24"/>
                  </a:cubicBezTo>
                  <a:cubicBezTo>
                    <a:pt x="64" y="24"/>
                    <a:pt x="66" y="24"/>
                    <a:pt x="69" y="25"/>
                  </a:cubicBezTo>
                  <a:cubicBezTo>
                    <a:pt x="73" y="26"/>
                    <a:pt x="73" y="31"/>
                    <a:pt x="80" y="31"/>
                  </a:cubicBezTo>
                  <a:cubicBezTo>
                    <a:pt x="88" y="30"/>
                    <a:pt x="99" y="32"/>
                    <a:pt x="104" y="26"/>
                  </a:cubicBezTo>
                  <a:cubicBezTo>
                    <a:pt x="108" y="20"/>
                    <a:pt x="109" y="13"/>
                    <a:pt x="117" y="13"/>
                  </a:cubicBezTo>
                  <a:cubicBezTo>
                    <a:pt x="119" y="13"/>
                    <a:pt x="123" y="13"/>
                    <a:pt x="125" y="14"/>
                  </a:cubicBezTo>
                  <a:cubicBezTo>
                    <a:pt x="127" y="14"/>
                    <a:pt x="125" y="20"/>
                    <a:pt x="127" y="22"/>
                  </a:cubicBezTo>
                  <a:cubicBezTo>
                    <a:pt x="128" y="23"/>
                    <a:pt x="131" y="24"/>
                    <a:pt x="134" y="24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69">
              <a:extLst>
                <a:ext uri="{FF2B5EF4-FFF2-40B4-BE49-F238E27FC236}">
                  <a16:creationId xmlns:a16="http://schemas.microsoft.com/office/drawing/2014/main" id="{D643AB24-6EFA-C0A4-3771-20773F9A5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4" y="1877"/>
              <a:ext cx="372" cy="304"/>
            </a:xfrm>
            <a:custGeom>
              <a:avLst/>
              <a:gdLst>
                <a:gd name="T0" fmla="*/ 127 w 194"/>
                <a:gd name="T1" fmla="*/ 0 h 158"/>
                <a:gd name="T2" fmla="*/ 132 w 194"/>
                <a:gd name="T3" fmla="*/ 7 h 158"/>
                <a:gd name="T4" fmla="*/ 144 w 194"/>
                <a:gd name="T5" fmla="*/ 17 h 158"/>
                <a:gd name="T6" fmla="*/ 159 w 194"/>
                <a:gd name="T7" fmla="*/ 16 h 158"/>
                <a:gd name="T8" fmla="*/ 173 w 194"/>
                <a:gd name="T9" fmla="*/ 18 h 158"/>
                <a:gd name="T10" fmla="*/ 179 w 194"/>
                <a:gd name="T11" fmla="*/ 32 h 158"/>
                <a:gd name="T12" fmla="*/ 181 w 194"/>
                <a:gd name="T13" fmla="*/ 41 h 158"/>
                <a:gd name="T14" fmla="*/ 184 w 194"/>
                <a:gd name="T15" fmla="*/ 56 h 158"/>
                <a:gd name="T16" fmla="*/ 194 w 194"/>
                <a:gd name="T17" fmla="*/ 72 h 158"/>
                <a:gd name="T18" fmla="*/ 171 w 194"/>
                <a:gd name="T19" fmla="*/ 92 h 158"/>
                <a:gd name="T20" fmla="*/ 166 w 194"/>
                <a:gd name="T21" fmla="*/ 114 h 158"/>
                <a:gd name="T22" fmla="*/ 151 w 194"/>
                <a:gd name="T23" fmla="*/ 124 h 158"/>
                <a:gd name="T24" fmla="*/ 135 w 194"/>
                <a:gd name="T25" fmla="*/ 131 h 158"/>
                <a:gd name="T26" fmla="*/ 127 w 194"/>
                <a:gd name="T27" fmla="*/ 144 h 158"/>
                <a:gd name="T28" fmla="*/ 102 w 194"/>
                <a:gd name="T29" fmla="*/ 148 h 158"/>
                <a:gd name="T30" fmla="*/ 91 w 194"/>
                <a:gd name="T31" fmla="*/ 149 h 158"/>
                <a:gd name="T32" fmla="*/ 87 w 194"/>
                <a:gd name="T33" fmla="*/ 133 h 158"/>
                <a:gd name="T34" fmla="*/ 83 w 194"/>
                <a:gd name="T35" fmla="*/ 119 h 158"/>
                <a:gd name="T36" fmla="*/ 52 w 194"/>
                <a:gd name="T37" fmla="*/ 106 h 158"/>
                <a:gd name="T38" fmla="*/ 51 w 194"/>
                <a:gd name="T39" fmla="*/ 98 h 158"/>
                <a:gd name="T40" fmla="*/ 42 w 194"/>
                <a:gd name="T41" fmla="*/ 82 h 158"/>
                <a:gd name="T42" fmla="*/ 21 w 194"/>
                <a:gd name="T43" fmla="*/ 65 h 158"/>
                <a:gd name="T44" fmla="*/ 10 w 194"/>
                <a:gd name="T45" fmla="*/ 55 h 158"/>
                <a:gd name="T46" fmla="*/ 4 w 194"/>
                <a:gd name="T47" fmla="*/ 55 h 158"/>
                <a:gd name="T48" fmla="*/ 0 w 194"/>
                <a:gd name="T49" fmla="*/ 48 h 158"/>
                <a:gd name="T50" fmla="*/ 9 w 194"/>
                <a:gd name="T51" fmla="*/ 39 h 158"/>
                <a:gd name="T52" fmla="*/ 12 w 194"/>
                <a:gd name="T53" fmla="*/ 39 h 158"/>
                <a:gd name="T54" fmla="*/ 49 w 194"/>
                <a:gd name="T55" fmla="*/ 35 h 158"/>
                <a:gd name="T56" fmla="*/ 68 w 194"/>
                <a:gd name="T57" fmla="*/ 29 h 158"/>
                <a:gd name="T58" fmla="*/ 77 w 194"/>
                <a:gd name="T59" fmla="*/ 28 h 158"/>
                <a:gd name="T60" fmla="*/ 99 w 194"/>
                <a:gd name="T61" fmla="*/ 26 h 158"/>
                <a:gd name="T62" fmla="*/ 104 w 194"/>
                <a:gd name="T63" fmla="*/ 12 h 158"/>
                <a:gd name="T64" fmla="*/ 123 w 194"/>
                <a:gd name="T65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4" h="158">
                  <a:moveTo>
                    <a:pt x="123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8" y="2"/>
                    <a:pt x="131" y="6"/>
                    <a:pt x="132" y="7"/>
                  </a:cubicBezTo>
                  <a:cubicBezTo>
                    <a:pt x="132" y="10"/>
                    <a:pt x="133" y="12"/>
                    <a:pt x="136" y="13"/>
                  </a:cubicBezTo>
                  <a:cubicBezTo>
                    <a:pt x="139" y="13"/>
                    <a:pt x="141" y="18"/>
                    <a:pt x="144" y="17"/>
                  </a:cubicBezTo>
                  <a:cubicBezTo>
                    <a:pt x="148" y="15"/>
                    <a:pt x="149" y="20"/>
                    <a:pt x="153" y="20"/>
                  </a:cubicBezTo>
                  <a:cubicBezTo>
                    <a:pt x="155" y="18"/>
                    <a:pt x="156" y="16"/>
                    <a:pt x="159" y="16"/>
                  </a:cubicBezTo>
                  <a:cubicBezTo>
                    <a:pt x="160" y="16"/>
                    <a:pt x="162" y="17"/>
                    <a:pt x="164" y="18"/>
                  </a:cubicBezTo>
                  <a:cubicBezTo>
                    <a:pt x="167" y="18"/>
                    <a:pt x="170" y="17"/>
                    <a:pt x="173" y="18"/>
                  </a:cubicBezTo>
                  <a:cubicBezTo>
                    <a:pt x="176" y="18"/>
                    <a:pt x="174" y="21"/>
                    <a:pt x="174" y="23"/>
                  </a:cubicBezTo>
                  <a:cubicBezTo>
                    <a:pt x="173" y="27"/>
                    <a:pt x="177" y="29"/>
                    <a:pt x="179" y="32"/>
                  </a:cubicBezTo>
                  <a:cubicBezTo>
                    <a:pt x="180" y="34"/>
                    <a:pt x="179" y="40"/>
                    <a:pt x="181" y="41"/>
                  </a:cubicBezTo>
                  <a:cubicBezTo>
                    <a:pt x="181" y="41"/>
                    <a:pt x="181" y="41"/>
                    <a:pt x="181" y="41"/>
                  </a:cubicBezTo>
                  <a:cubicBezTo>
                    <a:pt x="181" y="45"/>
                    <a:pt x="189" y="48"/>
                    <a:pt x="186" y="53"/>
                  </a:cubicBezTo>
                  <a:cubicBezTo>
                    <a:pt x="185" y="53"/>
                    <a:pt x="184" y="55"/>
                    <a:pt x="184" y="56"/>
                  </a:cubicBezTo>
                  <a:cubicBezTo>
                    <a:pt x="184" y="58"/>
                    <a:pt x="187" y="58"/>
                    <a:pt x="187" y="60"/>
                  </a:cubicBezTo>
                  <a:cubicBezTo>
                    <a:pt x="190" y="64"/>
                    <a:pt x="194" y="66"/>
                    <a:pt x="194" y="72"/>
                  </a:cubicBezTo>
                  <a:cubicBezTo>
                    <a:pt x="193" y="76"/>
                    <a:pt x="193" y="80"/>
                    <a:pt x="191" y="84"/>
                  </a:cubicBezTo>
                  <a:cubicBezTo>
                    <a:pt x="188" y="95"/>
                    <a:pt x="173" y="87"/>
                    <a:pt x="171" y="92"/>
                  </a:cubicBezTo>
                  <a:cubicBezTo>
                    <a:pt x="169" y="96"/>
                    <a:pt x="168" y="101"/>
                    <a:pt x="167" y="106"/>
                  </a:cubicBezTo>
                  <a:cubicBezTo>
                    <a:pt x="166" y="114"/>
                    <a:pt x="166" y="114"/>
                    <a:pt x="166" y="114"/>
                  </a:cubicBezTo>
                  <a:cubicBezTo>
                    <a:pt x="166" y="114"/>
                    <a:pt x="166" y="114"/>
                    <a:pt x="166" y="114"/>
                  </a:cubicBezTo>
                  <a:cubicBezTo>
                    <a:pt x="151" y="124"/>
                    <a:pt x="151" y="124"/>
                    <a:pt x="151" y="124"/>
                  </a:cubicBezTo>
                  <a:cubicBezTo>
                    <a:pt x="149" y="126"/>
                    <a:pt x="146" y="126"/>
                    <a:pt x="143" y="126"/>
                  </a:cubicBezTo>
                  <a:cubicBezTo>
                    <a:pt x="140" y="128"/>
                    <a:pt x="138" y="129"/>
                    <a:pt x="135" y="131"/>
                  </a:cubicBezTo>
                  <a:cubicBezTo>
                    <a:pt x="131" y="134"/>
                    <a:pt x="125" y="130"/>
                    <a:pt x="127" y="138"/>
                  </a:cubicBezTo>
                  <a:cubicBezTo>
                    <a:pt x="127" y="141"/>
                    <a:pt x="130" y="141"/>
                    <a:pt x="127" y="144"/>
                  </a:cubicBezTo>
                  <a:cubicBezTo>
                    <a:pt x="117" y="153"/>
                    <a:pt x="117" y="153"/>
                    <a:pt x="117" y="153"/>
                  </a:cubicBezTo>
                  <a:cubicBezTo>
                    <a:pt x="112" y="158"/>
                    <a:pt x="106" y="151"/>
                    <a:pt x="102" y="148"/>
                  </a:cubicBezTo>
                  <a:cubicBezTo>
                    <a:pt x="99" y="145"/>
                    <a:pt x="94" y="148"/>
                    <a:pt x="91" y="149"/>
                  </a:cubicBezTo>
                  <a:cubicBezTo>
                    <a:pt x="91" y="149"/>
                    <a:pt x="91" y="149"/>
                    <a:pt x="91" y="149"/>
                  </a:cubicBezTo>
                  <a:cubicBezTo>
                    <a:pt x="90" y="143"/>
                    <a:pt x="90" y="143"/>
                    <a:pt x="90" y="143"/>
                  </a:cubicBezTo>
                  <a:cubicBezTo>
                    <a:pt x="89" y="140"/>
                    <a:pt x="88" y="136"/>
                    <a:pt x="87" y="133"/>
                  </a:cubicBezTo>
                  <a:cubicBezTo>
                    <a:pt x="86" y="131"/>
                    <a:pt x="85" y="130"/>
                    <a:pt x="85" y="127"/>
                  </a:cubicBezTo>
                  <a:cubicBezTo>
                    <a:pt x="85" y="125"/>
                    <a:pt x="85" y="122"/>
                    <a:pt x="83" y="119"/>
                  </a:cubicBezTo>
                  <a:cubicBezTo>
                    <a:pt x="82" y="115"/>
                    <a:pt x="76" y="113"/>
                    <a:pt x="72" y="113"/>
                  </a:cubicBezTo>
                  <a:cubicBezTo>
                    <a:pt x="52" y="106"/>
                    <a:pt x="52" y="106"/>
                    <a:pt x="52" y="106"/>
                  </a:cubicBezTo>
                  <a:cubicBezTo>
                    <a:pt x="52" y="106"/>
                    <a:pt x="52" y="106"/>
                    <a:pt x="52" y="106"/>
                  </a:cubicBezTo>
                  <a:cubicBezTo>
                    <a:pt x="52" y="103"/>
                    <a:pt x="53" y="101"/>
                    <a:pt x="51" y="98"/>
                  </a:cubicBezTo>
                  <a:cubicBezTo>
                    <a:pt x="49" y="95"/>
                    <a:pt x="46" y="93"/>
                    <a:pt x="43" y="92"/>
                  </a:cubicBezTo>
                  <a:cubicBezTo>
                    <a:pt x="41" y="88"/>
                    <a:pt x="42" y="87"/>
                    <a:pt x="42" y="82"/>
                  </a:cubicBezTo>
                  <a:cubicBezTo>
                    <a:pt x="42" y="79"/>
                    <a:pt x="40" y="77"/>
                    <a:pt x="38" y="75"/>
                  </a:cubicBezTo>
                  <a:cubicBezTo>
                    <a:pt x="33" y="70"/>
                    <a:pt x="29" y="65"/>
                    <a:pt x="21" y="65"/>
                  </a:cubicBezTo>
                  <a:cubicBezTo>
                    <a:pt x="18" y="65"/>
                    <a:pt x="14" y="64"/>
                    <a:pt x="13" y="60"/>
                  </a:cubicBezTo>
                  <a:cubicBezTo>
                    <a:pt x="12" y="58"/>
                    <a:pt x="12" y="57"/>
                    <a:pt x="10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3" y="53"/>
                    <a:pt x="3" y="52"/>
                    <a:pt x="1" y="51"/>
                  </a:cubicBezTo>
                  <a:cubicBezTo>
                    <a:pt x="0" y="50"/>
                    <a:pt x="0" y="49"/>
                    <a:pt x="0" y="48"/>
                  </a:cubicBezTo>
                  <a:cubicBezTo>
                    <a:pt x="0" y="45"/>
                    <a:pt x="0" y="42"/>
                    <a:pt x="2" y="41"/>
                  </a:cubicBezTo>
                  <a:cubicBezTo>
                    <a:pt x="4" y="39"/>
                    <a:pt x="6" y="40"/>
                    <a:pt x="9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9" y="42"/>
                    <a:pt x="27" y="38"/>
                    <a:pt x="31" y="34"/>
                  </a:cubicBezTo>
                  <a:cubicBezTo>
                    <a:pt x="40" y="23"/>
                    <a:pt x="43" y="39"/>
                    <a:pt x="49" y="35"/>
                  </a:cubicBezTo>
                  <a:cubicBezTo>
                    <a:pt x="52" y="34"/>
                    <a:pt x="53" y="27"/>
                    <a:pt x="56" y="28"/>
                  </a:cubicBezTo>
                  <a:cubicBezTo>
                    <a:pt x="61" y="28"/>
                    <a:pt x="64" y="30"/>
                    <a:pt x="68" y="29"/>
                  </a:cubicBezTo>
                  <a:cubicBezTo>
                    <a:pt x="70" y="29"/>
                    <a:pt x="73" y="26"/>
                    <a:pt x="74" y="24"/>
                  </a:cubicBezTo>
                  <a:cubicBezTo>
                    <a:pt x="76" y="24"/>
                    <a:pt x="76" y="26"/>
                    <a:pt x="77" y="28"/>
                  </a:cubicBezTo>
                  <a:cubicBezTo>
                    <a:pt x="78" y="29"/>
                    <a:pt x="87" y="31"/>
                    <a:pt x="90" y="30"/>
                  </a:cubicBezTo>
                  <a:cubicBezTo>
                    <a:pt x="93" y="29"/>
                    <a:pt x="96" y="27"/>
                    <a:pt x="99" y="26"/>
                  </a:cubicBezTo>
                  <a:cubicBezTo>
                    <a:pt x="107" y="23"/>
                    <a:pt x="103" y="23"/>
                    <a:pt x="99" y="19"/>
                  </a:cubicBezTo>
                  <a:cubicBezTo>
                    <a:pt x="98" y="15"/>
                    <a:pt x="100" y="13"/>
                    <a:pt x="104" y="12"/>
                  </a:cubicBezTo>
                  <a:cubicBezTo>
                    <a:pt x="106" y="8"/>
                    <a:pt x="106" y="6"/>
                    <a:pt x="110" y="4"/>
                  </a:cubicBezTo>
                  <a:cubicBezTo>
                    <a:pt x="123" y="0"/>
                    <a:pt x="123" y="0"/>
                    <a:pt x="123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70">
              <a:extLst>
                <a:ext uri="{FF2B5EF4-FFF2-40B4-BE49-F238E27FC236}">
                  <a16:creationId xmlns:a16="http://schemas.microsoft.com/office/drawing/2014/main" id="{A3FF1970-E73B-1083-AF48-77EC0BB24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4" y="1877"/>
              <a:ext cx="372" cy="304"/>
            </a:xfrm>
            <a:custGeom>
              <a:avLst/>
              <a:gdLst>
                <a:gd name="T0" fmla="*/ 127 w 194"/>
                <a:gd name="T1" fmla="*/ 0 h 158"/>
                <a:gd name="T2" fmla="*/ 132 w 194"/>
                <a:gd name="T3" fmla="*/ 7 h 158"/>
                <a:gd name="T4" fmla="*/ 144 w 194"/>
                <a:gd name="T5" fmla="*/ 17 h 158"/>
                <a:gd name="T6" fmla="*/ 159 w 194"/>
                <a:gd name="T7" fmla="*/ 16 h 158"/>
                <a:gd name="T8" fmla="*/ 173 w 194"/>
                <a:gd name="T9" fmla="*/ 18 h 158"/>
                <a:gd name="T10" fmla="*/ 179 w 194"/>
                <a:gd name="T11" fmla="*/ 32 h 158"/>
                <a:gd name="T12" fmla="*/ 181 w 194"/>
                <a:gd name="T13" fmla="*/ 41 h 158"/>
                <a:gd name="T14" fmla="*/ 184 w 194"/>
                <a:gd name="T15" fmla="*/ 56 h 158"/>
                <a:gd name="T16" fmla="*/ 194 w 194"/>
                <a:gd name="T17" fmla="*/ 72 h 158"/>
                <a:gd name="T18" fmla="*/ 171 w 194"/>
                <a:gd name="T19" fmla="*/ 92 h 158"/>
                <a:gd name="T20" fmla="*/ 166 w 194"/>
                <a:gd name="T21" fmla="*/ 114 h 158"/>
                <a:gd name="T22" fmla="*/ 151 w 194"/>
                <a:gd name="T23" fmla="*/ 124 h 158"/>
                <a:gd name="T24" fmla="*/ 135 w 194"/>
                <a:gd name="T25" fmla="*/ 131 h 158"/>
                <a:gd name="T26" fmla="*/ 127 w 194"/>
                <a:gd name="T27" fmla="*/ 144 h 158"/>
                <a:gd name="T28" fmla="*/ 102 w 194"/>
                <a:gd name="T29" fmla="*/ 148 h 158"/>
                <a:gd name="T30" fmla="*/ 91 w 194"/>
                <a:gd name="T31" fmla="*/ 149 h 158"/>
                <a:gd name="T32" fmla="*/ 87 w 194"/>
                <a:gd name="T33" fmla="*/ 133 h 158"/>
                <a:gd name="T34" fmla="*/ 83 w 194"/>
                <a:gd name="T35" fmla="*/ 119 h 158"/>
                <a:gd name="T36" fmla="*/ 52 w 194"/>
                <a:gd name="T37" fmla="*/ 106 h 158"/>
                <a:gd name="T38" fmla="*/ 51 w 194"/>
                <a:gd name="T39" fmla="*/ 98 h 158"/>
                <a:gd name="T40" fmla="*/ 42 w 194"/>
                <a:gd name="T41" fmla="*/ 82 h 158"/>
                <a:gd name="T42" fmla="*/ 21 w 194"/>
                <a:gd name="T43" fmla="*/ 65 h 158"/>
                <a:gd name="T44" fmla="*/ 10 w 194"/>
                <a:gd name="T45" fmla="*/ 55 h 158"/>
                <a:gd name="T46" fmla="*/ 4 w 194"/>
                <a:gd name="T47" fmla="*/ 55 h 158"/>
                <a:gd name="T48" fmla="*/ 0 w 194"/>
                <a:gd name="T49" fmla="*/ 48 h 158"/>
                <a:gd name="T50" fmla="*/ 9 w 194"/>
                <a:gd name="T51" fmla="*/ 39 h 158"/>
                <a:gd name="T52" fmla="*/ 12 w 194"/>
                <a:gd name="T53" fmla="*/ 39 h 158"/>
                <a:gd name="T54" fmla="*/ 49 w 194"/>
                <a:gd name="T55" fmla="*/ 35 h 158"/>
                <a:gd name="T56" fmla="*/ 68 w 194"/>
                <a:gd name="T57" fmla="*/ 29 h 158"/>
                <a:gd name="T58" fmla="*/ 77 w 194"/>
                <a:gd name="T59" fmla="*/ 28 h 158"/>
                <a:gd name="T60" fmla="*/ 99 w 194"/>
                <a:gd name="T61" fmla="*/ 26 h 158"/>
                <a:gd name="T62" fmla="*/ 104 w 194"/>
                <a:gd name="T63" fmla="*/ 12 h 158"/>
                <a:gd name="T64" fmla="*/ 123 w 194"/>
                <a:gd name="T65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4" h="158">
                  <a:moveTo>
                    <a:pt x="123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8" y="2"/>
                    <a:pt x="131" y="6"/>
                    <a:pt x="132" y="7"/>
                  </a:cubicBezTo>
                  <a:cubicBezTo>
                    <a:pt x="132" y="10"/>
                    <a:pt x="133" y="12"/>
                    <a:pt x="136" y="13"/>
                  </a:cubicBezTo>
                  <a:cubicBezTo>
                    <a:pt x="139" y="13"/>
                    <a:pt x="141" y="18"/>
                    <a:pt x="144" y="17"/>
                  </a:cubicBezTo>
                  <a:cubicBezTo>
                    <a:pt x="148" y="15"/>
                    <a:pt x="149" y="20"/>
                    <a:pt x="153" y="20"/>
                  </a:cubicBezTo>
                  <a:cubicBezTo>
                    <a:pt x="155" y="18"/>
                    <a:pt x="156" y="16"/>
                    <a:pt x="159" y="16"/>
                  </a:cubicBezTo>
                  <a:cubicBezTo>
                    <a:pt x="160" y="16"/>
                    <a:pt x="162" y="17"/>
                    <a:pt x="164" y="18"/>
                  </a:cubicBezTo>
                  <a:cubicBezTo>
                    <a:pt x="167" y="18"/>
                    <a:pt x="170" y="17"/>
                    <a:pt x="173" y="18"/>
                  </a:cubicBezTo>
                  <a:cubicBezTo>
                    <a:pt x="176" y="18"/>
                    <a:pt x="174" y="21"/>
                    <a:pt x="174" y="23"/>
                  </a:cubicBezTo>
                  <a:cubicBezTo>
                    <a:pt x="173" y="27"/>
                    <a:pt x="177" y="29"/>
                    <a:pt x="179" y="32"/>
                  </a:cubicBezTo>
                  <a:cubicBezTo>
                    <a:pt x="180" y="34"/>
                    <a:pt x="179" y="40"/>
                    <a:pt x="181" y="41"/>
                  </a:cubicBezTo>
                  <a:cubicBezTo>
                    <a:pt x="181" y="41"/>
                    <a:pt x="181" y="41"/>
                    <a:pt x="181" y="41"/>
                  </a:cubicBezTo>
                  <a:cubicBezTo>
                    <a:pt x="181" y="45"/>
                    <a:pt x="189" y="48"/>
                    <a:pt x="186" y="53"/>
                  </a:cubicBezTo>
                  <a:cubicBezTo>
                    <a:pt x="185" y="53"/>
                    <a:pt x="184" y="55"/>
                    <a:pt x="184" y="56"/>
                  </a:cubicBezTo>
                  <a:cubicBezTo>
                    <a:pt x="184" y="58"/>
                    <a:pt x="187" y="58"/>
                    <a:pt x="187" y="60"/>
                  </a:cubicBezTo>
                  <a:cubicBezTo>
                    <a:pt x="190" y="64"/>
                    <a:pt x="194" y="66"/>
                    <a:pt x="194" y="72"/>
                  </a:cubicBezTo>
                  <a:cubicBezTo>
                    <a:pt x="193" y="76"/>
                    <a:pt x="193" y="80"/>
                    <a:pt x="191" y="84"/>
                  </a:cubicBezTo>
                  <a:cubicBezTo>
                    <a:pt x="188" y="95"/>
                    <a:pt x="173" y="87"/>
                    <a:pt x="171" y="92"/>
                  </a:cubicBezTo>
                  <a:cubicBezTo>
                    <a:pt x="169" y="96"/>
                    <a:pt x="168" y="101"/>
                    <a:pt x="167" y="106"/>
                  </a:cubicBezTo>
                  <a:cubicBezTo>
                    <a:pt x="166" y="114"/>
                    <a:pt x="166" y="114"/>
                    <a:pt x="166" y="114"/>
                  </a:cubicBezTo>
                  <a:cubicBezTo>
                    <a:pt x="166" y="114"/>
                    <a:pt x="166" y="114"/>
                    <a:pt x="166" y="114"/>
                  </a:cubicBezTo>
                  <a:cubicBezTo>
                    <a:pt x="151" y="124"/>
                    <a:pt x="151" y="124"/>
                    <a:pt x="151" y="124"/>
                  </a:cubicBezTo>
                  <a:cubicBezTo>
                    <a:pt x="149" y="126"/>
                    <a:pt x="146" y="126"/>
                    <a:pt x="143" y="126"/>
                  </a:cubicBezTo>
                  <a:cubicBezTo>
                    <a:pt x="140" y="128"/>
                    <a:pt x="138" y="129"/>
                    <a:pt x="135" y="131"/>
                  </a:cubicBezTo>
                  <a:cubicBezTo>
                    <a:pt x="131" y="134"/>
                    <a:pt x="125" y="130"/>
                    <a:pt x="127" y="138"/>
                  </a:cubicBezTo>
                  <a:cubicBezTo>
                    <a:pt x="127" y="141"/>
                    <a:pt x="130" y="141"/>
                    <a:pt x="127" y="144"/>
                  </a:cubicBezTo>
                  <a:cubicBezTo>
                    <a:pt x="117" y="153"/>
                    <a:pt x="117" y="153"/>
                    <a:pt x="117" y="153"/>
                  </a:cubicBezTo>
                  <a:cubicBezTo>
                    <a:pt x="112" y="158"/>
                    <a:pt x="106" y="151"/>
                    <a:pt x="102" y="148"/>
                  </a:cubicBezTo>
                  <a:cubicBezTo>
                    <a:pt x="99" y="145"/>
                    <a:pt x="94" y="148"/>
                    <a:pt x="91" y="149"/>
                  </a:cubicBezTo>
                  <a:cubicBezTo>
                    <a:pt x="91" y="149"/>
                    <a:pt x="91" y="149"/>
                    <a:pt x="91" y="149"/>
                  </a:cubicBezTo>
                  <a:cubicBezTo>
                    <a:pt x="90" y="143"/>
                    <a:pt x="90" y="143"/>
                    <a:pt x="90" y="143"/>
                  </a:cubicBezTo>
                  <a:cubicBezTo>
                    <a:pt x="89" y="140"/>
                    <a:pt x="88" y="136"/>
                    <a:pt x="87" y="133"/>
                  </a:cubicBezTo>
                  <a:cubicBezTo>
                    <a:pt x="86" y="131"/>
                    <a:pt x="85" y="130"/>
                    <a:pt x="85" y="127"/>
                  </a:cubicBezTo>
                  <a:cubicBezTo>
                    <a:pt x="85" y="125"/>
                    <a:pt x="85" y="122"/>
                    <a:pt x="83" y="119"/>
                  </a:cubicBezTo>
                  <a:cubicBezTo>
                    <a:pt x="82" y="115"/>
                    <a:pt x="76" y="113"/>
                    <a:pt x="72" y="113"/>
                  </a:cubicBezTo>
                  <a:cubicBezTo>
                    <a:pt x="52" y="106"/>
                    <a:pt x="52" y="106"/>
                    <a:pt x="52" y="106"/>
                  </a:cubicBezTo>
                  <a:cubicBezTo>
                    <a:pt x="52" y="106"/>
                    <a:pt x="52" y="106"/>
                    <a:pt x="52" y="106"/>
                  </a:cubicBezTo>
                  <a:cubicBezTo>
                    <a:pt x="52" y="103"/>
                    <a:pt x="53" y="101"/>
                    <a:pt x="51" y="98"/>
                  </a:cubicBezTo>
                  <a:cubicBezTo>
                    <a:pt x="49" y="95"/>
                    <a:pt x="46" y="93"/>
                    <a:pt x="43" y="92"/>
                  </a:cubicBezTo>
                  <a:cubicBezTo>
                    <a:pt x="41" y="88"/>
                    <a:pt x="42" y="87"/>
                    <a:pt x="42" y="82"/>
                  </a:cubicBezTo>
                  <a:cubicBezTo>
                    <a:pt x="42" y="79"/>
                    <a:pt x="40" y="77"/>
                    <a:pt x="38" y="75"/>
                  </a:cubicBezTo>
                  <a:cubicBezTo>
                    <a:pt x="33" y="70"/>
                    <a:pt x="29" y="65"/>
                    <a:pt x="21" y="65"/>
                  </a:cubicBezTo>
                  <a:cubicBezTo>
                    <a:pt x="18" y="65"/>
                    <a:pt x="14" y="64"/>
                    <a:pt x="13" y="60"/>
                  </a:cubicBezTo>
                  <a:cubicBezTo>
                    <a:pt x="12" y="58"/>
                    <a:pt x="12" y="57"/>
                    <a:pt x="10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3" y="53"/>
                    <a:pt x="3" y="52"/>
                    <a:pt x="1" y="51"/>
                  </a:cubicBezTo>
                  <a:cubicBezTo>
                    <a:pt x="0" y="50"/>
                    <a:pt x="0" y="49"/>
                    <a:pt x="0" y="48"/>
                  </a:cubicBezTo>
                  <a:cubicBezTo>
                    <a:pt x="0" y="45"/>
                    <a:pt x="0" y="42"/>
                    <a:pt x="2" y="41"/>
                  </a:cubicBezTo>
                  <a:cubicBezTo>
                    <a:pt x="4" y="39"/>
                    <a:pt x="6" y="40"/>
                    <a:pt x="9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9" y="42"/>
                    <a:pt x="27" y="38"/>
                    <a:pt x="31" y="34"/>
                  </a:cubicBezTo>
                  <a:cubicBezTo>
                    <a:pt x="40" y="23"/>
                    <a:pt x="43" y="39"/>
                    <a:pt x="49" y="35"/>
                  </a:cubicBezTo>
                  <a:cubicBezTo>
                    <a:pt x="52" y="34"/>
                    <a:pt x="53" y="27"/>
                    <a:pt x="56" y="28"/>
                  </a:cubicBezTo>
                  <a:cubicBezTo>
                    <a:pt x="61" y="28"/>
                    <a:pt x="64" y="30"/>
                    <a:pt x="68" y="29"/>
                  </a:cubicBezTo>
                  <a:cubicBezTo>
                    <a:pt x="70" y="29"/>
                    <a:pt x="73" y="26"/>
                    <a:pt x="74" y="24"/>
                  </a:cubicBezTo>
                  <a:cubicBezTo>
                    <a:pt x="76" y="24"/>
                    <a:pt x="76" y="26"/>
                    <a:pt x="77" y="28"/>
                  </a:cubicBezTo>
                  <a:cubicBezTo>
                    <a:pt x="78" y="29"/>
                    <a:pt x="87" y="31"/>
                    <a:pt x="90" y="30"/>
                  </a:cubicBezTo>
                  <a:cubicBezTo>
                    <a:pt x="93" y="29"/>
                    <a:pt x="96" y="27"/>
                    <a:pt x="99" y="26"/>
                  </a:cubicBezTo>
                  <a:cubicBezTo>
                    <a:pt x="107" y="23"/>
                    <a:pt x="103" y="23"/>
                    <a:pt x="99" y="19"/>
                  </a:cubicBezTo>
                  <a:cubicBezTo>
                    <a:pt x="98" y="15"/>
                    <a:pt x="100" y="13"/>
                    <a:pt x="104" y="12"/>
                  </a:cubicBezTo>
                  <a:cubicBezTo>
                    <a:pt x="106" y="8"/>
                    <a:pt x="106" y="6"/>
                    <a:pt x="110" y="4"/>
                  </a:cubicBezTo>
                  <a:cubicBezTo>
                    <a:pt x="123" y="0"/>
                    <a:pt x="123" y="0"/>
                    <a:pt x="123" y="0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71">
              <a:extLst>
                <a:ext uri="{FF2B5EF4-FFF2-40B4-BE49-F238E27FC236}">
                  <a16:creationId xmlns:a16="http://schemas.microsoft.com/office/drawing/2014/main" id="{EFC4D194-AA33-AFB1-BE2A-60BFF0554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8" y="1720"/>
              <a:ext cx="389" cy="238"/>
            </a:xfrm>
            <a:custGeom>
              <a:avLst/>
              <a:gdLst>
                <a:gd name="T0" fmla="*/ 115 w 203"/>
                <a:gd name="T1" fmla="*/ 2 h 124"/>
                <a:gd name="T2" fmla="*/ 120 w 203"/>
                <a:gd name="T3" fmla="*/ 7 h 124"/>
                <a:gd name="T4" fmla="*/ 124 w 203"/>
                <a:gd name="T5" fmla="*/ 11 h 124"/>
                <a:gd name="T6" fmla="*/ 128 w 203"/>
                <a:gd name="T7" fmla="*/ 18 h 124"/>
                <a:gd name="T8" fmla="*/ 131 w 203"/>
                <a:gd name="T9" fmla="*/ 26 h 124"/>
                <a:gd name="T10" fmla="*/ 149 w 203"/>
                <a:gd name="T11" fmla="*/ 29 h 124"/>
                <a:gd name="T12" fmla="*/ 158 w 203"/>
                <a:gd name="T13" fmla="*/ 26 h 124"/>
                <a:gd name="T14" fmla="*/ 170 w 203"/>
                <a:gd name="T15" fmla="*/ 32 h 124"/>
                <a:gd name="T16" fmla="*/ 190 w 203"/>
                <a:gd name="T17" fmla="*/ 44 h 124"/>
                <a:gd name="T18" fmla="*/ 195 w 203"/>
                <a:gd name="T19" fmla="*/ 45 h 124"/>
                <a:gd name="T20" fmla="*/ 202 w 203"/>
                <a:gd name="T21" fmla="*/ 49 h 124"/>
                <a:gd name="T22" fmla="*/ 200 w 203"/>
                <a:gd name="T23" fmla="*/ 59 h 124"/>
                <a:gd name="T24" fmla="*/ 200 w 203"/>
                <a:gd name="T25" fmla="*/ 65 h 124"/>
                <a:gd name="T26" fmla="*/ 200 w 203"/>
                <a:gd name="T27" fmla="*/ 65 h 124"/>
                <a:gd name="T28" fmla="*/ 196 w 203"/>
                <a:gd name="T29" fmla="*/ 77 h 124"/>
                <a:gd name="T30" fmla="*/ 184 w 203"/>
                <a:gd name="T31" fmla="*/ 87 h 124"/>
                <a:gd name="T32" fmla="*/ 181 w 203"/>
                <a:gd name="T33" fmla="*/ 91 h 124"/>
                <a:gd name="T34" fmla="*/ 174 w 203"/>
                <a:gd name="T35" fmla="*/ 84 h 124"/>
                <a:gd name="T36" fmla="*/ 165 w 203"/>
                <a:gd name="T37" fmla="*/ 83 h 124"/>
                <a:gd name="T38" fmla="*/ 155 w 203"/>
                <a:gd name="T39" fmla="*/ 85 h 124"/>
                <a:gd name="T40" fmla="*/ 145 w 203"/>
                <a:gd name="T41" fmla="*/ 83 h 124"/>
                <a:gd name="T42" fmla="*/ 123 w 203"/>
                <a:gd name="T43" fmla="*/ 83 h 124"/>
                <a:gd name="T44" fmla="*/ 120 w 203"/>
                <a:gd name="T45" fmla="*/ 92 h 124"/>
                <a:gd name="T46" fmla="*/ 110 w 203"/>
                <a:gd name="T47" fmla="*/ 104 h 124"/>
                <a:gd name="T48" fmla="*/ 110 w 203"/>
                <a:gd name="T49" fmla="*/ 112 h 124"/>
                <a:gd name="T50" fmla="*/ 92 w 203"/>
                <a:gd name="T51" fmla="*/ 116 h 124"/>
                <a:gd name="T52" fmla="*/ 79 w 203"/>
                <a:gd name="T53" fmla="*/ 117 h 124"/>
                <a:gd name="T54" fmla="*/ 69 w 203"/>
                <a:gd name="T55" fmla="*/ 122 h 124"/>
                <a:gd name="T56" fmla="*/ 64 w 203"/>
                <a:gd name="T57" fmla="*/ 124 h 124"/>
                <a:gd name="T58" fmla="*/ 58 w 203"/>
                <a:gd name="T59" fmla="*/ 122 h 124"/>
                <a:gd name="T60" fmla="*/ 53 w 203"/>
                <a:gd name="T61" fmla="*/ 123 h 124"/>
                <a:gd name="T62" fmla="*/ 53 w 203"/>
                <a:gd name="T63" fmla="*/ 123 h 124"/>
                <a:gd name="T64" fmla="*/ 52 w 203"/>
                <a:gd name="T65" fmla="*/ 115 h 124"/>
                <a:gd name="T66" fmla="*/ 47 w 203"/>
                <a:gd name="T67" fmla="*/ 105 h 124"/>
                <a:gd name="T68" fmla="*/ 46 w 203"/>
                <a:gd name="T69" fmla="*/ 100 h 124"/>
                <a:gd name="T70" fmla="*/ 36 w 203"/>
                <a:gd name="T71" fmla="*/ 100 h 124"/>
                <a:gd name="T72" fmla="*/ 31 w 203"/>
                <a:gd name="T73" fmla="*/ 99 h 124"/>
                <a:gd name="T74" fmla="*/ 25 w 203"/>
                <a:gd name="T75" fmla="*/ 102 h 124"/>
                <a:gd name="T76" fmla="*/ 16 w 203"/>
                <a:gd name="T77" fmla="*/ 99 h 124"/>
                <a:gd name="T78" fmla="*/ 8 w 203"/>
                <a:gd name="T79" fmla="*/ 95 h 124"/>
                <a:gd name="T80" fmla="*/ 4 w 203"/>
                <a:gd name="T81" fmla="*/ 89 h 124"/>
                <a:gd name="T82" fmla="*/ 0 w 203"/>
                <a:gd name="T83" fmla="*/ 82 h 124"/>
                <a:gd name="T84" fmla="*/ 0 w 203"/>
                <a:gd name="T85" fmla="*/ 82 h 124"/>
                <a:gd name="T86" fmla="*/ 3 w 203"/>
                <a:gd name="T87" fmla="*/ 79 h 124"/>
                <a:gd name="T88" fmla="*/ 6 w 203"/>
                <a:gd name="T89" fmla="*/ 76 h 124"/>
                <a:gd name="T90" fmla="*/ 8 w 203"/>
                <a:gd name="T91" fmla="*/ 73 h 124"/>
                <a:gd name="T92" fmla="*/ 15 w 203"/>
                <a:gd name="T93" fmla="*/ 71 h 124"/>
                <a:gd name="T94" fmla="*/ 27 w 203"/>
                <a:gd name="T95" fmla="*/ 65 h 124"/>
                <a:gd name="T96" fmla="*/ 37 w 203"/>
                <a:gd name="T97" fmla="*/ 53 h 124"/>
                <a:gd name="T98" fmla="*/ 59 w 203"/>
                <a:gd name="T99" fmla="*/ 53 h 124"/>
                <a:gd name="T100" fmla="*/ 71 w 203"/>
                <a:gd name="T101" fmla="*/ 53 h 124"/>
                <a:gd name="T102" fmla="*/ 78 w 203"/>
                <a:gd name="T103" fmla="*/ 42 h 124"/>
                <a:gd name="T104" fmla="*/ 87 w 203"/>
                <a:gd name="T105" fmla="*/ 32 h 124"/>
                <a:gd name="T106" fmla="*/ 90 w 203"/>
                <a:gd name="T107" fmla="*/ 21 h 124"/>
                <a:gd name="T108" fmla="*/ 92 w 203"/>
                <a:gd name="T109" fmla="*/ 13 h 124"/>
                <a:gd name="T110" fmla="*/ 93 w 203"/>
                <a:gd name="T111" fmla="*/ 3 h 124"/>
                <a:gd name="T112" fmla="*/ 93 w 203"/>
                <a:gd name="T113" fmla="*/ 3 h 124"/>
                <a:gd name="T114" fmla="*/ 97 w 203"/>
                <a:gd name="T115" fmla="*/ 3 h 124"/>
                <a:gd name="T116" fmla="*/ 105 w 203"/>
                <a:gd name="T117" fmla="*/ 1 h 124"/>
                <a:gd name="T118" fmla="*/ 112 w 203"/>
                <a:gd name="T119" fmla="*/ 0 h 124"/>
                <a:gd name="T120" fmla="*/ 115 w 203"/>
                <a:gd name="T121" fmla="*/ 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3" h="124">
                  <a:moveTo>
                    <a:pt x="115" y="2"/>
                  </a:moveTo>
                  <a:cubicBezTo>
                    <a:pt x="115" y="5"/>
                    <a:pt x="115" y="6"/>
                    <a:pt x="120" y="7"/>
                  </a:cubicBezTo>
                  <a:cubicBezTo>
                    <a:pt x="122" y="8"/>
                    <a:pt x="123" y="9"/>
                    <a:pt x="124" y="11"/>
                  </a:cubicBezTo>
                  <a:cubicBezTo>
                    <a:pt x="124" y="14"/>
                    <a:pt x="129" y="16"/>
                    <a:pt x="128" y="18"/>
                  </a:cubicBezTo>
                  <a:cubicBezTo>
                    <a:pt x="128" y="21"/>
                    <a:pt x="126" y="25"/>
                    <a:pt x="131" y="26"/>
                  </a:cubicBezTo>
                  <a:cubicBezTo>
                    <a:pt x="137" y="25"/>
                    <a:pt x="144" y="27"/>
                    <a:pt x="149" y="29"/>
                  </a:cubicBezTo>
                  <a:cubicBezTo>
                    <a:pt x="153" y="29"/>
                    <a:pt x="157" y="30"/>
                    <a:pt x="158" y="26"/>
                  </a:cubicBezTo>
                  <a:cubicBezTo>
                    <a:pt x="160" y="19"/>
                    <a:pt x="168" y="29"/>
                    <a:pt x="170" y="32"/>
                  </a:cubicBezTo>
                  <a:cubicBezTo>
                    <a:pt x="173" y="41"/>
                    <a:pt x="180" y="44"/>
                    <a:pt x="190" y="44"/>
                  </a:cubicBezTo>
                  <a:cubicBezTo>
                    <a:pt x="192" y="44"/>
                    <a:pt x="194" y="45"/>
                    <a:pt x="195" y="45"/>
                  </a:cubicBezTo>
                  <a:cubicBezTo>
                    <a:pt x="198" y="45"/>
                    <a:pt x="202" y="47"/>
                    <a:pt x="202" y="49"/>
                  </a:cubicBezTo>
                  <a:cubicBezTo>
                    <a:pt x="203" y="53"/>
                    <a:pt x="200" y="56"/>
                    <a:pt x="200" y="59"/>
                  </a:cubicBezTo>
                  <a:cubicBezTo>
                    <a:pt x="200" y="65"/>
                    <a:pt x="200" y="65"/>
                    <a:pt x="200" y="65"/>
                  </a:cubicBezTo>
                  <a:cubicBezTo>
                    <a:pt x="200" y="65"/>
                    <a:pt x="200" y="65"/>
                    <a:pt x="200" y="65"/>
                  </a:cubicBezTo>
                  <a:cubicBezTo>
                    <a:pt x="199" y="69"/>
                    <a:pt x="199" y="73"/>
                    <a:pt x="196" y="77"/>
                  </a:cubicBezTo>
                  <a:cubicBezTo>
                    <a:pt x="194" y="81"/>
                    <a:pt x="185" y="82"/>
                    <a:pt x="184" y="87"/>
                  </a:cubicBezTo>
                  <a:cubicBezTo>
                    <a:pt x="184" y="91"/>
                    <a:pt x="184" y="91"/>
                    <a:pt x="181" y="91"/>
                  </a:cubicBezTo>
                  <a:cubicBezTo>
                    <a:pt x="176" y="91"/>
                    <a:pt x="177" y="85"/>
                    <a:pt x="174" y="84"/>
                  </a:cubicBezTo>
                  <a:cubicBezTo>
                    <a:pt x="165" y="83"/>
                    <a:pt x="165" y="83"/>
                    <a:pt x="165" y="83"/>
                  </a:cubicBezTo>
                  <a:cubicBezTo>
                    <a:pt x="160" y="82"/>
                    <a:pt x="159" y="82"/>
                    <a:pt x="155" y="85"/>
                  </a:cubicBezTo>
                  <a:cubicBezTo>
                    <a:pt x="152" y="87"/>
                    <a:pt x="148" y="84"/>
                    <a:pt x="145" y="83"/>
                  </a:cubicBezTo>
                  <a:cubicBezTo>
                    <a:pt x="142" y="82"/>
                    <a:pt x="124" y="81"/>
                    <a:pt x="123" y="83"/>
                  </a:cubicBezTo>
                  <a:cubicBezTo>
                    <a:pt x="122" y="84"/>
                    <a:pt x="121" y="91"/>
                    <a:pt x="120" y="92"/>
                  </a:cubicBezTo>
                  <a:cubicBezTo>
                    <a:pt x="118" y="96"/>
                    <a:pt x="110" y="101"/>
                    <a:pt x="110" y="104"/>
                  </a:cubicBezTo>
                  <a:cubicBezTo>
                    <a:pt x="110" y="112"/>
                    <a:pt x="110" y="112"/>
                    <a:pt x="110" y="112"/>
                  </a:cubicBezTo>
                  <a:cubicBezTo>
                    <a:pt x="105" y="115"/>
                    <a:pt x="98" y="116"/>
                    <a:pt x="92" y="116"/>
                  </a:cubicBezTo>
                  <a:cubicBezTo>
                    <a:pt x="88" y="116"/>
                    <a:pt x="82" y="116"/>
                    <a:pt x="79" y="117"/>
                  </a:cubicBezTo>
                  <a:cubicBezTo>
                    <a:pt x="74" y="118"/>
                    <a:pt x="73" y="120"/>
                    <a:pt x="69" y="122"/>
                  </a:cubicBezTo>
                  <a:cubicBezTo>
                    <a:pt x="68" y="123"/>
                    <a:pt x="66" y="123"/>
                    <a:pt x="64" y="124"/>
                  </a:cubicBezTo>
                  <a:cubicBezTo>
                    <a:pt x="62" y="124"/>
                    <a:pt x="60" y="121"/>
                    <a:pt x="58" y="122"/>
                  </a:cubicBezTo>
                  <a:cubicBezTo>
                    <a:pt x="56" y="123"/>
                    <a:pt x="55" y="124"/>
                    <a:pt x="53" y="123"/>
                  </a:cubicBezTo>
                  <a:cubicBezTo>
                    <a:pt x="53" y="123"/>
                    <a:pt x="53" y="123"/>
                    <a:pt x="53" y="123"/>
                  </a:cubicBezTo>
                  <a:cubicBezTo>
                    <a:pt x="52" y="123"/>
                    <a:pt x="52" y="116"/>
                    <a:pt x="52" y="115"/>
                  </a:cubicBezTo>
                  <a:cubicBezTo>
                    <a:pt x="50" y="111"/>
                    <a:pt x="46" y="109"/>
                    <a:pt x="47" y="105"/>
                  </a:cubicBezTo>
                  <a:cubicBezTo>
                    <a:pt x="47" y="103"/>
                    <a:pt x="49" y="100"/>
                    <a:pt x="46" y="100"/>
                  </a:cubicBezTo>
                  <a:cubicBezTo>
                    <a:pt x="43" y="99"/>
                    <a:pt x="39" y="100"/>
                    <a:pt x="36" y="100"/>
                  </a:cubicBezTo>
                  <a:cubicBezTo>
                    <a:pt x="34" y="99"/>
                    <a:pt x="32" y="99"/>
                    <a:pt x="31" y="99"/>
                  </a:cubicBezTo>
                  <a:cubicBezTo>
                    <a:pt x="29" y="99"/>
                    <a:pt x="28" y="100"/>
                    <a:pt x="25" y="102"/>
                  </a:cubicBezTo>
                  <a:cubicBezTo>
                    <a:pt x="21" y="102"/>
                    <a:pt x="21" y="97"/>
                    <a:pt x="16" y="99"/>
                  </a:cubicBezTo>
                  <a:cubicBezTo>
                    <a:pt x="13" y="100"/>
                    <a:pt x="12" y="95"/>
                    <a:pt x="8" y="95"/>
                  </a:cubicBezTo>
                  <a:cubicBezTo>
                    <a:pt x="5" y="94"/>
                    <a:pt x="4" y="92"/>
                    <a:pt x="4" y="89"/>
                  </a:cubicBezTo>
                  <a:cubicBezTo>
                    <a:pt x="3" y="88"/>
                    <a:pt x="1" y="84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4" y="78"/>
                    <a:pt x="5" y="77"/>
                    <a:pt x="6" y="76"/>
                  </a:cubicBezTo>
                  <a:cubicBezTo>
                    <a:pt x="7" y="75"/>
                    <a:pt x="8" y="74"/>
                    <a:pt x="8" y="73"/>
                  </a:cubicBezTo>
                  <a:cubicBezTo>
                    <a:pt x="10" y="72"/>
                    <a:pt x="13" y="71"/>
                    <a:pt x="15" y="71"/>
                  </a:cubicBezTo>
                  <a:cubicBezTo>
                    <a:pt x="17" y="70"/>
                    <a:pt x="26" y="67"/>
                    <a:pt x="27" y="65"/>
                  </a:cubicBezTo>
                  <a:cubicBezTo>
                    <a:pt x="30" y="63"/>
                    <a:pt x="32" y="55"/>
                    <a:pt x="37" y="53"/>
                  </a:cubicBezTo>
                  <a:cubicBezTo>
                    <a:pt x="44" y="51"/>
                    <a:pt x="52" y="55"/>
                    <a:pt x="59" y="53"/>
                  </a:cubicBezTo>
                  <a:cubicBezTo>
                    <a:pt x="63" y="52"/>
                    <a:pt x="67" y="55"/>
                    <a:pt x="71" y="53"/>
                  </a:cubicBezTo>
                  <a:cubicBezTo>
                    <a:pt x="74" y="50"/>
                    <a:pt x="77" y="46"/>
                    <a:pt x="78" y="42"/>
                  </a:cubicBezTo>
                  <a:cubicBezTo>
                    <a:pt x="81" y="40"/>
                    <a:pt x="84" y="35"/>
                    <a:pt x="87" y="32"/>
                  </a:cubicBezTo>
                  <a:cubicBezTo>
                    <a:pt x="89" y="27"/>
                    <a:pt x="88" y="24"/>
                    <a:pt x="90" y="21"/>
                  </a:cubicBezTo>
                  <a:cubicBezTo>
                    <a:pt x="91" y="18"/>
                    <a:pt x="92" y="15"/>
                    <a:pt x="92" y="13"/>
                  </a:cubicBezTo>
                  <a:cubicBezTo>
                    <a:pt x="92" y="10"/>
                    <a:pt x="92" y="7"/>
                    <a:pt x="93" y="3"/>
                  </a:cubicBezTo>
                  <a:cubicBezTo>
                    <a:pt x="93" y="3"/>
                    <a:pt x="93" y="3"/>
                    <a:pt x="93" y="3"/>
                  </a:cubicBezTo>
                  <a:cubicBezTo>
                    <a:pt x="95" y="2"/>
                    <a:pt x="95" y="3"/>
                    <a:pt x="97" y="3"/>
                  </a:cubicBezTo>
                  <a:cubicBezTo>
                    <a:pt x="100" y="4"/>
                    <a:pt x="102" y="2"/>
                    <a:pt x="105" y="1"/>
                  </a:cubicBezTo>
                  <a:cubicBezTo>
                    <a:pt x="107" y="0"/>
                    <a:pt x="110" y="0"/>
                    <a:pt x="112" y="0"/>
                  </a:cubicBezTo>
                  <a:cubicBezTo>
                    <a:pt x="115" y="2"/>
                    <a:pt x="115" y="2"/>
                    <a:pt x="115" y="2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72">
              <a:extLst>
                <a:ext uri="{FF2B5EF4-FFF2-40B4-BE49-F238E27FC236}">
                  <a16:creationId xmlns:a16="http://schemas.microsoft.com/office/drawing/2014/main" id="{3935B8E6-858A-D50B-723C-CC9F193881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8" y="1720"/>
              <a:ext cx="389" cy="238"/>
            </a:xfrm>
            <a:custGeom>
              <a:avLst/>
              <a:gdLst>
                <a:gd name="T0" fmla="*/ 115 w 203"/>
                <a:gd name="T1" fmla="*/ 2 h 124"/>
                <a:gd name="T2" fmla="*/ 120 w 203"/>
                <a:gd name="T3" fmla="*/ 7 h 124"/>
                <a:gd name="T4" fmla="*/ 124 w 203"/>
                <a:gd name="T5" fmla="*/ 11 h 124"/>
                <a:gd name="T6" fmla="*/ 128 w 203"/>
                <a:gd name="T7" fmla="*/ 18 h 124"/>
                <a:gd name="T8" fmla="*/ 131 w 203"/>
                <a:gd name="T9" fmla="*/ 26 h 124"/>
                <a:gd name="T10" fmla="*/ 149 w 203"/>
                <a:gd name="T11" fmla="*/ 29 h 124"/>
                <a:gd name="T12" fmla="*/ 158 w 203"/>
                <a:gd name="T13" fmla="*/ 26 h 124"/>
                <a:gd name="T14" fmla="*/ 170 w 203"/>
                <a:gd name="T15" fmla="*/ 32 h 124"/>
                <a:gd name="T16" fmla="*/ 190 w 203"/>
                <a:gd name="T17" fmla="*/ 44 h 124"/>
                <a:gd name="T18" fmla="*/ 195 w 203"/>
                <a:gd name="T19" fmla="*/ 45 h 124"/>
                <a:gd name="T20" fmla="*/ 202 w 203"/>
                <a:gd name="T21" fmla="*/ 49 h 124"/>
                <a:gd name="T22" fmla="*/ 200 w 203"/>
                <a:gd name="T23" fmla="*/ 59 h 124"/>
                <a:gd name="T24" fmla="*/ 200 w 203"/>
                <a:gd name="T25" fmla="*/ 65 h 124"/>
                <a:gd name="T26" fmla="*/ 200 w 203"/>
                <a:gd name="T27" fmla="*/ 65 h 124"/>
                <a:gd name="T28" fmla="*/ 196 w 203"/>
                <a:gd name="T29" fmla="*/ 77 h 124"/>
                <a:gd name="T30" fmla="*/ 184 w 203"/>
                <a:gd name="T31" fmla="*/ 87 h 124"/>
                <a:gd name="T32" fmla="*/ 181 w 203"/>
                <a:gd name="T33" fmla="*/ 91 h 124"/>
                <a:gd name="T34" fmla="*/ 174 w 203"/>
                <a:gd name="T35" fmla="*/ 84 h 124"/>
                <a:gd name="T36" fmla="*/ 165 w 203"/>
                <a:gd name="T37" fmla="*/ 83 h 124"/>
                <a:gd name="T38" fmla="*/ 155 w 203"/>
                <a:gd name="T39" fmla="*/ 85 h 124"/>
                <a:gd name="T40" fmla="*/ 145 w 203"/>
                <a:gd name="T41" fmla="*/ 83 h 124"/>
                <a:gd name="T42" fmla="*/ 123 w 203"/>
                <a:gd name="T43" fmla="*/ 83 h 124"/>
                <a:gd name="T44" fmla="*/ 120 w 203"/>
                <a:gd name="T45" fmla="*/ 92 h 124"/>
                <a:gd name="T46" fmla="*/ 110 w 203"/>
                <a:gd name="T47" fmla="*/ 104 h 124"/>
                <a:gd name="T48" fmla="*/ 110 w 203"/>
                <a:gd name="T49" fmla="*/ 112 h 124"/>
                <a:gd name="T50" fmla="*/ 92 w 203"/>
                <a:gd name="T51" fmla="*/ 116 h 124"/>
                <a:gd name="T52" fmla="*/ 79 w 203"/>
                <a:gd name="T53" fmla="*/ 117 h 124"/>
                <a:gd name="T54" fmla="*/ 69 w 203"/>
                <a:gd name="T55" fmla="*/ 122 h 124"/>
                <a:gd name="T56" fmla="*/ 64 w 203"/>
                <a:gd name="T57" fmla="*/ 124 h 124"/>
                <a:gd name="T58" fmla="*/ 58 w 203"/>
                <a:gd name="T59" fmla="*/ 122 h 124"/>
                <a:gd name="T60" fmla="*/ 53 w 203"/>
                <a:gd name="T61" fmla="*/ 123 h 124"/>
                <a:gd name="T62" fmla="*/ 53 w 203"/>
                <a:gd name="T63" fmla="*/ 123 h 124"/>
                <a:gd name="T64" fmla="*/ 52 w 203"/>
                <a:gd name="T65" fmla="*/ 115 h 124"/>
                <a:gd name="T66" fmla="*/ 47 w 203"/>
                <a:gd name="T67" fmla="*/ 105 h 124"/>
                <a:gd name="T68" fmla="*/ 46 w 203"/>
                <a:gd name="T69" fmla="*/ 100 h 124"/>
                <a:gd name="T70" fmla="*/ 36 w 203"/>
                <a:gd name="T71" fmla="*/ 100 h 124"/>
                <a:gd name="T72" fmla="*/ 31 w 203"/>
                <a:gd name="T73" fmla="*/ 99 h 124"/>
                <a:gd name="T74" fmla="*/ 25 w 203"/>
                <a:gd name="T75" fmla="*/ 102 h 124"/>
                <a:gd name="T76" fmla="*/ 16 w 203"/>
                <a:gd name="T77" fmla="*/ 99 h 124"/>
                <a:gd name="T78" fmla="*/ 8 w 203"/>
                <a:gd name="T79" fmla="*/ 95 h 124"/>
                <a:gd name="T80" fmla="*/ 4 w 203"/>
                <a:gd name="T81" fmla="*/ 89 h 124"/>
                <a:gd name="T82" fmla="*/ 0 w 203"/>
                <a:gd name="T83" fmla="*/ 82 h 124"/>
                <a:gd name="T84" fmla="*/ 0 w 203"/>
                <a:gd name="T85" fmla="*/ 82 h 124"/>
                <a:gd name="T86" fmla="*/ 3 w 203"/>
                <a:gd name="T87" fmla="*/ 79 h 124"/>
                <a:gd name="T88" fmla="*/ 6 w 203"/>
                <a:gd name="T89" fmla="*/ 76 h 124"/>
                <a:gd name="T90" fmla="*/ 8 w 203"/>
                <a:gd name="T91" fmla="*/ 73 h 124"/>
                <a:gd name="T92" fmla="*/ 15 w 203"/>
                <a:gd name="T93" fmla="*/ 71 h 124"/>
                <a:gd name="T94" fmla="*/ 27 w 203"/>
                <a:gd name="T95" fmla="*/ 65 h 124"/>
                <a:gd name="T96" fmla="*/ 37 w 203"/>
                <a:gd name="T97" fmla="*/ 53 h 124"/>
                <a:gd name="T98" fmla="*/ 59 w 203"/>
                <a:gd name="T99" fmla="*/ 53 h 124"/>
                <a:gd name="T100" fmla="*/ 71 w 203"/>
                <a:gd name="T101" fmla="*/ 53 h 124"/>
                <a:gd name="T102" fmla="*/ 78 w 203"/>
                <a:gd name="T103" fmla="*/ 42 h 124"/>
                <a:gd name="T104" fmla="*/ 87 w 203"/>
                <a:gd name="T105" fmla="*/ 32 h 124"/>
                <a:gd name="T106" fmla="*/ 90 w 203"/>
                <a:gd name="T107" fmla="*/ 21 h 124"/>
                <a:gd name="T108" fmla="*/ 92 w 203"/>
                <a:gd name="T109" fmla="*/ 13 h 124"/>
                <a:gd name="T110" fmla="*/ 93 w 203"/>
                <a:gd name="T111" fmla="*/ 3 h 124"/>
                <a:gd name="T112" fmla="*/ 93 w 203"/>
                <a:gd name="T113" fmla="*/ 3 h 124"/>
                <a:gd name="T114" fmla="*/ 97 w 203"/>
                <a:gd name="T115" fmla="*/ 3 h 124"/>
                <a:gd name="T116" fmla="*/ 105 w 203"/>
                <a:gd name="T117" fmla="*/ 1 h 124"/>
                <a:gd name="T118" fmla="*/ 112 w 203"/>
                <a:gd name="T119" fmla="*/ 0 h 124"/>
                <a:gd name="T120" fmla="*/ 115 w 203"/>
                <a:gd name="T121" fmla="*/ 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3" h="124">
                  <a:moveTo>
                    <a:pt x="115" y="2"/>
                  </a:moveTo>
                  <a:cubicBezTo>
                    <a:pt x="115" y="5"/>
                    <a:pt x="115" y="6"/>
                    <a:pt x="120" y="7"/>
                  </a:cubicBezTo>
                  <a:cubicBezTo>
                    <a:pt x="122" y="8"/>
                    <a:pt x="123" y="9"/>
                    <a:pt x="124" y="11"/>
                  </a:cubicBezTo>
                  <a:cubicBezTo>
                    <a:pt x="124" y="14"/>
                    <a:pt x="129" y="16"/>
                    <a:pt x="128" y="18"/>
                  </a:cubicBezTo>
                  <a:cubicBezTo>
                    <a:pt x="128" y="21"/>
                    <a:pt x="126" y="25"/>
                    <a:pt x="131" y="26"/>
                  </a:cubicBezTo>
                  <a:cubicBezTo>
                    <a:pt x="137" y="25"/>
                    <a:pt x="144" y="27"/>
                    <a:pt x="149" y="29"/>
                  </a:cubicBezTo>
                  <a:cubicBezTo>
                    <a:pt x="153" y="29"/>
                    <a:pt x="157" y="30"/>
                    <a:pt x="158" y="26"/>
                  </a:cubicBezTo>
                  <a:cubicBezTo>
                    <a:pt x="160" y="19"/>
                    <a:pt x="168" y="29"/>
                    <a:pt x="170" y="32"/>
                  </a:cubicBezTo>
                  <a:cubicBezTo>
                    <a:pt x="173" y="41"/>
                    <a:pt x="180" y="44"/>
                    <a:pt x="190" y="44"/>
                  </a:cubicBezTo>
                  <a:cubicBezTo>
                    <a:pt x="192" y="44"/>
                    <a:pt x="194" y="45"/>
                    <a:pt x="195" y="45"/>
                  </a:cubicBezTo>
                  <a:cubicBezTo>
                    <a:pt x="198" y="45"/>
                    <a:pt x="202" y="47"/>
                    <a:pt x="202" y="49"/>
                  </a:cubicBezTo>
                  <a:cubicBezTo>
                    <a:pt x="203" y="53"/>
                    <a:pt x="200" y="56"/>
                    <a:pt x="200" y="59"/>
                  </a:cubicBezTo>
                  <a:cubicBezTo>
                    <a:pt x="200" y="65"/>
                    <a:pt x="200" y="65"/>
                    <a:pt x="200" y="65"/>
                  </a:cubicBezTo>
                  <a:cubicBezTo>
                    <a:pt x="200" y="65"/>
                    <a:pt x="200" y="65"/>
                    <a:pt x="200" y="65"/>
                  </a:cubicBezTo>
                  <a:cubicBezTo>
                    <a:pt x="199" y="69"/>
                    <a:pt x="199" y="73"/>
                    <a:pt x="196" y="77"/>
                  </a:cubicBezTo>
                  <a:cubicBezTo>
                    <a:pt x="194" y="81"/>
                    <a:pt x="185" y="82"/>
                    <a:pt x="184" y="87"/>
                  </a:cubicBezTo>
                  <a:cubicBezTo>
                    <a:pt x="184" y="91"/>
                    <a:pt x="184" y="91"/>
                    <a:pt x="181" y="91"/>
                  </a:cubicBezTo>
                  <a:cubicBezTo>
                    <a:pt x="176" y="91"/>
                    <a:pt x="177" y="85"/>
                    <a:pt x="174" y="84"/>
                  </a:cubicBezTo>
                  <a:cubicBezTo>
                    <a:pt x="165" y="83"/>
                    <a:pt x="165" y="83"/>
                    <a:pt x="165" y="83"/>
                  </a:cubicBezTo>
                  <a:cubicBezTo>
                    <a:pt x="160" y="82"/>
                    <a:pt x="159" y="82"/>
                    <a:pt x="155" y="85"/>
                  </a:cubicBezTo>
                  <a:cubicBezTo>
                    <a:pt x="152" y="87"/>
                    <a:pt x="148" y="84"/>
                    <a:pt x="145" y="83"/>
                  </a:cubicBezTo>
                  <a:cubicBezTo>
                    <a:pt x="142" y="82"/>
                    <a:pt x="124" y="81"/>
                    <a:pt x="123" y="83"/>
                  </a:cubicBezTo>
                  <a:cubicBezTo>
                    <a:pt x="122" y="84"/>
                    <a:pt x="121" y="91"/>
                    <a:pt x="120" y="92"/>
                  </a:cubicBezTo>
                  <a:cubicBezTo>
                    <a:pt x="118" y="96"/>
                    <a:pt x="110" y="101"/>
                    <a:pt x="110" y="104"/>
                  </a:cubicBezTo>
                  <a:cubicBezTo>
                    <a:pt x="110" y="112"/>
                    <a:pt x="110" y="112"/>
                    <a:pt x="110" y="112"/>
                  </a:cubicBezTo>
                  <a:cubicBezTo>
                    <a:pt x="105" y="115"/>
                    <a:pt x="98" y="116"/>
                    <a:pt x="92" y="116"/>
                  </a:cubicBezTo>
                  <a:cubicBezTo>
                    <a:pt x="88" y="116"/>
                    <a:pt x="82" y="116"/>
                    <a:pt x="79" y="117"/>
                  </a:cubicBezTo>
                  <a:cubicBezTo>
                    <a:pt x="74" y="118"/>
                    <a:pt x="73" y="120"/>
                    <a:pt x="69" y="122"/>
                  </a:cubicBezTo>
                  <a:cubicBezTo>
                    <a:pt x="68" y="123"/>
                    <a:pt x="66" y="123"/>
                    <a:pt x="64" y="124"/>
                  </a:cubicBezTo>
                  <a:cubicBezTo>
                    <a:pt x="62" y="124"/>
                    <a:pt x="60" y="121"/>
                    <a:pt x="58" y="122"/>
                  </a:cubicBezTo>
                  <a:cubicBezTo>
                    <a:pt x="56" y="123"/>
                    <a:pt x="55" y="124"/>
                    <a:pt x="53" y="123"/>
                  </a:cubicBezTo>
                  <a:cubicBezTo>
                    <a:pt x="53" y="123"/>
                    <a:pt x="53" y="123"/>
                    <a:pt x="53" y="123"/>
                  </a:cubicBezTo>
                  <a:cubicBezTo>
                    <a:pt x="52" y="123"/>
                    <a:pt x="52" y="116"/>
                    <a:pt x="52" y="115"/>
                  </a:cubicBezTo>
                  <a:cubicBezTo>
                    <a:pt x="50" y="111"/>
                    <a:pt x="46" y="109"/>
                    <a:pt x="47" y="105"/>
                  </a:cubicBezTo>
                  <a:cubicBezTo>
                    <a:pt x="47" y="103"/>
                    <a:pt x="49" y="100"/>
                    <a:pt x="46" y="100"/>
                  </a:cubicBezTo>
                  <a:cubicBezTo>
                    <a:pt x="43" y="99"/>
                    <a:pt x="39" y="100"/>
                    <a:pt x="36" y="100"/>
                  </a:cubicBezTo>
                  <a:cubicBezTo>
                    <a:pt x="34" y="99"/>
                    <a:pt x="32" y="99"/>
                    <a:pt x="31" y="99"/>
                  </a:cubicBezTo>
                  <a:cubicBezTo>
                    <a:pt x="29" y="99"/>
                    <a:pt x="28" y="100"/>
                    <a:pt x="25" y="102"/>
                  </a:cubicBezTo>
                  <a:cubicBezTo>
                    <a:pt x="21" y="102"/>
                    <a:pt x="21" y="97"/>
                    <a:pt x="16" y="99"/>
                  </a:cubicBezTo>
                  <a:cubicBezTo>
                    <a:pt x="13" y="100"/>
                    <a:pt x="12" y="95"/>
                    <a:pt x="8" y="95"/>
                  </a:cubicBezTo>
                  <a:cubicBezTo>
                    <a:pt x="5" y="94"/>
                    <a:pt x="4" y="92"/>
                    <a:pt x="4" y="89"/>
                  </a:cubicBezTo>
                  <a:cubicBezTo>
                    <a:pt x="3" y="88"/>
                    <a:pt x="1" y="84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4" y="78"/>
                    <a:pt x="5" y="77"/>
                    <a:pt x="6" y="76"/>
                  </a:cubicBezTo>
                  <a:cubicBezTo>
                    <a:pt x="7" y="75"/>
                    <a:pt x="8" y="74"/>
                    <a:pt x="8" y="73"/>
                  </a:cubicBezTo>
                  <a:cubicBezTo>
                    <a:pt x="10" y="72"/>
                    <a:pt x="13" y="71"/>
                    <a:pt x="15" y="71"/>
                  </a:cubicBezTo>
                  <a:cubicBezTo>
                    <a:pt x="17" y="70"/>
                    <a:pt x="26" y="67"/>
                    <a:pt x="27" y="65"/>
                  </a:cubicBezTo>
                  <a:cubicBezTo>
                    <a:pt x="30" y="63"/>
                    <a:pt x="32" y="55"/>
                    <a:pt x="37" y="53"/>
                  </a:cubicBezTo>
                  <a:cubicBezTo>
                    <a:pt x="44" y="51"/>
                    <a:pt x="52" y="55"/>
                    <a:pt x="59" y="53"/>
                  </a:cubicBezTo>
                  <a:cubicBezTo>
                    <a:pt x="63" y="52"/>
                    <a:pt x="67" y="55"/>
                    <a:pt x="71" y="53"/>
                  </a:cubicBezTo>
                  <a:cubicBezTo>
                    <a:pt x="74" y="50"/>
                    <a:pt x="77" y="46"/>
                    <a:pt x="78" y="42"/>
                  </a:cubicBezTo>
                  <a:cubicBezTo>
                    <a:pt x="81" y="40"/>
                    <a:pt x="84" y="35"/>
                    <a:pt x="87" y="32"/>
                  </a:cubicBezTo>
                  <a:cubicBezTo>
                    <a:pt x="89" y="27"/>
                    <a:pt x="88" y="24"/>
                    <a:pt x="90" y="21"/>
                  </a:cubicBezTo>
                  <a:cubicBezTo>
                    <a:pt x="91" y="18"/>
                    <a:pt x="92" y="15"/>
                    <a:pt x="92" y="13"/>
                  </a:cubicBezTo>
                  <a:cubicBezTo>
                    <a:pt x="92" y="10"/>
                    <a:pt x="92" y="7"/>
                    <a:pt x="93" y="3"/>
                  </a:cubicBezTo>
                  <a:cubicBezTo>
                    <a:pt x="93" y="3"/>
                    <a:pt x="93" y="3"/>
                    <a:pt x="93" y="3"/>
                  </a:cubicBezTo>
                  <a:cubicBezTo>
                    <a:pt x="95" y="2"/>
                    <a:pt x="95" y="3"/>
                    <a:pt x="97" y="3"/>
                  </a:cubicBezTo>
                  <a:cubicBezTo>
                    <a:pt x="100" y="4"/>
                    <a:pt x="102" y="2"/>
                    <a:pt x="105" y="1"/>
                  </a:cubicBezTo>
                  <a:cubicBezTo>
                    <a:pt x="107" y="0"/>
                    <a:pt x="110" y="0"/>
                    <a:pt x="112" y="0"/>
                  </a:cubicBezTo>
                  <a:cubicBezTo>
                    <a:pt x="115" y="2"/>
                    <a:pt x="115" y="2"/>
                    <a:pt x="115" y="2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73">
              <a:extLst>
                <a:ext uri="{FF2B5EF4-FFF2-40B4-BE49-F238E27FC236}">
                  <a16:creationId xmlns:a16="http://schemas.microsoft.com/office/drawing/2014/main" id="{1E67B0CC-078B-52AC-C16C-460E2FC18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" y="2624"/>
              <a:ext cx="167" cy="267"/>
            </a:xfrm>
            <a:custGeom>
              <a:avLst/>
              <a:gdLst>
                <a:gd name="T0" fmla="*/ 65 w 87"/>
                <a:gd name="T1" fmla="*/ 4 h 139"/>
                <a:gd name="T2" fmla="*/ 65 w 87"/>
                <a:gd name="T3" fmla="*/ 10 h 139"/>
                <a:gd name="T4" fmla="*/ 70 w 87"/>
                <a:gd name="T5" fmla="*/ 12 h 139"/>
                <a:gd name="T6" fmla="*/ 78 w 87"/>
                <a:gd name="T7" fmla="*/ 16 h 139"/>
                <a:gd name="T8" fmla="*/ 86 w 87"/>
                <a:gd name="T9" fmla="*/ 22 h 139"/>
                <a:gd name="T10" fmla="*/ 86 w 87"/>
                <a:gd name="T11" fmla="*/ 22 h 139"/>
                <a:gd name="T12" fmla="*/ 79 w 87"/>
                <a:gd name="T13" fmla="*/ 29 h 139"/>
                <a:gd name="T14" fmla="*/ 79 w 87"/>
                <a:gd name="T15" fmla="*/ 34 h 139"/>
                <a:gd name="T16" fmla="*/ 75 w 87"/>
                <a:gd name="T17" fmla="*/ 38 h 139"/>
                <a:gd name="T18" fmla="*/ 76 w 87"/>
                <a:gd name="T19" fmla="*/ 50 h 139"/>
                <a:gd name="T20" fmla="*/ 73 w 87"/>
                <a:gd name="T21" fmla="*/ 56 h 139"/>
                <a:gd name="T22" fmla="*/ 73 w 87"/>
                <a:gd name="T23" fmla="*/ 61 h 139"/>
                <a:gd name="T24" fmla="*/ 79 w 87"/>
                <a:gd name="T25" fmla="*/ 73 h 139"/>
                <a:gd name="T26" fmla="*/ 83 w 87"/>
                <a:gd name="T27" fmla="*/ 81 h 139"/>
                <a:gd name="T28" fmla="*/ 85 w 87"/>
                <a:gd name="T29" fmla="*/ 87 h 139"/>
                <a:gd name="T30" fmla="*/ 77 w 87"/>
                <a:gd name="T31" fmla="*/ 90 h 139"/>
                <a:gd name="T32" fmla="*/ 65 w 87"/>
                <a:gd name="T33" fmla="*/ 92 h 139"/>
                <a:gd name="T34" fmla="*/ 59 w 87"/>
                <a:gd name="T35" fmla="*/ 90 h 139"/>
                <a:gd name="T36" fmla="*/ 55 w 87"/>
                <a:gd name="T37" fmla="*/ 97 h 139"/>
                <a:gd name="T38" fmla="*/ 56 w 87"/>
                <a:gd name="T39" fmla="*/ 103 h 139"/>
                <a:gd name="T40" fmla="*/ 57 w 87"/>
                <a:gd name="T41" fmla="*/ 111 h 139"/>
                <a:gd name="T42" fmla="*/ 54 w 87"/>
                <a:gd name="T43" fmla="*/ 116 h 139"/>
                <a:gd name="T44" fmla="*/ 49 w 87"/>
                <a:gd name="T45" fmla="*/ 115 h 139"/>
                <a:gd name="T46" fmla="*/ 44 w 87"/>
                <a:gd name="T47" fmla="*/ 120 h 139"/>
                <a:gd name="T48" fmla="*/ 36 w 87"/>
                <a:gd name="T49" fmla="*/ 131 h 139"/>
                <a:gd name="T50" fmla="*/ 36 w 87"/>
                <a:gd name="T51" fmla="*/ 137 h 139"/>
                <a:gd name="T52" fmla="*/ 30 w 87"/>
                <a:gd name="T53" fmla="*/ 131 h 139"/>
                <a:gd name="T54" fmla="*/ 25 w 87"/>
                <a:gd name="T55" fmla="*/ 129 h 139"/>
                <a:gd name="T56" fmla="*/ 19 w 87"/>
                <a:gd name="T57" fmla="*/ 125 h 139"/>
                <a:gd name="T58" fmla="*/ 12 w 87"/>
                <a:gd name="T59" fmla="*/ 124 h 139"/>
                <a:gd name="T60" fmla="*/ 12 w 87"/>
                <a:gd name="T61" fmla="*/ 124 h 139"/>
                <a:gd name="T62" fmla="*/ 18 w 87"/>
                <a:gd name="T63" fmla="*/ 116 h 139"/>
                <a:gd name="T64" fmla="*/ 13 w 87"/>
                <a:gd name="T65" fmla="*/ 98 h 139"/>
                <a:gd name="T66" fmla="*/ 3 w 87"/>
                <a:gd name="T67" fmla="*/ 83 h 139"/>
                <a:gd name="T68" fmla="*/ 4 w 87"/>
                <a:gd name="T69" fmla="*/ 74 h 139"/>
                <a:gd name="T70" fmla="*/ 23 w 87"/>
                <a:gd name="T71" fmla="*/ 55 h 139"/>
                <a:gd name="T72" fmla="*/ 39 w 87"/>
                <a:gd name="T73" fmla="*/ 45 h 139"/>
                <a:gd name="T74" fmla="*/ 39 w 87"/>
                <a:gd name="T75" fmla="*/ 35 h 139"/>
                <a:gd name="T76" fmla="*/ 27 w 87"/>
                <a:gd name="T77" fmla="*/ 10 h 139"/>
                <a:gd name="T78" fmla="*/ 22 w 87"/>
                <a:gd name="T79" fmla="*/ 8 h 139"/>
                <a:gd name="T80" fmla="*/ 18 w 87"/>
                <a:gd name="T81" fmla="*/ 9 h 139"/>
                <a:gd name="T82" fmla="*/ 18 w 87"/>
                <a:gd name="T83" fmla="*/ 9 h 139"/>
                <a:gd name="T84" fmla="*/ 23 w 87"/>
                <a:gd name="T85" fmla="*/ 1 h 139"/>
                <a:gd name="T86" fmla="*/ 26 w 87"/>
                <a:gd name="T87" fmla="*/ 0 h 139"/>
                <a:gd name="T88" fmla="*/ 26 w 87"/>
                <a:gd name="T89" fmla="*/ 0 h 139"/>
                <a:gd name="T90" fmla="*/ 35 w 87"/>
                <a:gd name="T91" fmla="*/ 2 h 139"/>
                <a:gd name="T92" fmla="*/ 43 w 87"/>
                <a:gd name="T93" fmla="*/ 1 h 139"/>
                <a:gd name="T94" fmla="*/ 55 w 87"/>
                <a:gd name="T95" fmla="*/ 2 h 139"/>
                <a:gd name="T96" fmla="*/ 60 w 87"/>
                <a:gd name="T97" fmla="*/ 2 h 139"/>
                <a:gd name="T98" fmla="*/ 65 w 87"/>
                <a:gd name="T99" fmla="*/ 4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7" h="139">
                  <a:moveTo>
                    <a:pt x="65" y="4"/>
                  </a:moveTo>
                  <a:cubicBezTo>
                    <a:pt x="65" y="10"/>
                    <a:pt x="65" y="10"/>
                    <a:pt x="65" y="10"/>
                  </a:cubicBezTo>
                  <a:cubicBezTo>
                    <a:pt x="67" y="12"/>
                    <a:pt x="67" y="12"/>
                    <a:pt x="70" y="12"/>
                  </a:cubicBezTo>
                  <a:cubicBezTo>
                    <a:pt x="73" y="13"/>
                    <a:pt x="75" y="15"/>
                    <a:pt x="78" y="16"/>
                  </a:cubicBezTo>
                  <a:cubicBezTo>
                    <a:pt x="81" y="17"/>
                    <a:pt x="83" y="21"/>
                    <a:pt x="86" y="22"/>
                  </a:cubicBezTo>
                  <a:cubicBezTo>
                    <a:pt x="86" y="22"/>
                    <a:pt x="86" y="22"/>
                    <a:pt x="86" y="22"/>
                  </a:cubicBezTo>
                  <a:cubicBezTo>
                    <a:pt x="82" y="22"/>
                    <a:pt x="81" y="25"/>
                    <a:pt x="79" y="29"/>
                  </a:cubicBezTo>
                  <a:cubicBezTo>
                    <a:pt x="79" y="30"/>
                    <a:pt x="79" y="33"/>
                    <a:pt x="79" y="34"/>
                  </a:cubicBezTo>
                  <a:cubicBezTo>
                    <a:pt x="78" y="36"/>
                    <a:pt x="76" y="37"/>
                    <a:pt x="75" y="38"/>
                  </a:cubicBezTo>
                  <a:cubicBezTo>
                    <a:pt x="73" y="42"/>
                    <a:pt x="76" y="46"/>
                    <a:pt x="76" y="50"/>
                  </a:cubicBezTo>
                  <a:cubicBezTo>
                    <a:pt x="76" y="53"/>
                    <a:pt x="74" y="54"/>
                    <a:pt x="73" y="56"/>
                  </a:cubicBezTo>
                  <a:cubicBezTo>
                    <a:pt x="72" y="58"/>
                    <a:pt x="73" y="59"/>
                    <a:pt x="73" y="61"/>
                  </a:cubicBezTo>
                  <a:cubicBezTo>
                    <a:pt x="73" y="63"/>
                    <a:pt x="78" y="72"/>
                    <a:pt x="79" y="73"/>
                  </a:cubicBezTo>
                  <a:cubicBezTo>
                    <a:pt x="86" y="76"/>
                    <a:pt x="81" y="79"/>
                    <a:pt x="83" y="81"/>
                  </a:cubicBezTo>
                  <a:cubicBezTo>
                    <a:pt x="85" y="83"/>
                    <a:pt x="87" y="84"/>
                    <a:pt x="85" y="87"/>
                  </a:cubicBezTo>
                  <a:cubicBezTo>
                    <a:pt x="84" y="88"/>
                    <a:pt x="78" y="90"/>
                    <a:pt x="77" y="90"/>
                  </a:cubicBezTo>
                  <a:cubicBezTo>
                    <a:pt x="72" y="88"/>
                    <a:pt x="68" y="89"/>
                    <a:pt x="65" y="92"/>
                  </a:cubicBezTo>
                  <a:cubicBezTo>
                    <a:pt x="63" y="94"/>
                    <a:pt x="60" y="90"/>
                    <a:pt x="59" y="90"/>
                  </a:cubicBezTo>
                  <a:cubicBezTo>
                    <a:pt x="58" y="93"/>
                    <a:pt x="57" y="94"/>
                    <a:pt x="55" y="97"/>
                  </a:cubicBezTo>
                  <a:cubicBezTo>
                    <a:pt x="55" y="98"/>
                    <a:pt x="59" y="100"/>
                    <a:pt x="56" y="103"/>
                  </a:cubicBezTo>
                  <a:cubicBezTo>
                    <a:pt x="56" y="105"/>
                    <a:pt x="59" y="108"/>
                    <a:pt x="57" y="111"/>
                  </a:cubicBezTo>
                  <a:cubicBezTo>
                    <a:pt x="56" y="113"/>
                    <a:pt x="55" y="116"/>
                    <a:pt x="54" y="116"/>
                  </a:cubicBezTo>
                  <a:cubicBezTo>
                    <a:pt x="51" y="117"/>
                    <a:pt x="50" y="115"/>
                    <a:pt x="49" y="115"/>
                  </a:cubicBezTo>
                  <a:cubicBezTo>
                    <a:pt x="47" y="120"/>
                    <a:pt x="49" y="120"/>
                    <a:pt x="44" y="120"/>
                  </a:cubicBezTo>
                  <a:cubicBezTo>
                    <a:pt x="39" y="120"/>
                    <a:pt x="37" y="127"/>
                    <a:pt x="36" y="131"/>
                  </a:cubicBezTo>
                  <a:cubicBezTo>
                    <a:pt x="36" y="132"/>
                    <a:pt x="38" y="139"/>
                    <a:pt x="36" y="137"/>
                  </a:cubicBezTo>
                  <a:cubicBezTo>
                    <a:pt x="34" y="135"/>
                    <a:pt x="33" y="132"/>
                    <a:pt x="30" y="131"/>
                  </a:cubicBezTo>
                  <a:cubicBezTo>
                    <a:pt x="28" y="130"/>
                    <a:pt x="26" y="130"/>
                    <a:pt x="25" y="129"/>
                  </a:cubicBezTo>
                  <a:cubicBezTo>
                    <a:pt x="22" y="127"/>
                    <a:pt x="23" y="125"/>
                    <a:pt x="19" y="125"/>
                  </a:cubicBezTo>
                  <a:cubicBezTo>
                    <a:pt x="12" y="124"/>
                    <a:pt x="12" y="124"/>
                    <a:pt x="12" y="124"/>
                  </a:cubicBezTo>
                  <a:cubicBezTo>
                    <a:pt x="12" y="124"/>
                    <a:pt x="12" y="124"/>
                    <a:pt x="12" y="124"/>
                  </a:cubicBezTo>
                  <a:cubicBezTo>
                    <a:pt x="14" y="121"/>
                    <a:pt x="17" y="118"/>
                    <a:pt x="18" y="116"/>
                  </a:cubicBezTo>
                  <a:cubicBezTo>
                    <a:pt x="20" y="110"/>
                    <a:pt x="12" y="104"/>
                    <a:pt x="13" y="98"/>
                  </a:cubicBezTo>
                  <a:cubicBezTo>
                    <a:pt x="10" y="94"/>
                    <a:pt x="6" y="88"/>
                    <a:pt x="3" y="83"/>
                  </a:cubicBezTo>
                  <a:cubicBezTo>
                    <a:pt x="0" y="78"/>
                    <a:pt x="0" y="79"/>
                    <a:pt x="4" y="74"/>
                  </a:cubicBezTo>
                  <a:cubicBezTo>
                    <a:pt x="10" y="68"/>
                    <a:pt x="18" y="62"/>
                    <a:pt x="23" y="55"/>
                  </a:cubicBezTo>
                  <a:cubicBezTo>
                    <a:pt x="26" y="51"/>
                    <a:pt x="39" y="46"/>
                    <a:pt x="39" y="45"/>
                  </a:cubicBezTo>
                  <a:cubicBezTo>
                    <a:pt x="41" y="42"/>
                    <a:pt x="39" y="38"/>
                    <a:pt x="39" y="35"/>
                  </a:cubicBezTo>
                  <a:cubicBezTo>
                    <a:pt x="39" y="25"/>
                    <a:pt x="36" y="15"/>
                    <a:pt x="27" y="10"/>
                  </a:cubicBezTo>
                  <a:cubicBezTo>
                    <a:pt x="26" y="9"/>
                    <a:pt x="22" y="6"/>
                    <a:pt x="22" y="8"/>
                  </a:cubicBezTo>
                  <a:cubicBezTo>
                    <a:pt x="21" y="8"/>
                    <a:pt x="20" y="8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6"/>
                    <a:pt x="20" y="2"/>
                    <a:pt x="23" y="1"/>
                  </a:cubicBezTo>
                  <a:cubicBezTo>
                    <a:pt x="23" y="1"/>
                    <a:pt x="25" y="1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8" y="2"/>
                    <a:pt x="41" y="1"/>
                    <a:pt x="43" y="1"/>
                  </a:cubicBezTo>
                  <a:cubicBezTo>
                    <a:pt x="47" y="0"/>
                    <a:pt x="51" y="2"/>
                    <a:pt x="55" y="2"/>
                  </a:cubicBezTo>
                  <a:cubicBezTo>
                    <a:pt x="57" y="2"/>
                    <a:pt x="59" y="2"/>
                    <a:pt x="60" y="2"/>
                  </a:cubicBezTo>
                  <a:cubicBezTo>
                    <a:pt x="61" y="3"/>
                    <a:pt x="65" y="4"/>
                    <a:pt x="65" y="4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74">
              <a:extLst>
                <a:ext uri="{FF2B5EF4-FFF2-40B4-BE49-F238E27FC236}">
                  <a16:creationId xmlns:a16="http://schemas.microsoft.com/office/drawing/2014/main" id="{F4D1DA9A-505D-3861-FC51-752103AB3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" y="2624"/>
              <a:ext cx="167" cy="267"/>
            </a:xfrm>
            <a:custGeom>
              <a:avLst/>
              <a:gdLst>
                <a:gd name="T0" fmla="*/ 65 w 87"/>
                <a:gd name="T1" fmla="*/ 4 h 139"/>
                <a:gd name="T2" fmla="*/ 65 w 87"/>
                <a:gd name="T3" fmla="*/ 10 h 139"/>
                <a:gd name="T4" fmla="*/ 70 w 87"/>
                <a:gd name="T5" fmla="*/ 12 h 139"/>
                <a:gd name="T6" fmla="*/ 78 w 87"/>
                <a:gd name="T7" fmla="*/ 16 h 139"/>
                <a:gd name="T8" fmla="*/ 86 w 87"/>
                <a:gd name="T9" fmla="*/ 22 h 139"/>
                <a:gd name="T10" fmla="*/ 86 w 87"/>
                <a:gd name="T11" fmla="*/ 22 h 139"/>
                <a:gd name="T12" fmla="*/ 79 w 87"/>
                <a:gd name="T13" fmla="*/ 29 h 139"/>
                <a:gd name="T14" fmla="*/ 79 w 87"/>
                <a:gd name="T15" fmla="*/ 34 h 139"/>
                <a:gd name="T16" fmla="*/ 75 w 87"/>
                <a:gd name="T17" fmla="*/ 38 h 139"/>
                <a:gd name="T18" fmla="*/ 76 w 87"/>
                <a:gd name="T19" fmla="*/ 50 h 139"/>
                <a:gd name="T20" fmla="*/ 73 w 87"/>
                <a:gd name="T21" fmla="*/ 56 h 139"/>
                <a:gd name="T22" fmla="*/ 73 w 87"/>
                <a:gd name="T23" fmla="*/ 61 h 139"/>
                <a:gd name="T24" fmla="*/ 79 w 87"/>
                <a:gd name="T25" fmla="*/ 73 h 139"/>
                <a:gd name="T26" fmla="*/ 83 w 87"/>
                <a:gd name="T27" fmla="*/ 81 h 139"/>
                <a:gd name="T28" fmla="*/ 85 w 87"/>
                <a:gd name="T29" fmla="*/ 87 h 139"/>
                <a:gd name="T30" fmla="*/ 77 w 87"/>
                <a:gd name="T31" fmla="*/ 90 h 139"/>
                <a:gd name="T32" fmla="*/ 65 w 87"/>
                <a:gd name="T33" fmla="*/ 92 h 139"/>
                <a:gd name="T34" fmla="*/ 59 w 87"/>
                <a:gd name="T35" fmla="*/ 90 h 139"/>
                <a:gd name="T36" fmla="*/ 55 w 87"/>
                <a:gd name="T37" fmla="*/ 97 h 139"/>
                <a:gd name="T38" fmla="*/ 56 w 87"/>
                <a:gd name="T39" fmla="*/ 103 h 139"/>
                <a:gd name="T40" fmla="*/ 57 w 87"/>
                <a:gd name="T41" fmla="*/ 111 h 139"/>
                <a:gd name="T42" fmla="*/ 54 w 87"/>
                <a:gd name="T43" fmla="*/ 116 h 139"/>
                <a:gd name="T44" fmla="*/ 49 w 87"/>
                <a:gd name="T45" fmla="*/ 115 h 139"/>
                <a:gd name="T46" fmla="*/ 44 w 87"/>
                <a:gd name="T47" fmla="*/ 120 h 139"/>
                <a:gd name="T48" fmla="*/ 36 w 87"/>
                <a:gd name="T49" fmla="*/ 131 h 139"/>
                <a:gd name="T50" fmla="*/ 36 w 87"/>
                <a:gd name="T51" fmla="*/ 137 h 139"/>
                <a:gd name="T52" fmla="*/ 30 w 87"/>
                <a:gd name="T53" fmla="*/ 131 h 139"/>
                <a:gd name="T54" fmla="*/ 25 w 87"/>
                <a:gd name="T55" fmla="*/ 129 h 139"/>
                <a:gd name="T56" fmla="*/ 19 w 87"/>
                <a:gd name="T57" fmla="*/ 125 h 139"/>
                <a:gd name="T58" fmla="*/ 12 w 87"/>
                <a:gd name="T59" fmla="*/ 124 h 139"/>
                <a:gd name="T60" fmla="*/ 12 w 87"/>
                <a:gd name="T61" fmla="*/ 124 h 139"/>
                <a:gd name="T62" fmla="*/ 18 w 87"/>
                <a:gd name="T63" fmla="*/ 116 h 139"/>
                <a:gd name="T64" fmla="*/ 13 w 87"/>
                <a:gd name="T65" fmla="*/ 98 h 139"/>
                <a:gd name="T66" fmla="*/ 3 w 87"/>
                <a:gd name="T67" fmla="*/ 83 h 139"/>
                <a:gd name="T68" fmla="*/ 4 w 87"/>
                <a:gd name="T69" fmla="*/ 74 h 139"/>
                <a:gd name="T70" fmla="*/ 23 w 87"/>
                <a:gd name="T71" fmla="*/ 55 h 139"/>
                <a:gd name="T72" fmla="*/ 39 w 87"/>
                <a:gd name="T73" fmla="*/ 45 h 139"/>
                <a:gd name="T74" fmla="*/ 39 w 87"/>
                <a:gd name="T75" fmla="*/ 35 h 139"/>
                <a:gd name="T76" fmla="*/ 27 w 87"/>
                <a:gd name="T77" fmla="*/ 10 h 139"/>
                <a:gd name="T78" fmla="*/ 22 w 87"/>
                <a:gd name="T79" fmla="*/ 8 h 139"/>
                <a:gd name="T80" fmla="*/ 18 w 87"/>
                <a:gd name="T81" fmla="*/ 9 h 139"/>
                <a:gd name="T82" fmla="*/ 18 w 87"/>
                <a:gd name="T83" fmla="*/ 9 h 139"/>
                <a:gd name="T84" fmla="*/ 23 w 87"/>
                <a:gd name="T85" fmla="*/ 1 h 139"/>
                <a:gd name="T86" fmla="*/ 26 w 87"/>
                <a:gd name="T87" fmla="*/ 0 h 139"/>
                <a:gd name="T88" fmla="*/ 26 w 87"/>
                <a:gd name="T89" fmla="*/ 0 h 139"/>
                <a:gd name="T90" fmla="*/ 35 w 87"/>
                <a:gd name="T91" fmla="*/ 2 h 139"/>
                <a:gd name="T92" fmla="*/ 43 w 87"/>
                <a:gd name="T93" fmla="*/ 1 h 139"/>
                <a:gd name="T94" fmla="*/ 55 w 87"/>
                <a:gd name="T95" fmla="*/ 2 h 139"/>
                <a:gd name="T96" fmla="*/ 60 w 87"/>
                <a:gd name="T97" fmla="*/ 2 h 139"/>
                <a:gd name="T98" fmla="*/ 65 w 87"/>
                <a:gd name="T99" fmla="*/ 4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7" h="139">
                  <a:moveTo>
                    <a:pt x="65" y="4"/>
                  </a:moveTo>
                  <a:cubicBezTo>
                    <a:pt x="65" y="10"/>
                    <a:pt x="65" y="10"/>
                    <a:pt x="65" y="10"/>
                  </a:cubicBezTo>
                  <a:cubicBezTo>
                    <a:pt x="67" y="12"/>
                    <a:pt x="67" y="12"/>
                    <a:pt x="70" y="12"/>
                  </a:cubicBezTo>
                  <a:cubicBezTo>
                    <a:pt x="73" y="13"/>
                    <a:pt x="75" y="15"/>
                    <a:pt x="78" y="16"/>
                  </a:cubicBezTo>
                  <a:cubicBezTo>
                    <a:pt x="81" y="17"/>
                    <a:pt x="83" y="21"/>
                    <a:pt x="86" y="22"/>
                  </a:cubicBezTo>
                  <a:cubicBezTo>
                    <a:pt x="86" y="22"/>
                    <a:pt x="86" y="22"/>
                    <a:pt x="86" y="22"/>
                  </a:cubicBezTo>
                  <a:cubicBezTo>
                    <a:pt x="82" y="22"/>
                    <a:pt x="81" y="25"/>
                    <a:pt x="79" y="29"/>
                  </a:cubicBezTo>
                  <a:cubicBezTo>
                    <a:pt x="79" y="30"/>
                    <a:pt x="79" y="33"/>
                    <a:pt x="79" y="34"/>
                  </a:cubicBezTo>
                  <a:cubicBezTo>
                    <a:pt x="78" y="36"/>
                    <a:pt x="76" y="37"/>
                    <a:pt x="75" y="38"/>
                  </a:cubicBezTo>
                  <a:cubicBezTo>
                    <a:pt x="73" y="42"/>
                    <a:pt x="76" y="46"/>
                    <a:pt x="76" y="50"/>
                  </a:cubicBezTo>
                  <a:cubicBezTo>
                    <a:pt x="76" y="53"/>
                    <a:pt x="74" y="54"/>
                    <a:pt x="73" y="56"/>
                  </a:cubicBezTo>
                  <a:cubicBezTo>
                    <a:pt x="72" y="58"/>
                    <a:pt x="73" y="59"/>
                    <a:pt x="73" y="61"/>
                  </a:cubicBezTo>
                  <a:cubicBezTo>
                    <a:pt x="73" y="63"/>
                    <a:pt x="78" y="72"/>
                    <a:pt x="79" y="73"/>
                  </a:cubicBezTo>
                  <a:cubicBezTo>
                    <a:pt x="86" y="76"/>
                    <a:pt x="81" y="79"/>
                    <a:pt x="83" y="81"/>
                  </a:cubicBezTo>
                  <a:cubicBezTo>
                    <a:pt x="85" y="83"/>
                    <a:pt x="87" y="84"/>
                    <a:pt x="85" y="87"/>
                  </a:cubicBezTo>
                  <a:cubicBezTo>
                    <a:pt x="84" y="88"/>
                    <a:pt x="78" y="90"/>
                    <a:pt x="77" y="90"/>
                  </a:cubicBezTo>
                  <a:cubicBezTo>
                    <a:pt x="72" y="88"/>
                    <a:pt x="68" y="89"/>
                    <a:pt x="65" y="92"/>
                  </a:cubicBezTo>
                  <a:cubicBezTo>
                    <a:pt x="63" y="94"/>
                    <a:pt x="60" y="90"/>
                    <a:pt x="59" y="90"/>
                  </a:cubicBezTo>
                  <a:cubicBezTo>
                    <a:pt x="58" y="93"/>
                    <a:pt x="57" y="94"/>
                    <a:pt x="55" y="97"/>
                  </a:cubicBezTo>
                  <a:cubicBezTo>
                    <a:pt x="55" y="98"/>
                    <a:pt x="59" y="100"/>
                    <a:pt x="56" y="103"/>
                  </a:cubicBezTo>
                  <a:cubicBezTo>
                    <a:pt x="56" y="105"/>
                    <a:pt x="59" y="108"/>
                    <a:pt x="57" y="111"/>
                  </a:cubicBezTo>
                  <a:cubicBezTo>
                    <a:pt x="56" y="113"/>
                    <a:pt x="55" y="116"/>
                    <a:pt x="54" y="116"/>
                  </a:cubicBezTo>
                  <a:cubicBezTo>
                    <a:pt x="51" y="117"/>
                    <a:pt x="50" y="115"/>
                    <a:pt x="49" y="115"/>
                  </a:cubicBezTo>
                  <a:cubicBezTo>
                    <a:pt x="47" y="120"/>
                    <a:pt x="49" y="120"/>
                    <a:pt x="44" y="120"/>
                  </a:cubicBezTo>
                  <a:cubicBezTo>
                    <a:pt x="39" y="120"/>
                    <a:pt x="37" y="127"/>
                    <a:pt x="36" y="131"/>
                  </a:cubicBezTo>
                  <a:cubicBezTo>
                    <a:pt x="36" y="132"/>
                    <a:pt x="38" y="139"/>
                    <a:pt x="36" y="137"/>
                  </a:cubicBezTo>
                  <a:cubicBezTo>
                    <a:pt x="34" y="135"/>
                    <a:pt x="33" y="132"/>
                    <a:pt x="30" y="131"/>
                  </a:cubicBezTo>
                  <a:cubicBezTo>
                    <a:pt x="28" y="130"/>
                    <a:pt x="26" y="130"/>
                    <a:pt x="25" y="129"/>
                  </a:cubicBezTo>
                  <a:cubicBezTo>
                    <a:pt x="22" y="127"/>
                    <a:pt x="23" y="125"/>
                    <a:pt x="19" y="125"/>
                  </a:cubicBezTo>
                  <a:cubicBezTo>
                    <a:pt x="12" y="124"/>
                    <a:pt x="12" y="124"/>
                    <a:pt x="12" y="124"/>
                  </a:cubicBezTo>
                  <a:cubicBezTo>
                    <a:pt x="12" y="124"/>
                    <a:pt x="12" y="124"/>
                    <a:pt x="12" y="124"/>
                  </a:cubicBezTo>
                  <a:cubicBezTo>
                    <a:pt x="14" y="121"/>
                    <a:pt x="17" y="118"/>
                    <a:pt x="18" y="116"/>
                  </a:cubicBezTo>
                  <a:cubicBezTo>
                    <a:pt x="20" y="110"/>
                    <a:pt x="12" y="104"/>
                    <a:pt x="13" y="98"/>
                  </a:cubicBezTo>
                  <a:cubicBezTo>
                    <a:pt x="10" y="94"/>
                    <a:pt x="6" y="88"/>
                    <a:pt x="3" y="83"/>
                  </a:cubicBezTo>
                  <a:cubicBezTo>
                    <a:pt x="0" y="78"/>
                    <a:pt x="0" y="79"/>
                    <a:pt x="4" y="74"/>
                  </a:cubicBezTo>
                  <a:cubicBezTo>
                    <a:pt x="10" y="68"/>
                    <a:pt x="18" y="62"/>
                    <a:pt x="23" y="55"/>
                  </a:cubicBezTo>
                  <a:cubicBezTo>
                    <a:pt x="26" y="51"/>
                    <a:pt x="39" y="46"/>
                    <a:pt x="39" y="45"/>
                  </a:cubicBezTo>
                  <a:cubicBezTo>
                    <a:pt x="41" y="42"/>
                    <a:pt x="39" y="38"/>
                    <a:pt x="39" y="35"/>
                  </a:cubicBezTo>
                  <a:cubicBezTo>
                    <a:pt x="39" y="25"/>
                    <a:pt x="36" y="15"/>
                    <a:pt x="27" y="10"/>
                  </a:cubicBezTo>
                  <a:cubicBezTo>
                    <a:pt x="26" y="9"/>
                    <a:pt x="22" y="6"/>
                    <a:pt x="22" y="8"/>
                  </a:cubicBezTo>
                  <a:cubicBezTo>
                    <a:pt x="21" y="8"/>
                    <a:pt x="20" y="8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6"/>
                    <a:pt x="20" y="2"/>
                    <a:pt x="23" y="1"/>
                  </a:cubicBezTo>
                  <a:cubicBezTo>
                    <a:pt x="23" y="1"/>
                    <a:pt x="25" y="1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8" y="2"/>
                    <a:pt x="41" y="1"/>
                    <a:pt x="43" y="1"/>
                  </a:cubicBezTo>
                  <a:cubicBezTo>
                    <a:pt x="47" y="0"/>
                    <a:pt x="51" y="2"/>
                    <a:pt x="55" y="2"/>
                  </a:cubicBezTo>
                  <a:cubicBezTo>
                    <a:pt x="57" y="2"/>
                    <a:pt x="59" y="2"/>
                    <a:pt x="60" y="2"/>
                  </a:cubicBezTo>
                  <a:cubicBezTo>
                    <a:pt x="61" y="3"/>
                    <a:pt x="65" y="4"/>
                    <a:pt x="65" y="4"/>
                  </a:cubicBezTo>
                  <a:close/>
                </a:path>
              </a:pathLst>
            </a:custGeom>
            <a:solidFill>
              <a:srgbClr val="D8D8D8"/>
            </a:solidFill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Freeform 75">
              <a:extLst>
                <a:ext uri="{FF2B5EF4-FFF2-40B4-BE49-F238E27FC236}">
                  <a16:creationId xmlns:a16="http://schemas.microsoft.com/office/drawing/2014/main" id="{64C0F9B8-89B1-F6C3-4E53-7B0331CBC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2" y="2506"/>
              <a:ext cx="286" cy="183"/>
            </a:xfrm>
            <a:custGeom>
              <a:avLst/>
              <a:gdLst>
                <a:gd name="T0" fmla="*/ 110 w 149"/>
                <a:gd name="T1" fmla="*/ 0 h 95"/>
                <a:gd name="T2" fmla="*/ 133 w 149"/>
                <a:gd name="T3" fmla="*/ 5 h 95"/>
                <a:gd name="T4" fmla="*/ 149 w 149"/>
                <a:gd name="T5" fmla="*/ 8 h 95"/>
                <a:gd name="T6" fmla="*/ 145 w 149"/>
                <a:gd name="T7" fmla="*/ 10 h 95"/>
                <a:gd name="T8" fmla="*/ 127 w 149"/>
                <a:gd name="T9" fmla="*/ 27 h 95"/>
                <a:gd name="T10" fmla="*/ 128 w 149"/>
                <a:gd name="T11" fmla="*/ 40 h 95"/>
                <a:gd name="T12" fmla="*/ 130 w 149"/>
                <a:gd name="T13" fmla="*/ 53 h 95"/>
                <a:gd name="T14" fmla="*/ 141 w 149"/>
                <a:gd name="T15" fmla="*/ 61 h 95"/>
                <a:gd name="T16" fmla="*/ 144 w 149"/>
                <a:gd name="T17" fmla="*/ 73 h 95"/>
                <a:gd name="T18" fmla="*/ 144 w 149"/>
                <a:gd name="T19" fmla="*/ 80 h 95"/>
                <a:gd name="T20" fmla="*/ 103 w 149"/>
                <a:gd name="T21" fmla="*/ 95 h 95"/>
                <a:gd name="T22" fmla="*/ 95 w 149"/>
                <a:gd name="T23" fmla="*/ 87 h 95"/>
                <a:gd name="T24" fmla="*/ 83 w 149"/>
                <a:gd name="T25" fmla="*/ 91 h 95"/>
                <a:gd name="T26" fmla="*/ 77 w 149"/>
                <a:gd name="T27" fmla="*/ 81 h 95"/>
                <a:gd name="T28" fmla="*/ 56 w 149"/>
                <a:gd name="T29" fmla="*/ 69 h 95"/>
                <a:gd name="T30" fmla="*/ 51 w 149"/>
                <a:gd name="T31" fmla="*/ 58 h 95"/>
                <a:gd name="T32" fmla="*/ 41 w 149"/>
                <a:gd name="T33" fmla="*/ 66 h 95"/>
                <a:gd name="T34" fmla="*/ 32 w 149"/>
                <a:gd name="T35" fmla="*/ 72 h 95"/>
                <a:gd name="T36" fmla="*/ 21 w 149"/>
                <a:gd name="T37" fmla="*/ 83 h 95"/>
                <a:gd name="T38" fmla="*/ 13 w 149"/>
                <a:gd name="T39" fmla="*/ 77 h 95"/>
                <a:gd name="T40" fmla="*/ 0 w 149"/>
                <a:gd name="T41" fmla="*/ 71 h 95"/>
                <a:gd name="T42" fmla="*/ 0 w 149"/>
                <a:gd name="T43" fmla="*/ 66 h 95"/>
                <a:gd name="T44" fmla="*/ 14 w 149"/>
                <a:gd name="T45" fmla="*/ 45 h 95"/>
                <a:gd name="T46" fmla="*/ 23 w 149"/>
                <a:gd name="T47" fmla="*/ 33 h 95"/>
                <a:gd name="T48" fmla="*/ 28 w 149"/>
                <a:gd name="T49" fmla="*/ 32 h 95"/>
                <a:gd name="T50" fmla="*/ 39 w 149"/>
                <a:gd name="T51" fmla="*/ 23 h 95"/>
                <a:gd name="T52" fmla="*/ 51 w 149"/>
                <a:gd name="T53" fmla="*/ 35 h 95"/>
                <a:gd name="T54" fmla="*/ 58 w 149"/>
                <a:gd name="T55" fmla="*/ 34 h 95"/>
                <a:gd name="T56" fmla="*/ 69 w 149"/>
                <a:gd name="T57" fmla="*/ 26 h 95"/>
                <a:gd name="T58" fmla="*/ 85 w 149"/>
                <a:gd name="T59" fmla="*/ 20 h 95"/>
                <a:gd name="T60" fmla="*/ 99 w 149"/>
                <a:gd name="T61" fmla="*/ 11 h 95"/>
                <a:gd name="T62" fmla="*/ 105 w 149"/>
                <a:gd name="T63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9" h="95">
                  <a:moveTo>
                    <a:pt x="105" y="3"/>
                  </a:moveTo>
                  <a:cubicBezTo>
                    <a:pt x="110" y="0"/>
                    <a:pt x="110" y="0"/>
                    <a:pt x="110" y="0"/>
                  </a:cubicBezTo>
                  <a:cubicBezTo>
                    <a:pt x="114" y="1"/>
                    <a:pt x="117" y="0"/>
                    <a:pt x="120" y="1"/>
                  </a:cubicBezTo>
                  <a:cubicBezTo>
                    <a:pt x="125" y="3"/>
                    <a:pt x="128" y="5"/>
                    <a:pt x="133" y="5"/>
                  </a:cubicBezTo>
                  <a:cubicBezTo>
                    <a:pt x="138" y="5"/>
                    <a:pt x="142" y="5"/>
                    <a:pt x="147" y="7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48" y="9"/>
                    <a:pt x="147" y="10"/>
                    <a:pt x="145" y="10"/>
                  </a:cubicBezTo>
                  <a:cubicBezTo>
                    <a:pt x="142" y="8"/>
                    <a:pt x="139" y="13"/>
                    <a:pt x="137" y="14"/>
                  </a:cubicBezTo>
                  <a:cubicBezTo>
                    <a:pt x="133" y="18"/>
                    <a:pt x="129" y="22"/>
                    <a:pt x="127" y="27"/>
                  </a:cubicBezTo>
                  <a:cubicBezTo>
                    <a:pt x="126" y="29"/>
                    <a:pt x="133" y="32"/>
                    <a:pt x="130" y="35"/>
                  </a:cubicBezTo>
                  <a:cubicBezTo>
                    <a:pt x="128" y="37"/>
                    <a:pt x="124" y="35"/>
                    <a:pt x="128" y="40"/>
                  </a:cubicBezTo>
                  <a:cubicBezTo>
                    <a:pt x="129" y="41"/>
                    <a:pt x="130" y="43"/>
                    <a:pt x="130" y="44"/>
                  </a:cubicBezTo>
                  <a:cubicBezTo>
                    <a:pt x="131" y="46"/>
                    <a:pt x="128" y="51"/>
                    <a:pt x="130" y="53"/>
                  </a:cubicBezTo>
                  <a:cubicBezTo>
                    <a:pt x="132" y="55"/>
                    <a:pt x="137" y="54"/>
                    <a:pt x="139" y="56"/>
                  </a:cubicBezTo>
                  <a:cubicBezTo>
                    <a:pt x="141" y="58"/>
                    <a:pt x="141" y="59"/>
                    <a:pt x="141" y="61"/>
                  </a:cubicBezTo>
                  <a:cubicBezTo>
                    <a:pt x="142" y="62"/>
                    <a:pt x="142" y="61"/>
                    <a:pt x="141" y="62"/>
                  </a:cubicBezTo>
                  <a:cubicBezTo>
                    <a:pt x="141" y="64"/>
                    <a:pt x="146" y="68"/>
                    <a:pt x="144" y="73"/>
                  </a:cubicBezTo>
                  <a:cubicBezTo>
                    <a:pt x="144" y="75"/>
                    <a:pt x="144" y="77"/>
                    <a:pt x="144" y="80"/>
                  </a:cubicBezTo>
                  <a:cubicBezTo>
                    <a:pt x="144" y="80"/>
                    <a:pt x="144" y="80"/>
                    <a:pt x="144" y="80"/>
                  </a:cubicBezTo>
                  <a:cubicBezTo>
                    <a:pt x="135" y="84"/>
                    <a:pt x="125" y="87"/>
                    <a:pt x="118" y="90"/>
                  </a:cubicBezTo>
                  <a:cubicBezTo>
                    <a:pt x="114" y="91"/>
                    <a:pt x="108" y="93"/>
                    <a:pt x="103" y="95"/>
                  </a:cubicBezTo>
                  <a:cubicBezTo>
                    <a:pt x="103" y="95"/>
                    <a:pt x="103" y="95"/>
                    <a:pt x="103" y="95"/>
                  </a:cubicBezTo>
                  <a:cubicBezTo>
                    <a:pt x="101" y="93"/>
                    <a:pt x="96" y="89"/>
                    <a:pt x="95" y="87"/>
                  </a:cubicBezTo>
                  <a:cubicBezTo>
                    <a:pt x="93" y="85"/>
                    <a:pt x="93" y="83"/>
                    <a:pt x="90" y="80"/>
                  </a:cubicBezTo>
                  <a:cubicBezTo>
                    <a:pt x="85" y="75"/>
                    <a:pt x="86" y="92"/>
                    <a:pt x="83" y="91"/>
                  </a:cubicBezTo>
                  <a:cubicBezTo>
                    <a:pt x="82" y="91"/>
                    <a:pt x="80" y="90"/>
                    <a:pt x="80" y="89"/>
                  </a:cubicBezTo>
                  <a:cubicBezTo>
                    <a:pt x="78" y="87"/>
                    <a:pt x="77" y="83"/>
                    <a:pt x="77" y="81"/>
                  </a:cubicBezTo>
                  <a:cubicBezTo>
                    <a:pt x="77" y="73"/>
                    <a:pt x="72" y="75"/>
                    <a:pt x="66" y="73"/>
                  </a:cubicBezTo>
                  <a:cubicBezTo>
                    <a:pt x="64" y="72"/>
                    <a:pt x="58" y="72"/>
                    <a:pt x="56" y="69"/>
                  </a:cubicBezTo>
                  <a:cubicBezTo>
                    <a:pt x="55" y="67"/>
                    <a:pt x="57" y="61"/>
                    <a:pt x="55" y="59"/>
                  </a:cubicBezTo>
                  <a:cubicBezTo>
                    <a:pt x="54" y="59"/>
                    <a:pt x="51" y="58"/>
                    <a:pt x="51" y="58"/>
                  </a:cubicBezTo>
                  <a:cubicBezTo>
                    <a:pt x="48" y="59"/>
                    <a:pt x="47" y="61"/>
                    <a:pt x="45" y="63"/>
                  </a:cubicBezTo>
                  <a:cubicBezTo>
                    <a:pt x="43" y="64"/>
                    <a:pt x="42" y="65"/>
                    <a:pt x="41" y="66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6" y="73"/>
                    <a:pt x="35" y="72"/>
                    <a:pt x="32" y="72"/>
                  </a:cubicBezTo>
                  <a:cubicBezTo>
                    <a:pt x="29" y="72"/>
                    <a:pt x="28" y="74"/>
                    <a:pt x="26" y="75"/>
                  </a:cubicBezTo>
                  <a:cubicBezTo>
                    <a:pt x="21" y="83"/>
                    <a:pt x="21" y="83"/>
                    <a:pt x="21" y="83"/>
                  </a:cubicBezTo>
                  <a:cubicBezTo>
                    <a:pt x="21" y="83"/>
                    <a:pt x="21" y="83"/>
                    <a:pt x="21" y="83"/>
                  </a:cubicBezTo>
                  <a:cubicBezTo>
                    <a:pt x="18" y="82"/>
                    <a:pt x="16" y="79"/>
                    <a:pt x="13" y="77"/>
                  </a:cubicBezTo>
                  <a:cubicBezTo>
                    <a:pt x="10" y="76"/>
                    <a:pt x="8" y="74"/>
                    <a:pt x="5" y="74"/>
                  </a:cubicBezTo>
                  <a:cubicBezTo>
                    <a:pt x="2" y="74"/>
                    <a:pt x="2" y="73"/>
                    <a:pt x="0" y="71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3" y="64"/>
                    <a:pt x="8" y="56"/>
                    <a:pt x="9" y="52"/>
                  </a:cubicBezTo>
                  <a:cubicBezTo>
                    <a:pt x="10" y="50"/>
                    <a:pt x="11" y="46"/>
                    <a:pt x="14" y="45"/>
                  </a:cubicBezTo>
                  <a:cubicBezTo>
                    <a:pt x="16" y="43"/>
                    <a:pt x="19" y="42"/>
                    <a:pt x="21" y="39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4" y="32"/>
                    <a:pt x="26" y="33"/>
                    <a:pt x="28" y="32"/>
                  </a:cubicBezTo>
                  <a:cubicBezTo>
                    <a:pt x="31" y="31"/>
                    <a:pt x="35" y="30"/>
                    <a:pt x="35" y="27"/>
                  </a:cubicBezTo>
                  <a:cubicBezTo>
                    <a:pt x="36" y="25"/>
                    <a:pt x="35" y="23"/>
                    <a:pt x="39" y="23"/>
                  </a:cubicBezTo>
                  <a:cubicBezTo>
                    <a:pt x="43" y="23"/>
                    <a:pt x="45" y="23"/>
                    <a:pt x="47" y="27"/>
                  </a:cubicBezTo>
                  <a:cubicBezTo>
                    <a:pt x="48" y="30"/>
                    <a:pt x="50" y="31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4" y="35"/>
                    <a:pt x="55" y="36"/>
                    <a:pt x="58" y="34"/>
                  </a:cubicBezTo>
                  <a:cubicBezTo>
                    <a:pt x="59" y="32"/>
                    <a:pt x="61" y="30"/>
                    <a:pt x="64" y="30"/>
                  </a:cubicBezTo>
                  <a:cubicBezTo>
                    <a:pt x="67" y="29"/>
                    <a:pt x="67" y="29"/>
                    <a:pt x="69" y="26"/>
                  </a:cubicBezTo>
                  <a:cubicBezTo>
                    <a:pt x="72" y="21"/>
                    <a:pt x="72" y="22"/>
                    <a:pt x="77" y="23"/>
                  </a:cubicBezTo>
                  <a:cubicBezTo>
                    <a:pt x="80" y="23"/>
                    <a:pt x="83" y="22"/>
                    <a:pt x="85" y="20"/>
                  </a:cubicBezTo>
                  <a:cubicBezTo>
                    <a:pt x="88" y="18"/>
                    <a:pt x="91" y="16"/>
                    <a:pt x="94" y="13"/>
                  </a:cubicBezTo>
                  <a:cubicBezTo>
                    <a:pt x="96" y="13"/>
                    <a:pt x="98" y="11"/>
                    <a:pt x="99" y="11"/>
                  </a:cubicBezTo>
                  <a:cubicBezTo>
                    <a:pt x="101" y="10"/>
                    <a:pt x="101" y="8"/>
                    <a:pt x="102" y="6"/>
                  </a:cubicBezTo>
                  <a:cubicBezTo>
                    <a:pt x="105" y="3"/>
                    <a:pt x="105" y="3"/>
                    <a:pt x="105" y="3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76">
              <a:extLst>
                <a:ext uri="{FF2B5EF4-FFF2-40B4-BE49-F238E27FC236}">
                  <a16:creationId xmlns:a16="http://schemas.microsoft.com/office/drawing/2014/main" id="{92C1C6ED-65C6-43BF-F238-AD6E41239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2" y="2506"/>
              <a:ext cx="286" cy="183"/>
            </a:xfrm>
            <a:custGeom>
              <a:avLst/>
              <a:gdLst>
                <a:gd name="T0" fmla="*/ 110 w 149"/>
                <a:gd name="T1" fmla="*/ 0 h 95"/>
                <a:gd name="T2" fmla="*/ 133 w 149"/>
                <a:gd name="T3" fmla="*/ 5 h 95"/>
                <a:gd name="T4" fmla="*/ 149 w 149"/>
                <a:gd name="T5" fmla="*/ 8 h 95"/>
                <a:gd name="T6" fmla="*/ 145 w 149"/>
                <a:gd name="T7" fmla="*/ 10 h 95"/>
                <a:gd name="T8" fmla="*/ 127 w 149"/>
                <a:gd name="T9" fmla="*/ 27 h 95"/>
                <a:gd name="T10" fmla="*/ 128 w 149"/>
                <a:gd name="T11" fmla="*/ 40 h 95"/>
                <a:gd name="T12" fmla="*/ 130 w 149"/>
                <a:gd name="T13" fmla="*/ 53 h 95"/>
                <a:gd name="T14" fmla="*/ 141 w 149"/>
                <a:gd name="T15" fmla="*/ 61 h 95"/>
                <a:gd name="T16" fmla="*/ 144 w 149"/>
                <a:gd name="T17" fmla="*/ 73 h 95"/>
                <a:gd name="T18" fmla="*/ 144 w 149"/>
                <a:gd name="T19" fmla="*/ 80 h 95"/>
                <a:gd name="T20" fmla="*/ 103 w 149"/>
                <a:gd name="T21" fmla="*/ 95 h 95"/>
                <a:gd name="T22" fmla="*/ 95 w 149"/>
                <a:gd name="T23" fmla="*/ 87 h 95"/>
                <a:gd name="T24" fmla="*/ 83 w 149"/>
                <a:gd name="T25" fmla="*/ 91 h 95"/>
                <a:gd name="T26" fmla="*/ 77 w 149"/>
                <a:gd name="T27" fmla="*/ 81 h 95"/>
                <a:gd name="T28" fmla="*/ 56 w 149"/>
                <a:gd name="T29" fmla="*/ 69 h 95"/>
                <a:gd name="T30" fmla="*/ 51 w 149"/>
                <a:gd name="T31" fmla="*/ 58 h 95"/>
                <a:gd name="T32" fmla="*/ 41 w 149"/>
                <a:gd name="T33" fmla="*/ 66 h 95"/>
                <a:gd name="T34" fmla="*/ 32 w 149"/>
                <a:gd name="T35" fmla="*/ 72 h 95"/>
                <a:gd name="T36" fmla="*/ 21 w 149"/>
                <a:gd name="T37" fmla="*/ 83 h 95"/>
                <a:gd name="T38" fmla="*/ 13 w 149"/>
                <a:gd name="T39" fmla="*/ 77 h 95"/>
                <a:gd name="T40" fmla="*/ 0 w 149"/>
                <a:gd name="T41" fmla="*/ 71 h 95"/>
                <a:gd name="T42" fmla="*/ 0 w 149"/>
                <a:gd name="T43" fmla="*/ 66 h 95"/>
                <a:gd name="T44" fmla="*/ 14 w 149"/>
                <a:gd name="T45" fmla="*/ 45 h 95"/>
                <a:gd name="T46" fmla="*/ 23 w 149"/>
                <a:gd name="T47" fmla="*/ 33 h 95"/>
                <a:gd name="T48" fmla="*/ 28 w 149"/>
                <a:gd name="T49" fmla="*/ 32 h 95"/>
                <a:gd name="T50" fmla="*/ 39 w 149"/>
                <a:gd name="T51" fmla="*/ 23 h 95"/>
                <a:gd name="T52" fmla="*/ 51 w 149"/>
                <a:gd name="T53" fmla="*/ 35 h 95"/>
                <a:gd name="T54" fmla="*/ 58 w 149"/>
                <a:gd name="T55" fmla="*/ 34 h 95"/>
                <a:gd name="T56" fmla="*/ 69 w 149"/>
                <a:gd name="T57" fmla="*/ 26 h 95"/>
                <a:gd name="T58" fmla="*/ 85 w 149"/>
                <a:gd name="T59" fmla="*/ 20 h 95"/>
                <a:gd name="T60" fmla="*/ 99 w 149"/>
                <a:gd name="T61" fmla="*/ 11 h 95"/>
                <a:gd name="T62" fmla="*/ 105 w 149"/>
                <a:gd name="T63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9" h="95">
                  <a:moveTo>
                    <a:pt x="105" y="3"/>
                  </a:moveTo>
                  <a:cubicBezTo>
                    <a:pt x="110" y="0"/>
                    <a:pt x="110" y="0"/>
                    <a:pt x="110" y="0"/>
                  </a:cubicBezTo>
                  <a:cubicBezTo>
                    <a:pt x="114" y="1"/>
                    <a:pt x="117" y="0"/>
                    <a:pt x="120" y="1"/>
                  </a:cubicBezTo>
                  <a:cubicBezTo>
                    <a:pt x="125" y="3"/>
                    <a:pt x="128" y="5"/>
                    <a:pt x="133" y="5"/>
                  </a:cubicBezTo>
                  <a:cubicBezTo>
                    <a:pt x="138" y="5"/>
                    <a:pt x="142" y="5"/>
                    <a:pt x="147" y="7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48" y="9"/>
                    <a:pt x="147" y="10"/>
                    <a:pt x="145" y="10"/>
                  </a:cubicBezTo>
                  <a:cubicBezTo>
                    <a:pt x="142" y="8"/>
                    <a:pt x="139" y="13"/>
                    <a:pt x="137" y="14"/>
                  </a:cubicBezTo>
                  <a:cubicBezTo>
                    <a:pt x="133" y="18"/>
                    <a:pt x="129" y="22"/>
                    <a:pt x="127" y="27"/>
                  </a:cubicBezTo>
                  <a:cubicBezTo>
                    <a:pt x="126" y="29"/>
                    <a:pt x="133" y="32"/>
                    <a:pt x="130" y="35"/>
                  </a:cubicBezTo>
                  <a:cubicBezTo>
                    <a:pt x="128" y="37"/>
                    <a:pt x="124" y="35"/>
                    <a:pt x="128" y="40"/>
                  </a:cubicBezTo>
                  <a:cubicBezTo>
                    <a:pt x="129" y="41"/>
                    <a:pt x="130" y="43"/>
                    <a:pt x="130" y="44"/>
                  </a:cubicBezTo>
                  <a:cubicBezTo>
                    <a:pt x="131" y="46"/>
                    <a:pt x="128" y="51"/>
                    <a:pt x="130" y="53"/>
                  </a:cubicBezTo>
                  <a:cubicBezTo>
                    <a:pt x="132" y="55"/>
                    <a:pt x="137" y="54"/>
                    <a:pt x="139" y="56"/>
                  </a:cubicBezTo>
                  <a:cubicBezTo>
                    <a:pt x="141" y="58"/>
                    <a:pt x="141" y="59"/>
                    <a:pt x="141" y="61"/>
                  </a:cubicBezTo>
                  <a:cubicBezTo>
                    <a:pt x="142" y="62"/>
                    <a:pt x="142" y="61"/>
                    <a:pt x="141" y="62"/>
                  </a:cubicBezTo>
                  <a:cubicBezTo>
                    <a:pt x="141" y="64"/>
                    <a:pt x="146" y="68"/>
                    <a:pt x="144" y="73"/>
                  </a:cubicBezTo>
                  <a:cubicBezTo>
                    <a:pt x="144" y="75"/>
                    <a:pt x="144" y="77"/>
                    <a:pt x="144" y="80"/>
                  </a:cubicBezTo>
                  <a:cubicBezTo>
                    <a:pt x="144" y="80"/>
                    <a:pt x="144" y="80"/>
                    <a:pt x="144" y="80"/>
                  </a:cubicBezTo>
                  <a:cubicBezTo>
                    <a:pt x="135" y="84"/>
                    <a:pt x="125" y="87"/>
                    <a:pt x="118" y="90"/>
                  </a:cubicBezTo>
                  <a:cubicBezTo>
                    <a:pt x="114" y="91"/>
                    <a:pt x="108" y="93"/>
                    <a:pt x="103" y="95"/>
                  </a:cubicBezTo>
                  <a:cubicBezTo>
                    <a:pt x="103" y="95"/>
                    <a:pt x="103" y="95"/>
                    <a:pt x="103" y="95"/>
                  </a:cubicBezTo>
                  <a:cubicBezTo>
                    <a:pt x="101" y="93"/>
                    <a:pt x="96" y="89"/>
                    <a:pt x="95" y="87"/>
                  </a:cubicBezTo>
                  <a:cubicBezTo>
                    <a:pt x="93" y="85"/>
                    <a:pt x="93" y="83"/>
                    <a:pt x="90" y="80"/>
                  </a:cubicBezTo>
                  <a:cubicBezTo>
                    <a:pt x="85" y="75"/>
                    <a:pt x="86" y="92"/>
                    <a:pt x="83" y="91"/>
                  </a:cubicBezTo>
                  <a:cubicBezTo>
                    <a:pt x="82" y="91"/>
                    <a:pt x="80" y="90"/>
                    <a:pt x="80" y="89"/>
                  </a:cubicBezTo>
                  <a:cubicBezTo>
                    <a:pt x="78" y="87"/>
                    <a:pt x="77" y="83"/>
                    <a:pt x="77" y="81"/>
                  </a:cubicBezTo>
                  <a:cubicBezTo>
                    <a:pt x="77" y="73"/>
                    <a:pt x="72" y="75"/>
                    <a:pt x="66" y="73"/>
                  </a:cubicBezTo>
                  <a:cubicBezTo>
                    <a:pt x="64" y="72"/>
                    <a:pt x="58" y="72"/>
                    <a:pt x="56" y="69"/>
                  </a:cubicBezTo>
                  <a:cubicBezTo>
                    <a:pt x="55" y="67"/>
                    <a:pt x="57" y="61"/>
                    <a:pt x="55" y="59"/>
                  </a:cubicBezTo>
                  <a:cubicBezTo>
                    <a:pt x="54" y="59"/>
                    <a:pt x="51" y="58"/>
                    <a:pt x="51" y="58"/>
                  </a:cubicBezTo>
                  <a:cubicBezTo>
                    <a:pt x="48" y="59"/>
                    <a:pt x="47" y="61"/>
                    <a:pt x="45" y="63"/>
                  </a:cubicBezTo>
                  <a:cubicBezTo>
                    <a:pt x="43" y="64"/>
                    <a:pt x="42" y="65"/>
                    <a:pt x="41" y="66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6" y="73"/>
                    <a:pt x="35" y="72"/>
                    <a:pt x="32" y="72"/>
                  </a:cubicBezTo>
                  <a:cubicBezTo>
                    <a:pt x="29" y="72"/>
                    <a:pt x="28" y="74"/>
                    <a:pt x="26" y="75"/>
                  </a:cubicBezTo>
                  <a:cubicBezTo>
                    <a:pt x="21" y="83"/>
                    <a:pt x="21" y="83"/>
                    <a:pt x="21" y="83"/>
                  </a:cubicBezTo>
                  <a:cubicBezTo>
                    <a:pt x="21" y="83"/>
                    <a:pt x="21" y="83"/>
                    <a:pt x="21" y="83"/>
                  </a:cubicBezTo>
                  <a:cubicBezTo>
                    <a:pt x="18" y="82"/>
                    <a:pt x="16" y="79"/>
                    <a:pt x="13" y="77"/>
                  </a:cubicBezTo>
                  <a:cubicBezTo>
                    <a:pt x="10" y="76"/>
                    <a:pt x="8" y="74"/>
                    <a:pt x="5" y="74"/>
                  </a:cubicBezTo>
                  <a:cubicBezTo>
                    <a:pt x="2" y="74"/>
                    <a:pt x="2" y="73"/>
                    <a:pt x="0" y="71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3" y="64"/>
                    <a:pt x="8" y="56"/>
                    <a:pt x="9" y="52"/>
                  </a:cubicBezTo>
                  <a:cubicBezTo>
                    <a:pt x="10" y="50"/>
                    <a:pt x="11" y="46"/>
                    <a:pt x="14" y="45"/>
                  </a:cubicBezTo>
                  <a:cubicBezTo>
                    <a:pt x="16" y="43"/>
                    <a:pt x="19" y="42"/>
                    <a:pt x="21" y="39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4" y="32"/>
                    <a:pt x="26" y="33"/>
                    <a:pt x="28" y="32"/>
                  </a:cubicBezTo>
                  <a:cubicBezTo>
                    <a:pt x="31" y="31"/>
                    <a:pt x="35" y="30"/>
                    <a:pt x="35" y="27"/>
                  </a:cubicBezTo>
                  <a:cubicBezTo>
                    <a:pt x="36" y="25"/>
                    <a:pt x="35" y="23"/>
                    <a:pt x="39" y="23"/>
                  </a:cubicBezTo>
                  <a:cubicBezTo>
                    <a:pt x="43" y="23"/>
                    <a:pt x="45" y="23"/>
                    <a:pt x="47" y="27"/>
                  </a:cubicBezTo>
                  <a:cubicBezTo>
                    <a:pt x="48" y="30"/>
                    <a:pt x="50" y="31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4" y="35"/>
                    <a:pt x="55" y="36"/>
                    <a:pt x="58" y="34"/>
                  </a:cubicBezTo>
                  <a:cubicBezTo>
                    <a:pt x="59" y="32"/>
                    <a:pt x="61" y="30"/>
                    <a:pt x="64" y="30"/>
                  </a:cubicBezTo>
                  <a:cubicBezTo>
                    <a:pt x="67" y="29"/>
                    <a:pt x="67" y="29"/>
                    <a:pt x="69" y="26"/>
                  </a:cubicBezTo>
                  <a:cubicBezTo>
                    <a:pt x="72" y="21"/>
                    <a:pt x="72" y="22"/>
                    <a:pt x="77" y="23"/>
                  </a:cubicBezTo>
                  <a:cubicBezTo>
                    <a:pt x="80" y="23"/>
                    <a:pt x="83" y="22"/>
                    <a:pt x="85" y="20"/>
                  </a:cubicBezTo>
                  <a:cubicBezTo>
                    <a:pt x="88" y="18"/>
                    <a:pt x="91" y="16"/>
                    <a:pt x="94" y="13"/>
                  </a:cubicBezTo>
                  <a:cubicBezTo>
                    <a:pt x="96" y="13"/>
                    <a:pt x="98" y="11"/>
                    <a:pt x="99" y="11"/>
                  </a:cubicBezTo>
                  <a:cubicBezTo>
                    <a:pt x="101" y="10"/>
                    <a:pt x="101" y="8"/>
                    <a:pt x="102" y="6"/>
                  </a:cubicBezTo>
                  <a:cubicBezTo>
                    <a:pt x="105" y="3"/>
                    <a:pt x="105" y="3"/>
                    <a:pt x="105" y="3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7">
              <a:extLst>
                <a:ext uri="{FF2B5EF4-FFF2-40B4-BE49-F238E27FC236}">
                  <a16:creationId xmlns:a16="http://schemas.microsoft.com/office/drawing/2014/main" id="{FC7404ED-8A26-7F3D-45BD-38C7C32D3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0" y="2618"/>
              <a:ext cx="160" cy="96"/>
            </a:xfrm>
            <a:custGeom>
              <a:avLst/>
              <a:gdLst>
                <a:gd name="T0" fmla="*/ 0 w 83"/>
                <a:gd name="T1" fmla="*/ 26 h 50"/>
                <a:gd name="T2" fmla="*/ 6 w 83"/>
                <a:gd name="T3" fmla="*/ 18 h 50"/>
                <a:gd name="T4" fmla="*/ 12 w 83"/>
                <a:gd name="T5" fmla="*/ 14 h 50"/>
                <a:gd name="T6" fmla="*/ 18 w 83"/>
                <a:gd name="T7" fmla="*/ 12 h 50"/>
                <a:gd name="T8" fmla="*/ 21 w 83"/>
                <a:gd name="T9" fmla="*/ 8 h 50"/>
                <a:gd name="T10" fmla="*/ 25 w 83"/>
                <a:gd name="T11" fmla="*/ 5 h 50"/>
                <a:gd name="T12" fmla="*/ 31 w 83"/>
                <a:gd name="T13" fmla="*/ 0 h 50"/>
                <a:gd name="T14" fmla="*/ 35 w 83"/>
                <a:gd name="T15" fmla="*/ 2 h 50"/>
                <a:gd name="T16" fmla="*/ 36 w 83"/>
                <a:gd name="T17" fmla="*/ 11 h 50"/>
                <a:gd name="T18" fmla="*/ 46 w 83"/>
                <a:gd name="T19" fmla="*/ 15 h 50"/>
                <a:gd name="T20" fmla="*/ 57 w 83"/>
                <a:gd name="T21" fmla="*/ 23 h 50"/>
                <a:gd name="T22" fmla="*/ 60 w 83"/>
                <a:gd name="T23" fmla="*/ 31 h 50"/>
                <a:gd name="T24" fmla="*/ 63 w 83"/>
                <a:gd name="T25" fmla="*/ 33 h 50"/>
                <a:gd name="T26" fmla="*/ 70 w 83"/>
                <a:gd name="T27" fmla="*/ 23 h 50"/>
                <a:gd name="T28" fmla="*/ 75 w 83"/>
                <a:gd name="T29" fmla="*/ 29 h 50"/>
                <a:gd name="T30" fmla="*/ 83 w 83"/>
                <a:gd name="T31" fmla="*/ 37 h 50"/>
                <a:gd name="T32" fmla="*/ 83 w 83"/>
                <a:gd name="T33" fmla="*/ 37 h 50"/>
                <a:gd name="T34" fmla="*/ 74 w 83"/>
                <a:gd name="T35" fmla="*/ 43 h 50"/>
                <a:gd name="T36" fmla="*/ 61 w 83"/>
                <a:gd name="T37" fmla="*/ 42 h 50"/>
                <a:gd name="T38" fmla="*/ 46 w 83"/>
                <a:gd name="T39" fmla="*/ 42 h 50"/>
                <a:gd name="T40" fmla="*/ 38 w 83"/>
                <a:gd name="T41" fmla="*/ 43 h 50"/>
                <a:gd name="T42" fmla="*/ 33 w 83"/>
                <a:gd name="T43" fmla="*/ 42 h 50"/>
                <a:gd name="T44" fmla="*/ 33 w 83"/>
                <a:gd name="T45" fmla="*/ 36 h 50"/>
                <a:gd name="T46" fmla="*/ 26 w 83"/>
                <a:gd name="T47" fmla="*/ 29 h 50"/>
                <a:gd name="T48" fmla="*/ 3 w 83"/>
                <a:gd name="T49" fmla="*/ 26 h 50"/>
                <a:gd name="T50" fmla="*/ 0 w 83"/>
                <a:gd name="T51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3" h="50">
                  <a:moveTo>
                    <a:pt x="0" y="26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8" y="16"/>
                    <a:pt x="9" y="14"/>
                    <a:pt x="12" y="14"/>
                  </a:cubicBezTo>
                  <a:cubicBezTo>
                    <a:pt x="15" y="14"/>
                    <a:pt x="16" y="15"/>
                    <a:pt x="18" y="12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7"/>
                    <a:pt x="23" y="7"/>
                    <a:pt x="25" y="5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1" y="0"/>
                    <a:pt x="34" y="2"/>
                    <a:pt x="35" y="2"/>
                  </a:cubicBezTo>
                  <a:cubicBezTo>
                    <a:pt x="37" y="3"/>
                    <a:pt x="35" y="9"/>
                    <a:pt x="36" y="11"/>
                  </a:cubicBezTo>
                  <a:cubicBezTo>
                    <a:pt x="38" y="14"/>
                    <a:pt x="44" y="14"/>
                    <a:pt x="46" y="15"/>
                  </a:cubicBezTo>
                  <a:cubicBezTo>
                    <a:pt x="52" y="17"/>
                    <a:pt x="57" y="15"/>
                    <a:pt x="57" y="23"/>
                  </a:cubicBezTo>
                  <a:cubicBezTo>
                    <a:pt x="57" y="26"/>
                    <a:pt x="59" y="29"/>
                    <a:pt x="60" y="31"/>
                  </a:cubicBezTo>
                  <a:cubicBezTo>
                    <a:pt x="61" y="32"/>
                    <a:pt x="62" y="33"/>
                    <a:pt x="63" y="33"/>
                  </a:cubicBezTo>
                  <a:cubicBezTo>
                    <a:pt x="66" y="34"/>
                    <a:pt x="65" y="18"/>
                    <a:pt x="70" y="23"/>
                  </a:cubicBezTo>
                  <a:cubicBezTo>
                    <a:pt x="73" y="25"/>
                    <a:pt x="74" y="27"/>
                    <a:pt x="75" y="29"/>
                  </a:cubicBezTo>
                  <a:cubicBezTo>
                    <a:pt x="77" y="31"/>
                    <a:pt x="82" y="35"/>
                    <a:pt x="83" y="37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79" y="39"/>
                    <a:pt x="76" y="40"/>
                    <a:pt x="74" y="43"/>
                  </a:cubicBezTo>
                  <a:cubicBezTo>
                    <a:pt x="69" y="50"/>
                    <a:pt x="68" y="41"/>
                    <a:pt x="61" y="42"/>
                  </a:cubicBezTo>
                  <a:cubicBezTo>
                    <a:pt x="56" y="41"/>
                    <a:pt x="51" y="40"/>
                    <a:pt x="46" y="42"/>
                  </a:cubicBezTo>
                  <a:cubicBezTo>
                    <a:pt x="43" y="43"/>
                    <a:pt x="39" y="38"/>
                    <a:pt x="38" y="43"/>
                  </a:cubicBezTo>
                  <a:cubicBezTo>
                    <a:pt x="36" y="46"/>
                    <a:pt x="35" y="42"/>
                    <a:pt x="33" y="42"/>
                  </a:cubicBezTo>
                  <a:cubicBezTo>
                    <a:pt x="30" y="38"/>
                    <a:pt x="31" y="39"/>
                    <a:pt x="33" y="36"/>
                  </a:cubicBezTo>
                  <a:cubicBezTo>
                    <a:pt x="33" y="35"/>
                    <a:pt x="28" y="30"/>
                    <a:pt x="26" y="29"/>
                  </a:cubicBezTo>
                  <a:cubicBezTo>
                    <a:pt x="20" y="27"/>
                    <a:pt x="10" y="27"/>
                    <a:pt x="3" y="26"/>
                  </a:cubicBezTo>
                  <a:cubicBezTo>
                    <a:pt x="2" y="26"/>
                    <a:pt x="1" y="26"/>
                    <a:pt x="0" y="26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8">
              <a:extLst>
                <a:ext uri="{FF2B5EF4-FFF2-40B4-BE49-F238E27FC236}">
                  <a16:creationId xmlns:a16="http://schemas.microsoft.com/office/drawing/2014/main" id="{50B7CEA9-6DB2-C347-B0B8-90A5ABB52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0" y="2618"/>
              <a:ext cx="160" cy="96"/>
            </a:xfrm>
            <a:custGeom>
              <a:avLst/>
              <a:gdLst>
                <a:gd name="T0" fmla="*/ 0 w 83"/>
                <a:gd name="T1" fmla="*/ 26 h 50"/>
                <a:gd name="T2" fmla="*/ 6 w 83"/>
                <a:gd name="T3" fmla="*/ 18 h 50"/>
                <a:gd name="T4" fmla="*/ 12 w 83"/>
                <a:gd name="T5" fmla="*/ 14 h 50"/>
                <a:gd name="T6" fmla="*/ 18 w 83"/>
                <a:gd name="T7" fmla="*/ 12 h 50"/>
                <a:gd name="T8" fmla="*/ 21 w 83"/>
                <a:gd name="T9" fmla="*/ 8 h 50"/>
                <a:gd name="T10" fmla="*/ 25 w 83"/>
                <a:gd name="T11" fmla="*/ 5 h 50"/>
                <a:gd name="T12" fmla="*/ 31 w 83"/>
                <a:gd name="T13" fmla="*/ 0 h 50"/>
                <a:gd name="T14" fmla="*/ 35 w 83"/>
                <a:gd name="T15" fmla="*/ 2 h 50"/>
                <a:gd name="T16" fmla="*/ 36 w 83"/>
                <a:gd name="T17" fmla="*/ 11 h 50"/>
                <a:gd name="T18" fmla="*/ 46 w 83"/>
                <a:gd name="T19" fmla="*/ 15 h 50"/>
                <a:gd name="T20" fmla="*/ 57 w 83"/>
                <a:gd name="T21" fmla="*/ 23 h 50"/>
                <a:gd name="T22" fmla="*/ 60 w 83"/>
                <a:gd name="T23" fmla="*/ 31 h 50"/>
                <a:gd name="T24" fmla="*/ 63 w 83"/>
                <a:gd name="T25" fmla="*/ 33 h 50"/>
                <a:gd name="T26" fmla="*/ 70 w 83"/>
                <a:gd name="T27" fmla="*/ 23 h 50"/>
                <a:gd name="T28" fmla="*/ 75 w 83"/>
                <a:gd name="T29" fmla="*/ 29 h 50"/>
                <a:gd name="T30" fmla="*/ 83 w 83"/>
                <a:gd name="T31" fmla="*/ 37 h 50"/>
                <a:gd name="T32" fmla="*/ 83 w 83"/>
                <a:gd name="T33" fmla="*/ 37 h 50"/>
                <a:gd name="T34" fmla="*/ 74 w 83"/>
                <a:gd name="T35" fmla="*/ 43 h 50"/>
                <a:gd name="T36" fmla="*/ 61 w 83"/>
                <a:gd name="T37" fmla="*/ 42 h 50"/>
                <a:gd name="T38" fmla="*/ 46 w 83"/>
                <a:gd name="T39" fmla="*/ 42 h 50"/>
                <a:gd name="T40" fmla="*/ 38 w 83"/>
                <a:gd name="T41" fmla="*/ 43 h 50"/>
                <a:gd name="T42" fmla="*/ 33 w 83"/>
                <a:gd name="T43" fmla="*/ 42 h 50"/>
                <a:gd name="T44" fmla="*/ 33 w 83"/>
                <a:gd name="T45" fmla="*/ 36 h 50"/>
                <a:gd name="T46" fmla="*/ 26 w 83"/>
                <a:gd name="T47" fmla="*/ 29 h 50"/>
                <a:gd name="T48" fmla="*/ 3 w 83"/>
                <a:gd name="T49" fmla="*/ 26 h 50"/>
                <a:gd name="T50" fmla="*/ 0 w 83"/>
                <a:gd name="T51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3" h="50">
                  <a:moveTo>
                    <a:pt x="0" y="26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8" y="16"/>
                    <a:pt x="9" y="14"/>
                    <a:pt x="12" y="14"/>
                  </a:cubicBezTo>
                  <a:cubicBezTo>
                    <a:pt x="15" y="14"/>
                    <a:pt x="16" y="15"/>
                    <a:pt x="18" y="12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7"/>
                    <a:pt x="23" y="7"/>
                    <a:pt x="25" y="5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1" y="0"/>
                    <a:pt x="34" y="2"/>
                    <a:pt x="35" y="2"/>
                  </a:cubicBezTo>
                  <a:cubicBezTo>
                    <a:pt x="37" y="3"/>
                    <a:pt x="35" y="9"/>
                    <a:pt x="36" y="11"/>
                  </a:cubicBezTo>
                  <a:cubicBezTo>
                    <a:pt x="38" y="14"/>
                    <a:pt x="44" y="14"/>
                    <a:pt x="46" y="15"/>
                  </a:cubicBezTo>
                  <a:cubicBezTo>
                    <a:pt x="52" y="17"/>
                    <a:pt x="57" y="15"/>
                    <a:pt x="57" y="23"/>
                  </a:cubicBezTo>
                  <a:cubicBezTo>
                    <a:pt x="57" y="26"/>
                    <a:pt x="59" y="29"/>
                    <a:pt x="60" y="31"/>
                  </a:cubicBezTo>
                  <a:cubicBezTo>
                    <a:pt x="61" y="32"/>
                    <a:pt x="62" y="33"/>
                    <a:pt x="63" y="33"/>
                  </a:cubicBezTo>
                  <a:cubicBezTo>
                    <a:pt x="66" y="34"/>
                    <a:pt x="65" y="18"/>
                    <a:pt x="70" y="23"/>
                  </a:cubicBezTo>
                  <a:cubicBezTo>
                    <a:pt x="73" y="25"/>
                    <a:pt x="74" y="27"/>
                    <a:pt x="75" y="29"/>
                  </a:cubicBezTo>
                  <a:cubicBezTo>
                    <a:pt x="77" y="31"/>
                    <a:pt x="82" y="35"/>
                    <a:pt x="83" y="37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79" y="39"/>
                    <a:pt x="76" y="40"/>
                    <a:pt x="74" y="43"/>
                  </a:cubicBezTo>
                  <a:cubicBezTo>
                    <a:pt x="69" y="50"/>
                    <a:pt x="68" y="41"/>
                    <a:pt x="61" y="42"/>
                  </a:cubicBezTo>
                  <a:cubicBezTo>
                    <a:pt x="56" y="41"/>
                    <a:pt x="51" y="40"/>
                    <a:pt x="46" y="42"/>
                  </a:cubicBezTo>
                  <a:cubicBezTo>
                    <a:pt x="43" y="43"/>
                    <a:pt x="39" y="38"/>
                    <a:pt x="38" y="43"/>
                  </a:cubicBezTo>
                  <a:cubicBezTo>
                    <a:pt x="36" y="46"/>
                    <a:pt x="35" y="42"/>
                    <a:pt x="33" y="42"/>
                  </a:cubicBezTo>
                  <a:cubicBezTo>
                    <a:pt x="30" y="38"/>
                    <a:pt x="31" y="39"/>
                    <a:pt x="33" y="36"/>
                  </a:cubicBezTo>
                  <a:cubicBezTo>
                    <a:pt x="33" y="35"/>
                    <a:pt x="28" y="30"/>
                    <a:pt x="26" y="29"/>
                  </a:cubicBezTo>
                  <a:cubicBezTo>
                    <a:pt x="20" y="27"/>
                    <a:pt x="10" y="27"/>
                    <a:pt x="3" y="26"/>
                  </a:cubicBezTo>
                  <a:cubicBezTo>
                    <a:pt x="2" y="26"/>
                    <a:pt x="1" y="26"/>
                    <a:pt x="0" y="26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79">
              <a:extLst>
                <a:ext uri="{FF2B5EF4-FFF2-40B4-BE49-F238E27FC236}">
                  <a16:creationId xmlns:a16="http://schemas.microsoft.com/office/drawing/2014/main" id="{8A522508-D2A2-8F54-67BF-9A7CF073E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2" y="2462"/>
              <a:ext cx="142" cy="169"/>
            </a:xfrm>
            <a:custGeom>
              <a:avLst/>
              <a:gdLst>
                <a:gd name="T0" fmla="*/ 52 w 74"/>
                <a:gd name="T1" fmla="*/ 88 h 88"/>
                <a:gd name="T2" fmla="*/ 61 w 74"/>
                <a:gd name="T3" fmla="*/ 75 h 88"/>
                <a:gd name="T4" fmla="*/ 66 w 74"/>
                <a:gd name="T5" fmla="*/ 68 h 88"/>
                <a:gd name="T6" fmla="*/ 73 w 74"/>
                <a:gd name="T7" fmla="*/ 62 h 88"/>
                <a:gd name="T8" fmla="*/ 74 w 74"/>
                <a:gd name="T9" fmla="*/ 56 h 88"/>
                <a:gd name="T10" fmla="*/ 74 w 74"/>
                <a:gd name="T11" fmla="*/ 56 h 88"/>
                <a:gd name="T12" fmla="*/ 73 w 74"/>
                <a:gd name="T13" fmla="*/ 53 h 88"/>
                <a:gd name="T14" fmla="*/ 69 w 74"/>
                <a:gd name="T15" fmla="*/ 50 h 88"/>
                <a:gd name="T16" fmla="*/ 66 w 74"/>
                <a:gd name="T17" fmla="*/ 46 h 88"/>
                <a:gd name="T18" fmla="*/ 66 w 74"/>
                <a:gd name="T19" fmla="*/ 43 h 88"/>
                <a:gd name="T20" fmla="*/ 61 w 74"/>
                <a:gd name="T21" fmla="*/ 42 h 88"/>
                <a:gd name="T22" fmla="*/ 49 w 74"/>
                <a:gd name="T23" fmla="*/ 40 h 88"/>
                <a:gd name="T24" fmla="*/ 36 w 74"/>
                <a:gd name="T25" fmla="*/ 43 h 88"/>
                <a:gd name="T26" fmla="*/ 31 w 74"/>
                <a:gd name="T27" fmla="*/ 25 h 88"/>
                <a:gd name="T28" fmla="*/ 34 w 74"/>
                <a:gd name="T29" fmla="*/ 10 h 88"/>
                <a:gd name="T30" fmla="*/ 34 w 74"/>
                <a:gd name="T31" fmla="*/ 0 h 88"/>
                <a:gd name="T32" fmla="*/ 34 w 74"/>
                <a:gd name="T33" fmla="*/ 0 h 88"/>
                <a:gd name="T34" fmla="*/ 25 w 74"/>
                <a:gd name="T35" fmla="*/ 1 h 88"/>
                <a:gd name="T36" fmla="*/ 14 w 74"/>
                <a:gd name="T37" fmla="*/ 9 h 88"/>
                <a:gd name="T38" fmla="*/ 11 w 74"/>
                <a:gd name="T39" fmla="*/ 12 h 88"/>
                <a:gd name="T40" fmla="*/ 7 w 74"/>
                <a:gd name="T41" fmla="*/ 17 h 88"/>
                <a:gd name="T42" fmla="*/ 2 w 74"/>
                <a:gd name="T43" fmla="*/ 23 h 88"/>
                <a:gd name="T44" fmla="*/ 2 w 74"/>
                <a:gd name="T45" fmla="*/ 30 h 88"/>
                <a:gd name="T46" fmla="*/ 1 w 74"/>
                <a:gd name="T47" fmla="*/ 35 h 88"/>
                <a:gd name="T48" fmla="*/ 0 w 74"/>
                <a:gd name="T49" fmla="*/ 46 h 88"/>
                <a:gd name="T50" fmla="*/ 2 w 74"/>
                <a:gd name="T51" fmla="*/ 58 h 88"/>
                <a:gd name="T52" fmla="*/ 10 w 74"/>
                <a:gd name="T53" fmla="*/ 58 h 88"/>
                <a:gd name="T54" fmla="*/ 16 w 74"/>
                <a:gd name="T55" fmla="*/ 63 h 88"/>
                <a:gd name="T56" fmla="*/ 15 w 74"/>
                <a:gd name="T57" fmla="*/ 75 h 88"/>
                <a:gd name="T58" fmla="*/ 13 w 74"/>
                <a:gd name="T59" fmla="*/ 84 h 88"/>
                <a:gd name="T60" fmla="*/ 13 w 74"/>
                <a:gd name="T61" fmla="*/ 84 h 88"/>
                <a:gd name="T62" fmla="*/ 22 w 74"/>
                <a:gd name="T63" fmla="*/ 86 h 88"/>
                <a:gd name="T64" fmla="*/ 30 w 74"/>
                <a:gd name="T65" fmla="*/ 85 h 88"/>
                <a:gd name="T66" fmla="*/ 42 w 74"/>
                <a:gd name="T67" fmla="*/ 86 h 88"/>
                <a:gd name="T68" fmla="*/ 47 w 74"/>
                <a:gd name="T69" fmla="*/ 86 h 88"/>
                <a:gd name="T70" fmla="*/ 52 w 74"/>
                <a:gd name="T7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4" h="88">
                  <a:moveTo>
                    <a:pt x="52" y="88"/>
                  </a:moveTo>
                  <a:cubicBezTo>
                    <a:pt x="55" y="87"/>
                    <a:pt x="60" y="79"/>
                    <a:pt x="61" y="75"/>
                  </a:cubicBezTo>
                  <a:cubicBezTo>
                    <a:pt x="62" y="72"/>
                    <a:pt x="63" y="69"/>
                    <a:pt x="66" y="68"/>
                  </a:cubicBezTo>
                  <a:cubicBezTo>
                    <a:pt x="68" y="66"/>
                    <a:pt x="71" y="65"/>
                    <a:pt x="73" y="62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71" y="52"/>
                    <a:pt x="71" y="51"/>
                    <a:pt x="69" y="50"/>
                  </a:cubicBezTo>
                  <a:cubicBezTo>
                    <a:pt x="68" y="49"/>
                    <a:pt x="67" y="47"/>
                    <a:pt x="66" y="46"/>
                  </a:cubicBezTo>
                  <a:cubicBezTo>
                    <a:pt x="66" y="45"/>
                    <a:pt x="66" y="44"/>
                    <a:pt x="66" y="43"/>
                  </a:cubicBezTo>
                  <a:cubicBezTo>
                    <a:pt x="65" y="42"/>
                    <a:pt x="62" y="42"/>
                    <a:pt x="61" y="42"/>
                  </a:cubicBezTo>
                  <a:cubicBezTo>
                    <a:pt x="57" y="42"/>
                    <a:pt x="52" y="39"/>
                    <a:pt x="49" y="40"/>
                  </a:cubicBezTo>
                  <a:cubicBezTo>
                    <a:pt x="44" y="41"/>
                    <a:pt x="40" y="42"/>
                    <a:pt x="36" y="43"/>
                  </a:cubicBezTo>
                  <a:cubicBezTo>
                    <a:pt x="29" y="44"/>
                    <a:pt x="31" y="28"/>
                    <a:pt x="31" y="25"/>
                  </a:cubicBezTo>
                  <a:cubicBezTo>
                    <a:pt x="31" y="20"/>
                    <a:pt x="35" y="15"/>
                    <a:pt x="34" y="1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1" y="1"/>
                    <a:pt x="28" y="1"/>
                    <a:pt x="25" y="1"/>
                  </a:cubicBezTo>
                  <a:cubicBezTo>
                    <a:pt x="20" y="2"/>
                    <a:pt x="17" y="5"/>
                    <a:pt x="14" y="9"/>
                  </a:cubicBezTo>
                  <a:cubicBezTo>
                    <a:pt x="13" y="10"/>
                    <a:pt x="12" y="11"/>
                    <a:pt x="11" y="12"/>
                  </a:cubicBezTo>
                  <a:cubicBezTo>
                    <a:pt x="10" y="14"/>
                    <a:pt x="8" y="16"/>
                    <a:pt x="7" y="17"/>
                  </a:cubicBezTo>
                  <a:cubicBezTo>
                    <a:pt x="5" y="20"/>
                    <a:pt x="3" y="18"/>
                    <a:pt x="2" y="23"/>
                  </a:cubicBezTo>
                  <a:cubicBezTo>
                    <a:pt x="2" y="25"/>
                    <a:pt x="2" y="27"/>
                    <a:pt x="2" y="30"/>
                  </a:cubicBezTo>
                  <a:cubicBezTo>
                    <a:pt x="2" y="31"/>
                    <a:pt x="1" y="33"/>
                    <a:pt x="1" y="35"/>
                  </a:cubicBezTo>
                  <a:cubicBezTo>
                    <a:pt x="0" y="39"/>
                    <a:pt x="1" y="42"/>
                    <a:pt x="0" y="46"/>
                  </a:cubicBezTo>
                  <a:cubicBezTo>
                    <a:pt x="0" y="47"/>
                    <a:pt x="1" y="58"/>
                    <a:pt x="2" y="58"/>
                  </a:cubicBezTo>
                  <a:cubicBezTo>
                    <a:pt x="4" y="59"/>
                    <a:pt x="7" y="57"/>
                    <a:pt x="10" y="58"/>
                  </a:cubicBezTo>
                  <a:cubicBezTo>
                    <a:pt x="13" y="59"/>
                    <a:pt x="15" y="60"/>
                    <a:pt x="16" y="63"/>
                  </a:cubicBezTo>
                  <a:cubicBezTo>
                    <a:pt x="17" y="66"/>
                    <a:pt x="18" y="72"/>
                    <a:pt x="15" y="75"/>
                  </a:cubicBezTo>
                  <a:cubicBezTo>
                    <a:pt x="13" y="78"/>
                    <a:pt x="12" y="81"/>
                    <a:pt x="13" y="84"/>
                  </a:cubicBezTo>
                  <a:cubicBezTo>
                    <a:pt x="13" y="84"/>
                    <a:pt x="13" y="84"/>
                    <a:pt x="13" y="84"/>
                  </a:cubicBezTo>
                  <a:cubicBezTo>
                    <a:pt x="22" y="86"/>
                    <a:pt x="22" y="86"/>
                    <a:pt x="22" y="86"/>
                  </a:cubicBezTo>
                  <a:cubicBezTo>
                    <a:pt x="25" y="86"/>
                    <a:pt x="28" y="85"/>
                    <a:pt x="30" y="85"/>
                  </a:cubicBezTo>
                  <a:cubicBezTo>
                    <a:pt x="34" y="84"/>
                    <a:pt x="37" y="86"/>
                    <a:pt x="42" y="86"/>
                  </a:cubicBezTo>
                  <a:cubicBezTo>
                    <a:pt x="44" y="86"/>
                    <a:pt x="45" y="86"/>
                    <a:pt x="47" y="86"/>
                  </a:cubicBezTo>
                  <a:cubicBezTo>
                    <a:pt x="48" y="87"/>
                    <a:pt x="52" y="88"/>
                    <a:pt x="52" y="88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80">
              <a:extLst>
                <a:ext uri="{FF2B5EF4-FFF2-40B4-BE49-F238E27FC236}">
                  <a16:creationId xmlns:a16="http://schemas.microsoft.com/office/drawing/2014/main" id="{0DBABDEB-5E16-2249-2277-0A0EB42C6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2" y="2462"/>
              <a:ext cx="142" cy="169"/>
            </a:xfrm>
            <a:custGeom>
              <a:avLst/>
              <a:gdLst>
                <a:gd name="T0" fmla="*/ 52 w 74"/>
                <a:gd name="T1" fmla="*/ 88 h 88"/>
                <a:gd name="T2" fmla="*/ 61 w 74"/>
                <a:gd name="T3" fmla="*/ 75 h 88"/>
                <a:gd name="T4" fmla="*/ 66 w 74"/>
                <a:gd name="T5" fmla="*/ 68 h 88"/>
                <a:gd name="T6" fmla="*/ 73 w 74"/>
                <a:gd name="T7" fmla="*/ 62 h 88"/>
                <a:gd name="T8" fmla="*/ 74 w 74"/>
                <a:gd name="T9" fmla="*/ 56 h 88"/>
                <a:gd name="T10" fmla="*/ 74 w 74"/>
                <a:gd name="T11" fmla="*/ 56 h 88"/>
                <a:gd name="T12" fmla="*/ 73 w 74"/>
                <a:gd name="T13" fmla="*/ 53 h 88"/>
                <a:gd name="T14" fmla="*/ 69 w 74"/>
                <a:gd name="T15" fmla="*/ 50 h 88"/>
                <a:gd name="T16" fmla="*/ 66 w 74"/>
                <a:gd name="T17" fmla="*/ 46 h 88"/>
                <a:gd name="T18" fmla="*/ 66 w 74"/>
                <a:gd name="T19" fmla="*/ 43 h 88"/>
                <a:gd name="T20" fmla="*/ 61 w 74"/>
                <a:gd name="T21" fmla="*/ 42 h 88"/>
                <a:gd name="T22" fmla="*/ 49 w 74"/>
                <a:gd name="T23" fmla="*/ 40 h 88"/>
                <a:gd name="T24" fmla="*/ 36 w 74"/>
                <a:gd name="T25" fmla="*/ 43 h 88"/>
                <a:gd name="T26" fmla="*/ 31 w 74"/>
                <a:gd name="T27" fmla="*/ 25 h 88"/>
                <a:gd name="T28" fmla="*/ 34 w 74"/>
                <a:gd name="T29" fmla="*/ 10 h 88"/>
                <a:gd name="T30" fmla="*/ 34 w 74"/>
                <a:gd name="T31" fmla="*/ 0 h 88"/>
                <a:gd name="T32" fmla="*/ 34 w 74"/>
                <a:gd name="T33" fmla="*/ 0 h 88"/>
                <a:gd name="T34" fmla="*/ 25 w 74"/>
                <a:gd name="T35" fmla="*/ 1 h 88"/>
                <a:gd name="T36" fmla="*/ 14 w 74"/>
                <a:gd name="T37" fmla="*/ 9 h 88"/>
                <a:gd name="T38" fmla="*/ 11 w 74"/>
                <a:gd name="T39" fmla="*/ 12 h 88"/>
                <a:gd name="T40" fmla="*/ 7 w 74"/>
                <a:gd name="T41" fmla="*/ 17 h 88"/>
                <a:gd name="T42" fmla="*/ 2 w 74"/>
                <a:gd name="T43" fmla="*/ 23 h 88"/>
                <a:gd name="T44" fmla="*/ 2 w 74"/>
                <a:gd name="T45" fmla="*/ 30 h 88"/>
                <a:gd name="T46" fmla="*/ 1 w 74"/>
                <a:gd name="T47" fmla="*/ 35 h 88"/>
                <a:gd name="T48" fmla="*/ 0 w 74"/>
                <a:gd name="T49" fmla="*/ 46 h 88"/>
                <a:gd name="T50" fmla="*/ 2 w 74"/>
                <a:gd name="T51" fmla="*/ 58 h 88"/>
                <a:gd name="T52" fmla="*/ 10 w 74"/>
                <a:gd name="T53" fmla="*/ 58 h 88"/>
                <a:gd name="T54" fmla="*/ 16 w 74"/>
                <a:gd name="T55" fmla="*/ 63 h 88"/>
                <a:gd name="T56" fmla="*/ 15 w 74"/>
                <a:gd name="T57" fmla="*/ 75 h 88"/>
                <a:gd name="T58" fmla="*/ 13 w 74"/>
                <a:gd name="T59" fmla="*/ 84 h 88"/>
                <a:gd name="T60" fmla="*/ 13 w 74"/>
                <a:gd name="T61" fmla="*/ 84 h 88"/>
                <a:gd name="T62" fmla="*/ 22 w 74"/>
                <a:gd name="T63" fmla="*/ 86 h 88"/>
                <a:gd name="T64" fmla="*/ 30 w 74"/>
                <a:gd name="T65" fmla="*/ 85 h 88"/>
                <a:gd name="T66" fmla="*/ 42 w 74"/>
                <a:gd name="T67" fmla="*/ 86 h 88"/>
                <a:gd name="T68" fmla="*/ 47 w 74"/>
                <a:gd name="T69" fmla="*/ 86 h 88"/>
                <a:gd name="T70" fmla="*/ 52 w 74"/>
                <a:gd name="T7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4" h="88">
                  <a:moveTo>
                    <a:pt x="52" y="88"/>
                  </a:moveTo>
                  <a:cubicBezTo>
                    <a:pt x="55" y="87"/>
                    <a:pt x="60" y="79"/>
                    <a:pt x="61" y="75"/>
                  </a:cubicBezTo>
                  <a:cubicBezTo>
                    <a:pt x="62" y="72"/>
                    <a:pt x="63" y="69"/>
                    <a:pt x="66" y="68"/>
                  </a:cubicBezTo>
                  <a:cubicBezTo>
                    <a:pt x="68" y="66"/>
                    <a:pt x="71" y="65"/>
                    <a:pt x="73" y="62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71" y="52"/>
                    <a:pt x="71" y="51"/>
                    <a:pt x="69" y="50"/>
                  </a:cubicBezTo>
                  <a:cubicBezTo>
                    <a:pt x="68" y="49"/>
                    <a:pt x="67" y="47"/>
                    <a:pt x="66" y="46"/>
                  </a:cubicBezTo>
                  <a:cubicBezTo>
                    <a:pt x="66" y="45"/>
                    <a:pt x="66" y="44"/>
                    <a:pt x="66" y="43"/>
                  </a:cubicBezTo>
                  <a:cubicBezTo>
                    <a:pt x="65" y="42"/>
                    <a:pt x="62" y="42"/>
                    <a:pt x="61" y="42"/>
                  </a:cubicBezTo>
                  <a:cubicBezTo>
                    <a:pt x="57" y="42"/>
                    <a:pt x="52" y="39"/>
                    <a:pt x="49" y="40"/>
                  </a:cubicBezTo>
                  <a:cubicBezTo>
                    <a:pt x="44" y="41"/>
                    <a:pt x="40" y="42"/>
                    <a:pt x="36" y="43"/>
                  </a:cubicBezTo>
                  <a:cubicBezTo>
                    <a:pt x="29" y="44"/>
                    <a:pt x="31" y="28"/>
                    <a:pt x="31" y="25"/>
                  </a:cubicBezTo>
                  <a:cubicBezTo>
                    <a:pt x="31" y="20"/>
                    <a:pt x="35" y="15"/>
                    <a:pt x="34" y="1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1" y="1"/>
                    <a:pt x="28" y="1"/>
                    <a:pt x="25" y="1"/>
                  </a:cubicBezTo>
                  <a:cubicBezTo>
                    <a:pt x="20" y="2"/>
                    <a:pt x="17" y="5"/>
                    <a:pt x="14" y="9"/>
                  </a:cubicBezTo>
                  <a:cubicBezTo>
                    <a:pt x="13" y="10"/>
                    <a:pt x="12" y="11"/>
                    <a:pt x="11" y="12"/>
                  </a:cubicBezTo>
                  <a:cubicBezTo>
                    <a:pt x="10" y="14"/>
                    <a:pt x="8" y="16"/>
                    <a:pt x="7" y="17"/>
                  </a:cubicBezTo>
                  <a:cubicBezTo>
                    <a:pt x="5" y="20"/>
                    <a:pt x="3" y="18"/>
                    <a:pt x="2" y="23"/>
                  </a:cubicBezTo>
                  <a:cubicBezTo>
                    <a:pt x="2" y="25"/>
                    <a:pt x="2" y="27"/>
                    <a:pt x="2" y="30"/>
                  </a:cubicBezTo>
                  <a:cubicBezTo>
                    <a:pt x="2" y="31"/>
                    <a:pt x="1" y="33"/>
                    <a:pt x="1" y="35"/>
                  </a:cubicBezTo>
                  <a:cubicBezTo>
                    <a:pt x="0" y="39"/>
                    <a:pt x="1" y="42"/>
                    <a:pt x="0" y="46"/>
                  </a:cubicBezTo>
                  <a:cubicBezTo>
                    <a:pt x="0" y="47"/>
                    <a:pt x="1" y="58"/>
                    <a:pt x="2" y="58"/>
                  </a:cubicBezTo>
                  <a:cubicBezTo>
                    <a:pt x="4" y="59"/>
                    <a:pt x="7" y="57"/>
                    <a:pt x="10" y="58"/>
                  </a:cubicBezTo>
                  <a:cubicBezTo>
                    <a:pt x="13" y="59"/>
                    <a:pt x="15" y="60"/>
                    <a:pt x="16" y="63"/>
                  </a:cubicBezTo>
                  <a:cubicBezTo>
                    <a:pt x="17" y="66"/>
                    <a:pt x="18" y="72"/>
                    <a:pt x="15" y="75"/>
                  </a:cubicBezTo>
                  <a:cubicBezTo>
                    <a:pt x="13" y="78"/>
                    <a:pt x="12" y="81"/>
                    <a:pt x="13" y="84"/>
                  </a:cubicBezTo>
                  <a:cubicBezTo>
                    <a:pt x="13" y="84"/>
                    <a:pt x="13" y="84"/>
                    <a:pt x="13" y="84"/>
                  </a:cubicBezTo>
                  <a:cubicBezTo>
                    <a:pt x="22" y="86"/>
                    <a:pt x="22" y="86"/>
                    <a:pt x="22" y="86"/>
                  </a:cubicBezTo>
                  <a:cubicBezTo>
                    <a:pt x="25" y="86"/>
                    <a:pt x="28" y="85"/>
                    <a:pt x="30" y="85"/>
                  </a:cubicBezTo>
                  <a:cubicBezTo>
                    <a:pt x="34" y="84"/>
                    <a:pt x="37" y="86"/>
                    <a:pt x="42" y="86"/>
                  </a:cubicBezTo>
                  <a:cubicBezTo>
                    <a:pt x="44" y="86"/>
                    <a:pt x="45" y="86"/>
                    <a:pt x="47" y="86"/>
                  </a:cubicBezTo>
                  <a:cubicBezTo>
                    <a:pt x="48" y="87"/>
                    <a:pt x="52" y="88"/>
                    <a:pt x="52" y="88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1">
              <a:extLst>
                <a:ext uri="{FF2B5EF4-FFF2-40B4-BE49-F238E27FC236}">
                  <a16:creationId xmlns:a16="http://schemas.microsoft.com/office/drawing/2014/main" id="{52C49C49-5F24-60EF-8261-466F8DD56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" y="2302"/>
              <a:ext cx="291" cy="422"/>
            </a:xfrm>
            <a:custGeom>
              <a:avLst/>
              <a:gdLst>
                <a:gd name="T0" fmla="*/ 152 w 152"/>
                <a:gd name="T1" fmla="*/ 18 h 219"/>
                <a:gd name="T2" fmla="*/ 147 w 152"/>
                <a:gd name="T3" fmla="*/ 37 h 219"/>
                <a:gd name="T4" fmla="*/ 138 w 152"/>
                <a:gd name="T5" fmla="*/ 45 h 219"/>
                <a:gd name="T6" fmla="*/ 131 w 152"/>
                <a:gd name="T7" fmla="*/ 53 h 219"/>
                <a:gd name="T8" fmla="*/ 139 w 152"/>
                <a:gd name="T9" fmla="*/ 58 h 219"/>
                <a:gd name="T10" fmla="*/ 141 w 152"/>
                <a:gd name="T11" fmla="*/ 71 h 219"/>
                <a:gd name="T12" fmla="*/ 141 w 152"/>
                <a:gd name="T13" fmla="*/ 77 h 219"/>
                <a:gd name="T14" fmla="*/ 139 w 152"/>
                <a:gd name="T15" fmla="*/ 83 h 219"/>
                <a:gd name="T16" fmla="*/ 139 w 152"/>
                <a:gd name="T17" fmla="*/ 83 h 219"/>
                <a:gd name="T18" fmla="*/ 130 w 152"/>
                <a:gd name="T19" fmla="*/ 84 h 219"/>
                <a:gd name="T20" fmla="*/ 119 w 152"/>
                <a:gd name="T21" fmla="*/ 92 h 219"/>
                <a:gd name="T22" fmla="*/ 116 w 152"/>
                <a:gd name="T23" fmla="*/ 95 h 219"/>
                <a:gd name="T24" fmla="*/ 113 w 152"/>
                <a:gd name="T25" fmla="*/ 100 h 219"/>
                <a:gd name="T26" fmla="*/ 108 w 152"/>
                <a:gd name="T27" fmla="*/ 106 h 219"/>
                <a:gd name="T28" fmla="*/ 107 w 152"/>
                <a:gd name="T29" fmla="*/ 113 h 219"/>
                <a:gd name="T30" fmla="*/ 106 w 152"/>
                <a:gd name="T31" fmla="*/ 118 h 219"/>
                <a:gd name="T32" fmla="*/ 105 w 152"/>
                <a:gd name="T33" fmla="*/ 129 h 219"/>
                <a:gd name="T34" fmla="*/ 107 w 152"/>
                <a:gd name="T35" fmla="*/ 141 h 219"/>
                <a:gd name="T36" fmla="*/ 116 w 152"/>
                <a:gd name="T37" fmla="*/ 141 h 219"/>
                <a:gd name="T38" fmla="*/ 121 w 152"/>
                <a:gd name="T39" fmla="*/ 147 h 219"/>
                <a:gd name="T40" fmla="*/ 121 w 152"/>
                <a:gd name="T41" fmla="*/ 158 h 219"/>
                <a:gd name="T42" fmla="*/ 118 w 152"/>
                <a:gd name="T43" fmla="*/ 168 h 219"/>
                <a:gd name="T44" fmla="*/ 118 w 152"/>
                <a:gd name="T45" fmla="*/ 168 h 219"/>
                <a:gd name="T46" fmla="*/ 115 w 152"/>
                <a:gd name="T47" fmla="*/ 168 h 219"/>
                <a:gd name="T48" fmla="*/ 111 w 152"/>
                <a:gd name="T49" fmla="*/ 177 h 219"/>
                <a:gd name="T50" fmla="*/ 111 w 152"/>
                <a:gd name="T51" fmla="*/ 177 h 219"/>
                <a:gd name="T52" fmla="*/ 102 w 152"/>
                <a:gd name="T53" fmla="*/ 187 h 219"/>
                <a:gd name="T54" fmla="*/ 88 w 152"/>
                <a:gd name="T55" fmla="*/ 193 h 219"/>
                <a:gd name="T56" fmla="*/ 81 w 152"/>
                <a:gd name="T57" fmla="*/ 210 h 219"/>
                <a:gd name="T58" fmla="*/ 67 w 152"/>
                <a:gd name="T59" fmla="*/ 215 h 219"/>
                <a:gd name="T60" fmla="*/ 52 w 152"/>
                <a:gd name="T61" fmla="*/ 219 h 219"/>
                <a:gd name="T62" fmla="*/ 17 w 152"/>
                <a:gd name="T63" fmla="*/ 197 h 219"/>
                <a:gd name="T64" fmla="*/ 17 w 152"/>
                <a:gd name="T65" fmla="*/ 197 h 219"/>
                <a:gd name="T66" fmla="*/ 33 w 152"/>
                <a:gd name="T67" fmla="*/ 191 h 219"/>
                <a:gd name="T68" fmla="*/ 34 w 152"/>
                <a:gd name="T69" fmla="*/ 184 h 219"/>
                <a:gd name="T70" fmla="*/ 31 w 152"/>
                <a:gd name="T71" fmla="*/ 176 h 219"/>
                <a:gd name="T72" fmla="*/ 31 w 152"/>
                <a:gd name="T73" fmla="*/ 166 h 219"/>
                <a:gd name="T74" fmla="*/ 31 w 152"/>
                <a:gd name="T75" fmla="*/ 166 h 219"/>
                <a:gd name="T76" fmla="*/ 22 w 152"/>
                <a:gd name="T77" fmla="*/ 156 h 219"/>
                <a:gd name="T78" fmla="*/ 15 w 152"/>
                <a:gd name="T79" fmla="*/ 147 h 219"/>
                <a:gd name="T80" fmla="*/ 18 w 152"/>
                <a:gd name="T81" fmla="*/ 139 h 219"/>
                <a:gd name="T82" fmla="*/ 13 w 152"/>
                <a:gd name="T83" fmla="*/ 130 h 219"/>
                <a:gd name="T84" fmla="*/ 8 w 152"/>
                <a:gd name="T85" fmla="*/ 129 h 219"/>
                <a:gd name="T86" fmla="*/ 1 w 152"/>
                <a:gd name="T87" fmla="*/ 128 h 219"/>
                <a:gd name="T88" fmla="*/ 0 w 152"/>
                <a:gd name="T89" fmla="*/ 115 h 219"/>
                <a:gd name="T90" fmla="*/ 0 w 152"/>
                <a:gd name="T91" fmla="*/ 115 h 219"/>
                <a:gd name="T92" fmla="*/ 6 w 152"/>
                <a:gd name="T93" fmla="*/ 108 h 219"/>
                <a:gd name="T94" fmla="*/ 8 w 152"/>
                <a:gd name="T95" fmla="*/ 95 h 219"/>
                <a:gd name="T96" fmla="*/ 10 w 152"/>
                <a:gd name="T97" fmla="*/ 87 h 219"/>
                <a:gd name="T98" fmla="*/ 16 w 152"/>
                <a:gd name="T99" fmla="*/ 87 h 219"/>
                <a:gd name="T100" fmla="*/ 38 w 152"/>
                <a:gd name="T101" fmla="*/ 79 h 219"/>
                <a:gd name="T102" fmla="*/ 41 w 152"/>
                <a:gd name="T103" fmla="*/ 77 h 219"/>
                <a:gd name="T104" fmla="*/ 41 w 152"/>
                <a:gd name="T105" fmla="*/ 77 h 219"/>
                <a:gd name="T106" fmla="*/ 49 w 152"/>
                <a:gd name="T107" fmla="*/ 74 h 219"/>
                <a:gd name="T108" fmla="*/ 70 w 152"/>
                <a:gd name="T109" fmla="*/ 76 h 219"/>
                <a:gd name="T110" fmla="*/ 76 w 152"/>
                <a:gd name="T111" fmla="*/ 68 h 219"/>
                <a:gd name="T112" fmla="*/ 81 w 152"/>
                <a:gd name="T113" fmla="*/ 50 h 219"/>
                <a:gd name="T114" fmla="*/ 90 w 152"/>
                <a:gd name="T115" fmla="*/ 47 h 219"/>
                <a:gd name="T116" fmla="*/ 97 w 152"/>
                <a:gd name="T117" fmla="*/ 40 h 219"/>
                <a:gd name="T118" fmla="*/ 113 w 152"/>
                <a:gd name="T119" fmla="*/ 29 h 219"/>
                <a:gd name="T120" fmla="*/ 134 w 152"/>
                <a:gd name="T121" fmla="*/ 3 h 219"/>
                <a:gd name="T122" fmla="*/ 147 w 152"/>
                <a:gd name="T123" fmla="*/ 7 h 219"/>
                <a:gd name="T124" fmla="*/ 152 w 152"/>
                <a:gd name="T125" fmla="*/ 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2" h="219">
                  <a:moveTo>
                    <a:pt x="152" y="18"/>
                  </a:moveTo>
                  <a:cubicBezTo>
                    <a:pt x="148" y="24"/>
                    <a:pt x="150" y="30"/>
                    <a:pt x="147" y="37"/>
                  </a:cubicBezTo>
                  <a:cubicBezTo>
                    <a:pt x="145" y="42"/>
                    <a:pt x="142" y="43"/>
                    <a:pt x="138" y="45"/>
                  </a:cubicBezTo>
                  <a:cubicBezTo>
                    <a:pt x="135" y="47"/>
                    <a:pt x="131" y="49"/>
                    <a:pt x="131" y="53"/>
                  </a:cubicBezTo>
                  <a:cubicBezTo>
                    <a:pt x="132" y="58"/>
                    <a:pt x="137" y="56"/>
                    <a:pt x="139" y="58"/>
                  </a:cubicBezTo>
                  <a:cubicBezTo>
                    <a:pt x="142" y="61"/>
                    <a:pt x="142" y="68"/>
                    <a:pt x="141" y="71"/>
                  </a:cubicBezTo>
                  <a:cubicBezTo>
                    <a:pt x="140" y="74"/>
                    <a:pt x="140" y="75"/>
                    <a:pt x="141" y="77"/>
                  </a:cubicBezTo>
                  <a:cubicBezTo>
                    <a:pt x="142" y="80"/>
                    <a:pt x="139" y="81"/>
                    <a:pt x="139" y="83"/>
                  </a:cubicBezTo>
                  <a:cubicBezTo>
                    <a:pt x="139" y="83"/>
                    <a:pt x="139" y="83"/>
                    <a:pt x="139" y="83"/>
                  </a:cubicBezTo>
                  <a:cubicBezTo>
                    <a:pt x="136" y="84"/>
                    <a:pt x="133" y="84"/>
                    <a:pt x="130" y="84"/>
                  </a:cubicBezTo>
                  <a:cubicBezTo>
                    <a:pt x="126" y="85"/>
                    <a:pt x="123" y="88"/>
                    <a:pt x="119" y="92"/>
                  </a:cubicBezTo>
                  <a:cubicBezTo>
                    <a:pt x="118" y="93"/>
                    <a:pt x="118" y="94"/>
                    <a:pt x="116" y="95"/>
                  </a:cubicBezTo>
                  <a:cubicBezTo>
                    <a:pt x="115" y="97"/>
                    <a:pt x="113" y="99"/>
                    <a:pt x="113" y="100"/>
                  </a:cubicBezTo>
                  <a:cubicBezTo>
                    <a:pt x="111" y="103"/>
                    <a:pt x="108" y="101"/>
                    <a:pt x="108" y="106"/>
                  </a:cubicBezTo>
                  <a:cubicBezTo>
                    <a:pt x="107" y="108"/>
                    <a:pt x="108" y="110"/>
                    <a:pt x="107" y="113"/>
                  </a:cubicBezTo>
                  <a:cubicBezTo>
                    <a:pt x="107" y="114"/>
                    <a:pt x="106" y="116"/>
                    <a:pt x="106" y="118"/>
                  </a:cubicBezTo>
                  <a:cubicBezTo>
                    <a:pt x="105" y="122"/>
                    <a:pt x="106" y="126"/>
                    <a:pt x="105" y="129"/>
                  </a:cubicBezTo>
                  <a:cubicBezTo>
                    <a:pt x="105" y="130"/>
                    <a:pt x="106" y="141"/>
                    <a:pt x="107" y="141"/>
                  </a:cubicBezTo>
                  <a:cubicBezTo>
                    <a:pt x="110" y="142"/>
                    <a:pt x="113" y="140"/>
                    <a:pt x="116" y="141"/>
                  </a:cubicBezTo>
                  <a:cubicBezTo>
                    <a:pt x="118" y="142"/>
                    <a:pt x="120" y="143"/>
                    <a:pt x="121" y="147"/>
                  </a:cubicBezTo>
                  <a:cubicBezTo>
                    <a:pt x="122" y="150"/>
                    <a:pt x="124" y="156"/>
                    <a:pt x="121" y="158"/>
                  </a:cubicBezTo>
                  <a:cubicBezTo>
                    <a:pt x="118" y="161"/>
                    <a:pt x="118" y="164"/>
                    <a:pt x="118" y="168"/>
                  </a:cubicBezTo>
                  <a:cubicBezTo>
                    <a:pt x="118" y="168"/>
                    <a:pt x="118" y="168"/>
                    <a:pt x="118" y="168"/>
                  </a:cubicBezTo>
                  <a:cubicBezTo>
                    <a:pt x="117" y="168"/>
                    <a:pt x="116" y="168"/>
                    <a:pt x="115" y="168"/>
                  </a:cubicBezTo>
                  <a:cubicBezTo>
                    <a:pt x="112" y="169"/>
                    <a:pt x="111" y="174"/>
                    <a:pt x="111" y="177"/>
                  </a:cubicBezTo>
                  <a:cubicBezTo>
                    <a:pt x="111" y="177"/>
                    <a:pt x="111" y="177"/>
                    <a:pt x="111" y="177"/>
                  </a:cubicBezTo>
                  <a:cubicBezTo>
                    <a:pt x="108" y="180"/>
                    <a:pt x="103" y="185"/>
                    <a:pt x="102" y="187"/>
                  </a:cubicBezTo>
                  <a:cubicBezTo>
                    <a:pt x="98" y="194"/>
                    <a:pt x="95" y="195"/>
                    <a:pt x="88" y="193"/>
                  </a:cubicBezTo>
                  <a:cubicBezTo>
                    <a:pt x="70" y="190"/>
                    <a:pt x="89" y="207"/>
                    <a:pt x="81" y="210"/>
                  </a:cubicBezTo>
                  <a:cubicBezTo>
                    <a:pt x="81" y="219"/>
                    <a:pt x="73" y="216"/>
                    <a:pt x="67" y="215"/>
                  </a:cubicBezTo>
                  <a:cubicBezTo>
                    <a:pt x="58" y="214"/>
                    <a:pt x="57" y="219"/>
                    <a:pt x="52" y="219"/>
                  </a:cubicBezTo>
                  <a:cubicBezTo>
                    <a:pt x="50" y="214"/>
                    <a:pt x="32" y="203"/>
                    <a:pt x="17" y="197"/>
                  </a:cubicBezTo>
                  <a:cubicBezTo>
                    <a:pt x="17" y="197"/>
                    <a:pt x="17" y="197"/>
                    <a:pt x="17" y="197"/>
                  </a:cubicBezTo>
                  <a:cubicBezTo>
                    <a:pt x="21" y="195"/>
                    <a:pt x="28" y="192"/>
                    <a:pt x="33" y="191"/>
                  </a:cubicBezTo>
                  <a:cubicBezTo>
                    <a:pt x="37" y="190"/>
                    <a:pt x="36" y="187"/>
                    <a:pt x="34" y="184"/>
                  </a:cubicBezTo>
                  <a:cubicBezTo>
                    <a:pt x="33" y="181"/>
                    <a:pt x="32" y="179"/>
                    <a:pt x="31" y="176"/>
                  </a:cubicBezTo>
                  <a:cubicBezTo>
                    <a:pt x="30" y="172"/>
                    <a:pt x="30" y="171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59"/>
                    <a:pt x="28" y="159"/>
                    <a:pt x="22" y="156"/>
                  </a:cubicBezTo>
                  <a:cubicBezTo>
                    <a:pt x="19" y="153"/>
                    <a:pt x="15" y="151"/>
                    <a:pt x="15" y="147"/>
                  </a:cubicBezTo>
                  <a:cubicBezTo>
                    <a:pt x="15" y="143"/>
                    <a:pt x="18" y="142"/>
                    <a:pt x="18" y="139"/>
                  </a:cubicBezTo>
                  <a:cubicBezTo>
                    <a:pt x="17" y="135"/>
                    <a:pt x="16" y="131"/>
                    <a:pt x="13" y="130"/>
                  </a:cubicBezTo>
                  <a:cubicBezTo>
                    <a:pt x="12" y="130"/>
                    <a:pt x="9" y="129"/>
                    <a:pt x="8" y="129"/>
                  </a:cubicBezTo>
                  <a:cubicBezTo>
                    <a:pt x="5" y="129"/>
                    <a:pt x="4" y="130"/>
                    <a:pt x="1" y="128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8" y="93"/>
                    <a:pt x="9" y="88"/>
                    <a:pt x="10" y="87"/>
                  </a:cubicBezTo>
                  <a:cubicBezTo>
                    <a:pt x="12" y="85"/>
                    <a:pt x="14" y="87"/>
                    <a:pt x="16" y="87"/>
                  </a:cubicBezTo>
                  <a:cubicBezTo>
                    <a:pt x="23" y="89"/>
                    <a:pt x="32" y="83"/>
                    <a:pt x="38" y="79"/>
                  </a:cubicBezTo>
                  <a:cubicBezTo>
                    <a:pt x="41" y="77"/>
                    <a:pt x="41" y="77"/>
                    <a:pt x="41" y="77"/>
                  </a:cubicBezTo>
                  <a:cubicBezTo>
                    <a:pt x="41" y="77"/>
                    <a:pt x="41" y="77"/>
                    <a:pt x="41" y="77"/>
                  </a:cubicBezTo>
                  <a:cubicBezTo>
                    <a:pt x="44" y="79"/>
                    <a:pt x="45" y="76"/>
                    <a:pt x="49" y="74"/>
                  </a:cubicBezTo>
                  <a:cubicBezTo>
                    <a:pt x="55" y="70"/>
                    <a:pt x="62" y="81"/>
                    <a:pt x="70" y="76"/>
                  </a:cubicBezTo>
                  <a:cubicBezTo>
                    <a:pt x="73" y="74"/>
                    <a:pt x="83" y="71"/>
                    <a:pt x="76" y="68"/>
                  </a:cubicBezTo>
                  <a:cubicBezTo>
                    <a:pt x="68" y="64"/>
                    <a:pt x="77" y="53"/>
                    <a:pt x="81" y="50"/>
                  </a:cubicBezTo>
                  <a:cubicBezTo>
                    <a:pt x="84" y="48"/>
                    <a:pt x="88" y="51"/>
                    <a:pt x="90" y="47"/>
                  </a:cubicBezTo>
                  <a:cubicBezTo>
                    <a:pt x="91" y="43"/>
                    <a:pt x="94" y="42"/>
                    <a:pt x="97" y="40"/>
                  </a:cubicBezTo>
                  <a:cubicBezTo>
                    <a:pt x="103" y="37"/>
                    <a:pt x="113" y="36"/>
                    <a:pt x="113" y="29"/>
                  </a:cubicBezTo>
                  <a:cubicBezTo>
                    <a:pt x="113" y="16"/>
                    <a:pt x="124" y="9"/>
                    <a:pt x="134" y="3"/>
                  </a:cubicBezTo>
                  <a:cubicBezTo>
                    <a:pt x="140" y="0"/>
                    <a:pt x="142" y="2"/>
                    <a:pt x="147" y="7"/>
                  </a:cubicBezTo>
                  <a:cubicBezTo>
                    <a:pt x="148" y="9"/>
                    <a:pt x="148" y="17"/>
                    <a:pt x="152" y="18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3">
              <a:extLst>
                <a:ext uri="{FF2B5EF4-FFF2-40B4-BE49-F238E27FC236}">
                  <a16:creationId xmlns:a16="http://schemas.microsoft.com/office/drawing/2014/main" id="{D37DFBAE-FAE9-D793-39E4-B2FCC0FD1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2158"/>
              <a:ext cx="238" cy="246"/>
            </a:xfrm>
            <a:custGeom>
              <a:avLst/>
              <a:gdLst>
                <a:gd name="T0" fmla="*/ 32 w 124"/>
                <a:gd name="T1" fmla="*/ 43 h 128"/>
                <a:gd name="T2" fmla="*/ 17 w 124"/>
                <a:gd name="T3" fmla="*/ 45 h 128"/>
                <a:gd name="T4" fmla="*/ 15 w 124"/>
                <a:gd name="T5" fmla="*/ 58 h 128"/>
                <a:gd name="T6" fmla="*/ 2 w 124"/>
                <a:gd name="T7" fmla="*/ 94 h 128"/>
                <a:gd name="T8" fmla="*/ 2 w 124"/>
                <a:gd name="T9" fmla="*/ 94 h 128"/>
                <a:gd name="T10" fmla="*/ 8 w 124"/>
                <a:gd name="T11" fmla="*/ 94 h 128"/>
                <a:gd name="T12" fmla="*/ 11 w 124"/>
                <a:gd name="T13" fmla="*/ 99 h 128"/>
                <a:gd name="T14" fmla="*/ 12 w 124"/>
                <a:gd name="T15" fmla="*/ 114 h 128"/>
                <a:gd name="T16" fmla="*/ 12 w 124"/>
                <a:gd name="T17" fmla="*/ 124 h 128"/>
                <a:gd name="T18" fmla="*/ 22 w 124"/>
                <a:gd name="T19" fmla="*/ 124 h 128"/>
                <a:gd name="T20" fmla="*/ 35 w 124"/>
                <a:gd name="T21" fmla="*/ 127 h 128"/>
                <a:gd name="T22" fmla="*/ 37 w 124"/>
                <a:gd name="T23" fmla="*/ 118 h 128"/>
                <a:gd name="T24" fmla="*/ 51 w 124"/>
                <a:gd name="T25" fmla="*/ 112 h 128"/>
                <a:gd name="T26" fmla="*/ 65 w 124"/>
                <a:gd name="T27" fmla="*/ 111 h 128"/>
                <a:gd name="T28" fmla="*/ 76 w 124"/>
                <a:gd name="T29" fmla="*/ 110 h 128"/>
                <a:gd name="T30" fmla="*/ 81 w 124"/>
                <a:gd name="T31" fmla="*/ 116 h 128"/>
                <a:gd name="T32" fmla="*/ 84 w 124"/>
                <a:gd name="T33" fmla="*/ 117 h 128"/>
                <a:gd name="T34" fmla="*/ 84 w 124"/>
                <a:gd name="T35" fmla="*/ 117 h 128"/>
                <a:gd name="T36" fmla="*/ 88 w 124"/>
                <a:gd name="T37" fmla="*/ 115 h 128"/>
                <a:gd name="T38" fmla="*/ 92 w 124"/>
                <a:gd name="T39" fmla="*/ 112 h 128"/>
                <a:gd name="T40" fmla="*/ 97 w 124"/>
                <a:gd name="T41" fmla="*/ 111 h 128"/>
                <a:gd name="T42" fmla="*/ 105 w 124"/>
                <a:gd name="T43" fmla="*/ 107 h 128"/>
                <a:gd name="T44" fmla="*/ 109 w 124"/>
                <a:gd name="T45" fmla="*/ 101 h 128"/>
                <a:gd name="T46" fmla="*/ 115 w 124"/>
                <a:gd name="T47" fmla="*/ 98 h 128"/>
                <a:gd name="T48" fmla="*/ 120 w 124"/>
                <a:gd name="T49" fmla="*/ 88 h 128"/>
                <a:gd name="T50" fmla="*/ 118 w 124"/>
                <a:gd name="T51" fmla="*/ 85 h 128"/>
                <a:gd name="T52" fmla="*/ 121 w 124"/>
                <a:gd name="T53" fmla="*/ 83 h 128"/>
                <a:gd name="T54" fmla="*/ 124 w 124"/>
                <a:gd name="T55" fmla="*/ 79 h 128"/>
                <a:gd name="T56" fmla="*/ 124 w 124"/>
                <a:gd name="T57" fmla="*/ 79 h 128"/>
                <a:gd name="T58" fmla="*/ 117 w 124"/>
                <a:gd name="T59" fmla="*/ 69 h 128"/>
                <a:gd name="T60" fmla="*/ 117 w 124"/>
                <a:gd name="T61" fmla="*/ 58 h 128"/>
                <a:gd name="T62" fmla="*/ 110 w 124"/>
                <a:gd name="T63" fmla="*/ 53 h 128"/>
                <a:gd name="T64" fmla="*/ 102 w 124"/>
                <a:gd name="T65" fmla="*/ 50 h 128"/>
                <a:gd name="T66" fmla="*/ 103 w 124"/>
                <a:gd name="T67" fmla="*/ 44 h 128"/>
                <a:gd name="T68" fmla="*/ 103 w 124"/>
                <a:gd name="T69" fmla="*/ 29 h 128"/>
                <a:gd name="T70" fmla="*/ 102 w 124"/>
                <a:gd name="T71" fmla="*/ 26 h 128"/>
                <a:gd name="T72" fmla="*/ 102 w 124"/>
                <a:gd name="T73" fmla="*/ 26 h 128"/>
                <a:gd name="T74" fmla="*/ 94 w 124"/>
                <a:gd name="T75" fmla="*/ 26 h 128"/>
                <a:gd name="T76" fmla="*/ 89 w 124"/>
                <a:gd name="T77" fmla="*/ 21 h 128"/>
                <a:gd name="T78" fmla="*/ 85 w 124"/>
                <a:gd name="T79" fmla="*/ 16 h 128"/>
                <a:gd name="T80" fmla="*/ 83 w 124"/>
                <a:gd name="T81" fmla="*/ 11 h 128"/>
                <a:gd name="T82" fmla="*/ 78 w 124"/>
                <a:gd name="T83" fmla="*/ 8 h 128"/>
                <a:gd name="T84" fmla="*/ 73 w 124"/>
                <a:gd name="T85" fmla="*/ 0 h 128"/>
                <a:gd name="T86" fmla="*/ 68 w 124"/>
                <a:gd name="T87" fmla="*/ 0 h 128"/>
                <a:gd name="T88" fmla="*/ 68 w 124"/>
                <a:gd name="T89" fmla="*/ 0 h 128"/>
                <a:gd name="T90" fmla="*/ 60 w 124"/>
                <a:gd name="T91" fmla="*/ 7 h 128"/>
                <a:gd name="T92" fmla="*/ 53 w 124"/>
                <a:gd name="T93" fmla="*/ 8 h 128"/>
                <a:gd name="T94" fmla="*/ 55 w 124"/>
                <a:gd name="T95" fmla="*/ 13 h 128"/>
                <a:gd name="T96" fmla="*/ 55 w 124"/>
                <a:gd name="T97" fmla="*/ 31 h 128"/>
                <a:gd name="T98" fmla="*/ 46 w 124"/>
                <a:gd name="T99" fmla="*/ 43 h 128"/>
                <a:gd name="T100" fmla="*/ 32 w 124"/>
                <a:gd name="T101" fmla="*/ 4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4" h="128">
                  <a:moveTo>
                    <a:pt x="32" y="43"/>
                  </a:moveTo>
                  <a:cubicBezTo>
                    <a:pt x="17" y="45"/>
                    <a:pt x="17" y="45"/>
                    <a:pt x="17" y="45"/>
                  </a:cubicBezTo>
                  <a:cubicBezTo>
                    <a:pt x="16" y="49"/>
                    <a:pt x="16" y="53"/>
                    <a:pt x="15" y="58"/>
                  </a:cubicBezTo>
                  <a:cubicBezTo>
                    <a:pt x="14" y="63"/>
                    <a:pt x="0" y="92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3" y="95"/>
                    <a:pt x="7" y="94"/>
                    <a:pt x="8" y="94"/>
                  </a:cubicBezTo>
                  <a:cubicBezTo>
                    <a:pt x="9" y="94"/>
                    <a:pt x="10" y="98"/>
                    <a:pt x="11" y="99"/>
                  </a:cubicBezTo>
                  <a:cubicBezTo>
                    <a:pt x="12" y="102"/>
                    <a:pt x="12" y="110"/>
                    <a:pt x="12" y="114"/>
                  </a:cubicBezTo>
                  <a:cubicBezTo>
                    <a:pt x="12" y="116"/>
                    <a:pt x="11" y="124"/>
                    <a:pt x="12" y="124"/>
                  </a:cubicBezTo>
                  <a:cubicBezTo>
                    <a:pt x="14" y="116"/>
                    <a:pt x="19" y="120"/>
                    <a:pt x="22" y="124"/>
                  </a:cubicBezTo>
                  <a:cubicBezTo>
                    <a:pt x="26" y="128"/>
                    <a:pt x="30" y="127"/>
                    <a:pt x="35" y="127"/>
                  </a:cubicBezTo>
                  <a:cubicBezTo>
                    <a:pt x="38" y="127"/>
                    <a:pt x="36" y="120"/>
                    <a:pt x="37" y="118"/>
                  </a:cubicBezTo>
                  <a:cubicBezTo>
                    <a:pt x="39" y="114"/>
                    <a:pt x="48" y="108"/>
                    <a:pt x="51" y="112"/>
                  </a:cubicBezTo>
                  <a:cubicBezTo>
                    <a:pt x="57" y="118"/>
                    <a:pt x="59" y="112"/>
                    <a:pt x="65" y="111"/>
                  </a:cubicBezTo>
                  <a:cubicBezTo>
                    <a:pt x="68" y="111"/>
                    <a:pt x="73" y="108"/>
                    <a:pt x="76" y="110"/>
                  </a:cubicBezTo>
                  <a:cubicBezTo>
                    <a:pt x="78" y="112"/>
                    <a:pt x="78" y="117"/>
                    <a:pt x="81" y="116"/>
                  </a:cubicBezTo>
                  <a:cubicBezTo>
                    <a:pt x="84" y="117"/>
                    <a:pt x="84" y="117"/>
                    <a:pt x="84" y="117"/>
                  </a:cubicBezTo>
                  <a:cubicBezTo>
                    <a:pt x="84" y="117"/>
                    <a:pt x="84" y="117"/>
                    <a:pt x="84" y="117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9" y="114"/>
                    <a:pt x="91" y="112"/>
                    <a:pt x="92" y="112"/>
                  </a:cubicBezTo>
                  <a:cubicBezTo>
                    <a:pt x="97" y="111"/>
                    <a:pt x="97" y="111"/>
                    <a:pt x="97" y="111"/>
                  </a:cubicBezTo>
                  <a:cubicBezTo>
                    <a:pt x="100" y="109"/>
                    <a:pt x="104" y="111"/>
                    <a:pt x="105" y="107"/>
                  </a:cubicBezTo>
                  <a:cubicBezTo>
                    <a:pt x="107" y="105"/>
                    <a:pt x="107" y="102"/>
                    <a:pt x="109" y="101"/>
                  </a:cubicBezTo>
                  <a:cubicBezTo>
                    <a:pt x="111" y="100"/>
                    <a:pt x="113" y="99"/>
                    <a:pt x="115" y="98"/>
                  </a:cubicBezTo>
                  <a:cubicBezTo>
                    <a:pt x="118" y="98"/>
                    <a:pt x="121" y="90"/>
                    <a:pt x="120" y="88"/>
                  </a:cubicBezTo>
                  <a:cubicBezTo>
                    <a:pt x="119" y="87"/>
                    <a:pt x="118" y="86"/>
                    <a:pt x="118" y="85"/>
                  </a:cubicBezTo>
                  <a:cubicBezTo>
                    <a:pt x="119" y="84"/>
                    <a:pt x="120" y="84"/>
                    <a:pt x="121" y="83"/>
                  </a:cubicBezTo>
                  <a:cubicBezTo>
                    <a:pt x="121" y="81"/>
                    <a:pt x="122" y="80"/>
                    <a:pt x="124" y="79"/>
                  </a:cubicBezTo>
                  <a:cubicBezTo>
                    <a:pt x="124" y="79"/>
                    <a:pt x="124" y="79"/>
                    <a:pt x="124" y="79"/>
                  </a:cubicBezTo>
                  <a:cubicBezTo>
                    <a:pt x="123" y="75"/>
                    <a:pt x="118" y="73"/>
                    <a:pt x="117" y="69"/>
                  </a:cubicBezTo>
                  <a:cubicBezTo>
                    <a:pt x="115" y="65"/>
                    <a:pt x="120" y="61"/>
                    <a:pt x="117" y="58"/>
                  </a:cubicBezTo>
                  <a:cubicBezTo>
                    <a:pt x="115" y="56"/>
                    <a:pt x="112" y="55"/>
                    <a:pt x="110" y="53"/>
                  </a:cubicBezTo>
                  <a:cubicBezTo>
                    <a:pt x="109" y="53"/>
                    <a:pt x="104" y="52"/>
                    <a:pt x="102" y="50"/>
                  </a:cubicBezTo>
                  <a:cubicBezTo>
                    <a:pt x="102" y="49"/>
                    <a:pt x="103" y="46"/>
                    <a:pt x="103" y="44"/>
                  </a:cubicBezTo>
                  <a:cubicBezTo>
                    <a:pt x="103" y="39"/>
                    <a:pt x="104" y="34"/>
                    <a:pt x="103" y="29"/>
                  </a:cubicBezTo>
                  <a:cubicBezTo>
                    <a:pt x="103" y="28"/>
                    <a:pt x="102" y="27"/>
                    <a:pt x="102" y="26"/>
                  </a:cubicBezTo>
                  <a:cubicBezTo>
                    <a:pt x="102" y="26"/>
                    <a:pt x="102" y="26"/>
                    <a:pt x="102" y="26"/>
                  </a:cubicBezTo>
                  <a:cubicBezTo>
                    <a:pt x="99" y="26"/>
                    <a:pt x="97" y="26"/>
                    <a:pt x="94" y="26"/>
                  </a:cubicBezTo>
                  <a:cubicBezTo>
                    <a:pt x="92" y="26"/>
                    <a:pt x="91" y="22"/>
                    <a:pt x="89" y="21"/>
                  </a:cubicBezTo>
                  <a:cubicBezTo>
                    <a:pt x="87" y="19"/>
                    <a:pt x="86" y="18"/>
                    <a:pt x="85" y="16"/>
                  </a:cubicBezTo>
                  <a:cubicBezTo>
                    <a:pt x="84" y="14"/>
                    <a:pt x="84" y="12"/>
                    <a:pt x="83" y="11"/>
                  </a:cubicBezTo>
                  <a:cubicBezTo>
                    <a:pt x="81" y="10"/>
                    <a:pt x="80" y="10"/>
                    <a:pt x="78" y="8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6" y="2"/>
                    <a:pt x="64" y="6"/>
                    <a:pt x="60" y="7"/>
                  </a:cubicBezTo>
                  <a:cubicBezTo>
                    <a:pt x="59" y="8"/>
                    <a:pt x="52" y="7"/>
                    <a:pt x="53" y="8"/>
                  </a:cubicBezTo>
                  <a:cubicBezTo>
                    <a:pt x="53" y="10"/>
                    <a:pt x="54" y="11"/>
                    <a:pt x="55" y="13"/>
                  </a:cubicBezTo>
                  <a:cubicBezTo>
                    <a:pt x="60" y="21"/>
                    <a:pt x="58" y="22"/>
                    <a:pt x="55" y="31"/>
                  </a:cubicBezTo>
                  <a:cubicBezTo>
                    <a:pt x="53" y="36"/>
                    <a:pt x="48" y="38"/>
                    <a:pt x="46" y="43"/>
                  </a:cubicBezTo>
                  <a:cubicBezTo>
                    <a:pt x="32" y="43"/>
                    <a:pt x="32" y="43"/>
                    <a:pt x="32" y="43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4">
              <a:extLst>
                <a:ext uri="{FF2B5EF4-FFF2-40B4-BE49-F238E27FC236}">
                  <a16:creationId xmlns:a16="http://schemas.microsoft.com/office/drawing/2014/main" id="{9BD5CE1E-8BC7-7DE3-6365-40DDF415F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2158"/>
              <a:ext cx="238" cy="246"/>
            </a:xfrm>
            <a:custGeom>
              <a:avLst/>
              <a:gdLst>
                <a:gd name="T0" fmla="*/ 32 w 124"/>
                <a:gd name="T1" fmla="*/ 43 h 128"/>
                <a:gd name="T2" fmla="*/ 17 w 124"/>
                <a:gd name="T3" fmla="*/ 45 h 128"/>
                <a:gd name="T4" fmla="*/ 15 w 124"/>
                <a:gd name="T5" fmla="*/ 58 h 128"/>
                <a:gd name="T6" fmla="*/ 2 w 124"/>
                <a:gd name="T7" fmla="*/ 94 h 128"/>
                <a:gd name="T8" fmla="*/ 2 w 124"/>
                <a:gd name="T9" fmla="*/ 94 h 128"/>
                <a:gd name="T10" fmla="*/ 8 w 124"/>
                <a:gd name="T11" fmla="*/ 94 h 128"/>
                <a:gd name="T12" fmla="*/ 11 w 124"/>
                <a:gd name="T13" fmla="*/ 99 h 128"/>
                <a:gd name="T14" fmla="*/ 12 w 124"/>
                <a:gd name="T15" fmla="*/ 114 h 128"/>
                <a:gd name="T16" fmla="*/ 12 w 124"/>
                <a:gd name="T17" fmla="*/ 124 h 128"/>
                <a:gd name="T18" fmla="*/ 22 w 124"/>
                <a:gd name="T19" fmla="*/ 124 h 128"/>
                <a:gd name="T20" fmla="*/ 35 w 124"/>
                <a:gd name="T21" fmla="*/ 127 h 128"/>
                <a:gd name="T22" fmla="*/ 37 w 124"/>
                <a:gd name="T23" fmla="*/ 118 h 128"/>
                <a:gd name="T24" fmla="*/ 51 w 124"/>
                <a:gd name="T25" fmla="*/ 112 h 128"/>
                <a:gd name="T26" fmla="*/ 65 w 124"/>
                <a:gd name="T27" fmla="*/ 111 h 128"/>
                <a:gd name="T28" fmla="*/ 76 w 124"/>
                <a:gd name="T29" fmla="*/ 110 h 128"/>
                <a:gd name="T30" fmla="*/ 81 w 124"/>
                <a:gd name="T31" fmla="*/ 116 h 128"/>
                <a:gd name="T32" fmla="*/ 84 w 124"/>
                <a:gd name="T33" fmla="*/ 117 h 128"/>
                <a:gd name="T34" fmla="*/ 84 w 124"/>
                <a:gd name="T35" fmla="*/ 117 h 128"/>
                <a:gd name="T36" fmla="*/ 88 w 124"/>
                <a:gd name="T37" fmla="*/ 115 h 128"/>
                <a:gd name="T38" fmla="*/ 92 w 124"/>
                <a:gd name="T39" fmla="*/ 112 h 128"/>
                <a:gd name="T40" fmla="*/ 97 w 124"/>
                <a:gd name="T41" fmla="*/ 111 h 128"/>
                <a:gd name="T42" fmla="*/ 105 w 124"/>
                <a:gd name="T43" fmla="*/ 107 h 128"/>
                <a:gd name="T44" fmla="*/ 109 w 124"/>
                <a:gd name="T45" fmla="*/ 101 h 128"/>
                <a:gd name="T46" fmla="*/ 115 w 124"/>
                <a:gd name="T47" fmla="*/ 98 h 128"/>
                <a:gd name="T48" fmla="*/ 120 w 124"/>
                <a:gd name="T49" fmla="*/ 88 h 128"/>
                <a:gd name="T50" fmla="*/ 118 w 124"/>
                <a:gd name="T51" fmla="*/ 85 h 128"/>
                <a:gd name="T52" fmla="*/ 121 w 124"/>
                <a:gd name="T53" fmla="*/ 83 h 128"/>
                <a:gd name="T54" fmla="*/ 124 w 124"/>
                <a:gd name="T55" fmla="*/ 79 h 128"/>
                <a:gd name="T56" fmla="*/ 124 w 124"/>
                <a:gd name="T57" fmla="*/ 79 h 128"/>
                <a:gd name="T58" fmla="*/ 117 w 124"/>
                <a:gd name="T59" fmla="*/ 69 h 128"/>
                <a:gd name="T60" fmla="*/ 117 w 124"/>
                <a:gd name="T61" fmla="*/ 58 h 128"/>
                <a:gd name="T62" fmla="*/ 110 w 124"/>
                <a:gd name="T63" fmla="*/ 53 h 128"/>
                <a:gd name="T64" fmla="*/ 102 w 124"/>
                <a:gd name="T65" fmla="*/ 50 h 128"/>
                <a:gd name="T66" fmla="*/ 103 w 124"/>
                <a:gd name="T67" fmla="*/ 44 h 128"/>
                <a:gd name="T68" fmla="*/ 103 w 124"/>
                <a:gd name="T69" fmla="*/ 29 h 128"/>
                <a:gd name="T70" fmla="*/ 102 w 124"/>
                <a:gd name="T71" fmla="*/ 26 h 128"/>
                <a:gd name="T72" fmla="*/ 102 w 124"/>
                <a:gd name="T73" fmla="*/ 26 h 128"/>
                <a:gd name="T74" fmla="*/ 94 w 124"/>
                <a:gd name="T75" fmla="*/ 26 h 128"/>
                <a:gd name="T76" fmla="*/ 89 w 124"/>
                <a:gd name="T77" fmla="*/ 21 h 128"/>
                <a:gd name="T78" fmla="*/ 85 w 124"/>
                <a:gd name="T79" fmla="*/ 16 h 128"/>
                <a:gd name="T80" fmla="*/ 83 w 124"/>
                <a:gd name="T81" fmla="*/ 11 h 128"/>
                <a:gd name="T82" fmla="*/ 78 w 124"/>
                <a:gd name="T83" fmla="*/ 8 h 128"/>
                <a:gd name="T84" fmla="*/ 73 w 124"/>
                <a:gd name="T85" fmla="*/ 0 h 128"/>
                <a:gd name="T86" fmla="*/ 68 w 124"/>
                <a:gd name="T87" fmla="*/ 0 h 128"/>
                <a:gd name="T88" fmla="*/ 68 w 124"/>
                <a:gd name="T89" fmla="*/ 0 h 128"/>
                <a:gd name="T90" fmla="*/ 60 w 124"/>
                <a:gd name="T91" fmla="*/ 7 h 128"/>
                <a:gd name="T92" fmla="*/ 53 w 124"/>
                <a:gd name="T93" fmla="*/ 8 h 128"/>
                <a:gd name="T94" fmla="*/ 55 w 124"/>
                <a:gd name="T95" fmla="*/ 13 h 128"/>
                <a:gd name="T96" fmla="*/ 55 w 124"/>
                <a:gd name="T97" fmla="*/ 31 h 128"/>
                <a:gd name="T98" fmla="*/ 46 w 124"/>
                <a:gd name="T99" fmla="*/ 43 h 128"/>
                <a:gd name="T100" fmla="*/ 32 w 124"/>
                <a:gd name="T101" fmla="*/ 4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4" h="128">
                  <a:moveTo>
                    <a:pt x="32" y="43"/>
                  </a:moveTo>
                  <a:cubicBezTo>
                    <a:pt x="17" y="45"/>
                    <a:pt x="17" y="45"/>
                    <a:pt x="17" y="45"/>
                  </a:cubicBezTo>
                  <a:cubicBezTo>
                    <a:pt x="16" y="49"/>
                    <a:pt x="16" y="53"/>
                    <a:pt x="15" y="58"/>
                  </a:cubicBezTo>
                  <a:cubicBezTo>
                    <a:pt x="14" y="63"/>
                    <a:pt x="0" y="92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3" y="95"/>
                    <a:pt x="7" y="94"/>
                    <a:pt x="8" y="94"/>
                  </a:cubicBezTo>
                  <a:cubicBezTo>
                    <a:pt x="9" y="94"/>
                    <a:pt x="10" y="98"/>
                    <a:pt x="11" y="99"/>
                  </a:cubicBezTo>
                  <a:cubicBezTo>
                    <a:pt x="12" y="102"/>
                    <a:pt x="12" y="110"/>
                    <a:pt x="12" y="114"/>
                  </a:cubicBezTo>
                  <a:cubicBezTo>
                    <a:pt x="12" y="116"/>
                    <a:pt x="11" y="124"/>
                    <a:pt x="12" y="124"/>
                  </a:cubicBezTo>
                  <a:cubicBezTo>
                    <a:pt x="14" y="116"/>
                    <a:pt x="19" y="120"/>
                    <a:pt x="22" y="124"/>
                  </a:cubicBezTo>
                  <a:cubicBezTo>
                    <a:pt x="26" y="128"/>
                    <a:pt x="30" y="127"/>
                    <a:pt x="35" y="127"/>
                  </a:cubicBezTo>
                  <a:cubicBezTo>
                    <a:pt x="38" y="127"/>
                    <a:pt x="36" y="120"/>
                    <a:pt x="37" y="118"/>
                  </a:cubicBezTo>
                  <a:cubicBezTo>
                    <a:pt x="39" y="114"/>
                    <a:pt x="48" y="108"/>
                    <a:pt x="51" y="112"/>
                  </a:cubicBezTo>
                  <a:cubicBezTo>
                    <a:pt x="57" y="118"/>
                    <a:pt x="59" y="112"/>
                    <a:pt x="65" y="111"/>
                  </a:cubicBezTo>
                  <a:cubicBezTo>
                    <a:pt x="68" y="111"/>
                    <a:pt x="73" y="108"/>
                    <a:pt x="76" y="110"/>
                  </a:cubicBezTo>
                  <a:cubicBezTo>
                    <a:pt x="78" y="112"/>
                    <a:pt x="78" y="117"/>
                    <a:pt x="81" y="116"/>
                  </a:cubicBezTo>
                  <a:cubicBezTo>
                    <a:pt x="84" y="117"/>
                    <a:pt x="84" y="117"/>
                    <a:pt x="84" y="117"/>
                  </a:cubicBezTo>
                  <a:cubicBezTo>
                    <a:pt x="84" y="117"/>
                    <a:pt x="84" y="117"/>
                    <a:pt x="84" y="117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9" y="114"/>
                    <a:pt x="91" y="112"/>
                    <a:pt x="92" y="112"/>
                  </a:cubicBezTo>
                  <a:cubicBezTo>
                    <a:pt x="97" y="111"/>
                    <a:pt x="97" y="111"/>
                    <a:pt x="97" y="111"/>
                  </a:cubicBezTo>
                  <a:cubicBezTo>
                    <a:pt x="100" y="109"/>
                    <a:pt x="104" y="111"/>
                    <a:pt x="105" y="107"/>
                  </a:cubicBezTo>
                  <a:cubicBezTo>
                    <a:pt x="107" y="105"/>
                    <a:pt x="107" y="102"/>
                    <a:pt x="109" y="101"/>
                  </a:cubicBezTo>
                  <a:cubicBezTo>
                    <a:pt x="111" y="100"/>
                    <a:pt x="113" y="99"/>
                    <a:pt x="115" y="98"/>
                  </a:cubicBezTo>
                  <a:cubicBezTo>
                    <a:pt x="118" y="98"/>
                    <a:pt x="121" y="90"/>
                    <a:pt x="120" y="88"/>
                  </a:cubicBezTo>
                  <a:cubicBezTo>
                    <a:pt x="119" y="87"/>
                    <a:pt x="118" y="86"/>
                    <a:pt x="118" y="85"/>
                  </a:cubicBezTo>
                  <a:cubicBezTo>
                    <a:pt x="119" y="84"/>
                    <a:pt x="120" y="84"/>
                    <a:pt x="121" y="83"/>
                  </a:cubicBezTo>
                  <a:cubicBezTo>
                    <a:pt x="121" y="81"/>
                    <a:pt x="122" y="80"/>
                    <a:pt x="124" y="79"/>
                  </a:cubicBezTo>
                  <a:cubicBezTo>
                    <a:pt x="124" y="79"/>
                    <a:pt x="124" y="79"/>
                    <a:pt x="124" y="79"/>
                  </a:cubicBezTo>
                  <a:cubicBezTo>
                    <a:pt x="123" y="75"/>
                    <a:pt x="118" y="73"/>
                    <a:pt x="117" y="69"/>
                  </a:cubicBezTo>
                  <a:cubicBezTo>
                    <a:pt x="115" y="65"/>
                    <a:pt x="120" y="61"/>
                    <a:pt x="117" y="58"/>
                  </a:cubicBezTo>
                  <a:cubicBezTo>
                    <a:pt x="115" y="56"/>
                    <a:pt x="112" y="55"/>
                    <a:pt x="110" y="53"/>
                  </a:cubicBezTo>
                  <a:cubicBezTo>
                    <a:pt x="109" y="53"/>
                    <a:pt x="104" y="52"/>
                    <a:pt x="102" y="50"/>
                  </a:cubicBezTo>
                  <a:cubicBezTo>
                    <a:pt x="102" y="49"/>
                    <a:pt x="103" y="46"/>
                    <a:pt x="103" y="44"/>
                  </a:cubicBezTo>
                  <a:cubicBezTo>
                    <a:pt x="103" y="39"/>
                    <a:pt x="104" y="34"/>
                    <a:pt x="103" y="29"/>
                  </a:cubicBezTo>
                  <a:cubicBezTo>
                    <a:pt x="103" y="28"/>
                    <a:pt x="102" y="27"/>
                    <a:pt x="102" y="26"/>
                  </a:cubicBezTo>
                  <a:cubicBezTo>
                    <a:pt x="102" y="26"/>
                    <a:pt x="102" y="26"/>
                    <a:pt x="102" y="26"/>
                  </a:cubicBezTo>
                  <a:cubicBezTo>
                    <a:pt x="99" y="26"/>
                    <a:pt x="97" y="26"/>
                    <a:pt x="94" y="26"/>
                  </a:cubicBezTo>
                  <a:cubicBezTo>
                    <a:pt x="92" y="26"/>
                    <a:pt x="91" y="22"/>
                    <a:pt x="89" y="21"/>
                  </a:cubicBezTo>
                  <a:cubicBezTo>
                    <a:pt x="87" y="19"/>
                    <a:pt x="86" y="18"/>
                    <a:pt x="85" y="16"/>
                  </a:cubicBezTo>
                  <a:cubicBezTo>
                    <a:pt x="84" y="14"/>
                    <a:pt x="84" y="12"/>
                    <a:pt x="83" y="11"/>
                  </a:cubicBezTo>
                  <a:cubicBezTo>
                    <a:pt x="81" y="10"/>
                    <a:pt x="80" y="10"/>
                    <a:pt x="78" y="8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6" y="2"/>
                    <a:pt x="64" y="6"/>
                    <a:pt x="60" y="7"/>
                  </a:cubicBezTo>
                  <a:cubicBezTo>
                    <a:pt x="59" y="8"/>
                    <a:pt x="52" y="7"/>
                    <a:pt x="53" y="8"/>
                  </a:cubicBezTo>
                  <a:cubicBezTo>
                    <a:pt x="53" y="10"/>
                    <a:pt x="54" y="11"/>
                    <a:pt x="55" y="13"/>
                  </a:cubicBezTo>
                  <a:cubicBezTo>
                    <a:pt x="60" y="21"/>
                    <a:pt x="58" y="22"/>
                    <a:pt x="55" y="31"/>
                  </a:cubicBezTo>
                  <a:cubicBezTo>
                    <a:pt x="53" y="36"/>
                    <a:pt x="48" y="38"/>
                    <a:pt x="46" y="43"/>
                  </a:cubicBezTo>
                  <a:cubicBezTo>
                    <a:pt x="32" y="43"/>
                    <a:pt x="32" y="43"/>
                    <a:pt x="32" y="43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5">
              <a:extLst>
                <a:ext uri="{FF2B5EF4-FFF2-40B4-BE49-F238E27FC236}">
                  <a16:creationId xmlns:a16="http://schemas.microsoft.com/office/drawing/2014/main" id="{E5EB9398-8FF7-D9D6-9F8C-0E106C93B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8" y="2310"/>
              <a:ext cx="225" cy="223"/>
            </a:xfrm>
            <a:custGeom>
              <a:avLst/>
              <a:gdLst>
                <a:gd name="T0" fmla="*/ 73 w 117"/>
                <a:gd name="T1" fmla="*/ 111 h 116"/>
                <a:gd name="T2" fmla="*/ 80 w 117"/>
                <a:gd name="T3" fmla="*/ 103 h 116"/>
                <a:gd name="T4" fmla="*/ 81 w 117"/>
                <a:gd name="T5" fmla="*/ 91 h 116"/>
                <a:gd name="T6" fmla="*/ 83 w 117"/>
                <a:gd name="T7" fmla="*/ 83 h 116"/>
                <a:gd name="T8" fmla="*/ 89 w 117"/>
                <a:gd name="T9" fmla="*/ 83 h 116"/>
                <a:gd name="T10" fmla="*/ 112 w 117"/>
                <a:gd name="T11" fmla="*/ 75 h 116"/>
                <a:gd name="T12" fmla="*/ 114 w 117"/>
                <a:gd name="T13" fmla="*/ 73 h 116"/>
                <a:gd name="T14" fmla="*/ 114 w 117"/>
                <a:gd name="T15" fmla="*/ 73 h 116"/>
                <a:gd name="T16" fmla="*/ 113 w 117"/>
                <a:gd name="T17" fmla="*/ 69 h 116"/>
                <a:gd name="T18" fmla="*/ 116 w 117"/>
                <a:gd name="T19" fmla="*/ 58 h 116"/>
                <a:gd name="T20" fmla="*/ 116 w 117"/>
                <a:gd name="T21" fmla="*/ 48 h 116"/>
                <a:gd name="T22" fmla="*/ 117 w 117"/>
                <a:gd name="T23" fmla="*/ 29 h 116"/>
                <a:gd name="T24" fmla="*/ 105 w 117"/>
                <a:gd name="T25" fmla="*/ 26 h 116"/>
                <a:gd name="T26" fmla="*/ 97 w 117"/>
                <a:gd name="T27" fmla="*/ 20 h 116"/>
                <a:gd name="T28" fmla="*/ 92 w 117"/>
                <a:gd name="T29" fmla="*/ 9 h 116"/>
                <a:gd name="T30" fmla="*/ 84 w 117"/>
                <a:gd name="T31" fmla="*/ 3 h 116"/>
                <a:gd name="T32" fmla="*/ 84 w 117"/>
                <a:gd name="T33" fmla="*/ 3 h 116"/>
                <a:gd name="T34" fmla="*/ 74 w 117"/>
                <a:gd name="T35" fmla="*/ 8 h 116"/>
                <a:gd name="T36" fmla="*/ 64 w 117"/>
                <a:gd name="T37" fmla="*/ 7 h 116"/>
                <a:gd name="T38" fmla="*/ 59 w 117"/>
                <a:gd name="T39" fmla="*/ 10 h 116"/>
                <a:gd name="T40" fmla="*/ 53 w 117"/>
                <a:gd name="T41" fmla="*/ 4 h 116"/>
                <a:gd name="T42" fmla="*/ 48 w 117"/>
                <a:gd name="T43" fmla="*/ 0 h 116"/>
                <a:gd name="T44" fmla="*/ 48 w 117"/>
                <a:gd name="T45" fmla="*/ 0 h 116"/>
                <a:gd name="T46" fmla="*/ 45 w 117"/>
                <a:gd name="T47" fmla="*/ 4 h 116"/>
                <a:gd name="T48" fmla="*/ 42 w 117"/>
                <a:gd name="T49" fmla="*/ 5 h 116"/>
                <a:gd name="T50" fmla="*/ 43 w 117"/>
                <a:gd name="T51" fmla="*/ 9 h 116"/>
                <a:gd name="T52" fmla="*/ 38 w 117"/>
                <a:gd name="T53" fmla="*/ 19 h 116"/>
                <a:gd name="T54" fmla="*/ 33 w 117"/>
                <a:gd name="T55" fmla="*/ 21 h 116"/>
                <a:gd name="T56" fmla="*/ 29 w 117"/>
                <a:gd name="T57" fmla="*/ 28 h 116"/>
                <a:gd name="T58" fmla="*/ 21 w 117"/>
                <a:gd name="T59" fmla="*/ 31 h 116"/>
                <a:gd name="T60" fmla="*/ 16 w 117"/>
                <a:gd name="T61" fmla="*/ 33 h 116"/>
                <a:gd name="T62" fmla="*/ 11 w 117"/>
                <a:gd name="T63" fmla="*/ 36 h 116"/>
                <a:gd name="T64" fmla="*/ 8 w 117"/>
                <a:gd name="T65" fmla="*/ 37 h 116"/>
                <a:gd name="T66" fmla="*/ 8 w 117"/>
                <a:gd name="T67" fmla="*/ 37 h 116"/>
                <a:gd name="T68" fmla="*/ 5 w 117"/>
                <a:gd name="T69" fmla="*/ 42 h 116"/>
                <a:gd name="T70" fmla="*/ 5 w 117"/>
                <a:gd name="T71" fmla="*/ 49 h 116"/>
                <a:gd name="T72" fmla="*/ 11 w 117"/>
                <a:gd name="T73" fmla="*/ 53 h 116"/>
                <a:gd name="T74" fmla="*/ 23 w 117"/>
                <a:gd name="T75" fmla="*/ 59 h 116"/>
                <a:gd name="T76" fmla="*/ 27 w 117"/>
                <a:gd name="T77" fmla="*/ 65 h 116"/>
                <a:gd name="T78" fmla="*/ 33 w 117"/>
                <a:gd name="T79" fmla="*/ 72 h 116"/>
                <a:gd name="T80" fmla="*/ 37 w 117"/>
                <a:gd name="T81" fmla="*/ 83 h 116"/>
                <a:gd name="T82" fmla="*/ 33 w 117"/>
                <a:gd name="T83" fmla="*/ 91 h 116"/>
                <a:gd name="T84" fmla="*/ 31 w 117"/>
                <a:gd name="T85" fmla="*/ 96 h 116"/>
                <a:gd name="T86" fmla="*/ 32 w 117"/>
                <a:gd name="T87" fmla="*/ 105 h 116"/>
                <a:gd name="T88" fmla="*/ 36 w 117"/>
                <a:gd name="T89" fmla="*/ 109 h 116"/>
                <a:gd name="T90" fmla="*/ 39 w 117"/>
                <a:gd name="T91" fmla="*/ 113 h 116"/>
                <a:gd name="T92" fmla="*/ 41 w 117"/>
                <a:gd name="T93" fmla="*/ 116 h 116"/>
                <a:gd name="T94" fmla="*/ 41 w 117"/>
                <a:gd name="T95" fmla="*/ 116 h 116"/>
                <a:gd name="T96" fmla="*/ 50 w 117"/>
                <a:gd name="T97" fmla="*/ 114 h 116"/>
                <a:gd name="T98" fmla="*/ 64 w 117"/>
                <a:gd name="T99" fmla="*/ 112 h 116"/>
                <a:gd name="T100" fmla="*/ 73 w 117"/>
                <a:gd name="T101" fmla="*/ 11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7" h="116">
                  <a:moveTo>
                    <a:pt x="73" y="111"/>
                  </a:moveTo>
                  <a:cubicBezTo>
                    <a:pt x="80" y="103"/>
                    <a:pt x="80" y="103"/>
                    <a:pt x="80" y="10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2" y="89"/>
                    <a:pt x="83" y="84"/>
                    <a:pt x="83" y="83"/>
                  </a:cubicBezTo>
                  <a:cubicBezTo>
                    <a:pt x="85" y="81"/>
                    <a:pt x="88" y="82"/>
                    <a:pt x="89" y="83"/>
                  </a:cubicBezTo>
                  <a:cubicBezTo>
                    <a:pt x="96" y="85"/>
                    <a:pt x="105" y="79"/>
                    <a:pt x="112" y="75"/>
                  </a:cubicBezTo>
                  <a:cubicBezTo>
                    <a:pt x="114" y="73"/>
                    <a:pt x="114" y="73"/>
                    <a:pt x="114" y="73"/>
                  </a:cubicBezTo>
                  <a:cubicBezTo>
                    <a:pt x="114" y="73"/>
                    <a:pt x="114" y="73"/>
                    <a:pt x="114" y="73"/>
                  </a:cubicBezTo>
                  <a:cubicBezTo>
                    <a:pt x="113" y="69"/>
                    <a:pt x="113" y="69"/>
                    <a:pt x="113" y="69"/>
                  </a:cubicBezTo>
                  <a:cubicBezTo>
                    <a:pt x="113" y="65"/>
                    <a:pt x="116" y="62"/>
                    <a:pt x="116" y="58"/>
                  </a:cubicBezTo>
                  <a:cubicBezTo>
                    <a:pt x="116" y="55"/>
                    <a:pt x="117" y="52"/>
                    <a:pt x="116" y="48"/>
                  </a:cubicBezTo>
                  <a:cubicBezTo>
                    <a:pt x="116" y="42"/>
                    <a:pt x="117" y="35"/>
                    <a:pt x="117" y="29"/>
                  </a:cubicBezTo>
                  <a:cubicBezTo>
                    <a:pt x="117" y="26"/>
                    <a:pt x="107" y="26"/>
                    <a:pt x="105" y="26"/>
                  </a:cubicBezTo>
                  <a:cubicBezTo>
                    <a:pt x="99" y="26"/>
                    <a:pt x="99" y="25"/>
                    <a:pt x="97" y="20"/>
                  </a:cubicBezTo>
                  <a:cubicBezTo>
                    <a:pt x="96" y="17"/>
                    <a:pt x="94" y="12"/>
                    <a:pt x="92" y="9"/>
                  </a:cubicBezTo>
                  <a:cubicBezTo>
                    <a:pt x="90" y="7"/>
                    <a:pt x="87" y="5"/>
                    <a:pt x="84" y="3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0" y="4"/>
                    <a:pt x="78" y="7"/>
                    <a:pt x="74" y="8"/>
                  </a:cubicBezTo>
                  <a:cubicBezTo>
                    <a:pt x="70" y="9"/>
                    <a:pt x="67" y="5"/>
                    <a:pt x="64" y="7"/>
                  </a:cubicBezTo>
                  <a:cubicBezTo>
                    <a:pt x="62" y="8"/>
                    <a:pt x="59" y="10"/>
                    <a:pt x="59" y="10"/>
                  </a:cubicBezTo>
                  <a:cubicBezTo>
                    <a:pt x="56" y="10"/>
                    <a:pt x="54" y="5"/>
                    <a:pt x="53" y="4"/>
                  </a:cubicBezTo>
                  <a:cubicBezTo>
                    <a:pt x="52" y="2"/>
                    <a:pt x="50" y="1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6" y="1"/>
                    <a:pt x="45" y="2"/>
                    <a:pt x="45" y="4"/>
                  </a:cubicBezTo>
                  <a:cubicBezTo>
                    <a:pt x="44" y="5"/>
                    <a:pt x="43" y="5"/>
                    <a:pt x="42" y="5"/>
                  </a:cubicBezTo>
                  <a:cubicBezTo>
                    <a:pt x="42" y="7"/>
                    <a:pt x="43" y="7"/>
                    <a:pt x="43" y="9"/>
                  </a:cubicBezTo>
                  <a:cubicBezTo>
                    <a:pt x="45" y="11"/>
                    <a:pt x="42" y="18"/>
                    <a:pt x="38" y="19"/>
                  </a:cubicBezTo>
                  <a:cubicBezTo>
                    <a:pt x="37" y="20"/>
                    <a:pt x="35" y="20"/>
                    <a:pt x="33" y="21"/>
                  </a:cubicBezTo>
                  <a:cubicBezTo>
                    <a:pt x="31" y="23"/>
                    <a:pt x="30" y="26"/>
                    <a:pt x="29" y="28"/>
                  </a:cubicBezTo>
                  <a:cubicBezTo>
                    <a:pt x="27" y="31"/>
                    <a:pt x="24" y="30"/>
                    <a:pt x="21" y="31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3"/>
                    <a:pt x="13" y="34"/>
                    <a:pt x="11" y="36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9"/>
                    <a:pt x="8" y="41"/>
                    <a:pt x="5" y="42"/>
                  </a:cubicBezTo>
                  <a:cubicBezTo>
                    <a:pt x="0" y="44"/>
                    <a:pt x="3" y="45"/>
                    <a:pt x="5" y="49"/>
                  </a:cubicBezTo>
                  <a:cubicBezTo>
                    <a:pt x="7" y="50"/>
                    <a:pt x="10" y="50"/>
                    <a:pt x="11" y="53"/>
                  </a:cubicBezTo>
                  <a:cubicBezTo>
                    <a:pt x="15" y="60"/>
                    <a:pt x="20" y="55"/>
                    <a:pt x="23" y="59"/>
                  </a:cubicBezTo>
                  <a:cubicBezTo>
                    <a:pt x="25" y="61"/>
                    <a:pt x="26" y="63"/>
                    <a:pt x="27" y="65"/>
                  </a:cubicBezTo>
                  <a:cubicBezTo>
                    <a:pt x="29" y="68"/>
                    <a:pt x="31" y="69"/>
                    <a:pt x="33" y="72"/>
                  </a:cubicBezTo>
                  <a:cubicBezTo>
                    <a:pt x="34" y="76"/>
                    <a:pt x="39" y="78"/>
                    <a:pt x="37" y="83"/>
                  </a:cubicBezTo>
                  <a:cubicBezTo>
                    <a:pt x="37" y="86"/>
                    <a:pt x="35" y="89"/>
                    <a:pt x="33" y="91"/>
                  </a:cubicBezTo>
                  <a:cubicBezTo>
                    <a:pt x="31" y="93"/>
                    <a:pt x="29" y="94"/>
                    <a:pt x="31" y="96"/>
                  </a:cubicBezTo>
                  <a:cubicBezTo>
                    <a:pt x="35" y="100"/>
                    <a:pt x="30" y="101"/>
                    <a:pt x="32" y="105"/>
                  </a:cubicBezTo>
                  <a:cubicBezTo>
                    <a:pt x="33" y="107"/>
                    <a:pt x="35" y="108"/>
                    <a:pt x="36" y="109"/>
                  </a:cubicBezTo>
                  <a:cubicBezTo>
                    <a:pt x="37" y="110"/>
                    <a:pt x="38" y="112"/>
                    <a:pt x="39" y="113"/>
                  </a:cubicBezTo>
                  <a:cubicBezTo>
                    <a:pt x="41" y="116"/>
                    <a:pt x="41" y="116"/>
                    <a:pt x="41" y="116"/>
                  </a:cubicBezTo>
                  <a:cubicBezTo>
                    <a:pt x="41" y="116"/>
                    <a:pt x="41" y="116"/>
                    <a:pt x="41" y="116"/>
                  </a:cubicBezTo>
                  <a:cubicBezTo>
                    <a:pt x="45" y="116"/>
                    <a:pt x="46" y="114"/>
                    <a:pt x="50" y="114"/>
                  </a:cubicBezTo>
                  <a:cubicBezTo>
                    <a:pt x="54" y="113"/>
                    <a:pt x="59" y="114"/>
                    <a:pt x="64" y="112"/>
                  </a:cubicBezTo>
                  <a:cubicBezTo>
                    <a:pt x="67" y="111"/>
                    <a:pt x="70" y="111"/>
                    <a:pt x="73" y="111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86">
              <a:extLst>
                <a:ext uri="{FF2B5EF4-FFF2-40B4-BE49-F238E27FC236}">
                  <a16:creationId xmlns:a16="http://schemas.microsoft.com/office/drawing/2014/main" id="{6DC7E2E9-D05A-69FA-F40D-0B9C0B392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8" y="2310"/>
              <a:ext cx="225" cy="223"/>
            </a:xfrm>
            <a:custGeom>
              <a:avLst/>
              <a:gdLst>
                <a:gd name="T0" fmla="*/ 73 w 117"/>
                <a:gd name="T1" fmla="*/ 111 h 116"/>
                <a:gd name="T2" fmla="*/ 80 w 117"/>
                <a:gd name="T3" fmla="*/ 103 h 116"/>
                <a:gd name="T4" fmla="*/ 81 w 117"/>
                <a:gd name="T5" fmla="*/ 91 h 116"/>
                <a:gd name="T6" fmla="*/ 83 w 117"/>
                <a:gd name="T7" fmla="*/ 83 h 116"/>
                <a:gd name="T8" fmla="*/ 89 w 117"/>
                <a:gd name="T9" fmla="*/ 83 h 116"/>
                <a:gd name="T10" fmla="*/ 112 w 117"/>
                <a:gd name="T11" fmla="*/ 75 h 116"/>
                <a:gd name="T12" fmla="*/ 114 w 117"/>
                <a:gd name="T13" fmla="*/ 73 h 116"/>
                <a:gd name="T14" fmla="*/ 114 w 117"/>
                <a:gd name="T15" fmla="*/ 73 h 116"/>
                <a:gd name="T16" fmla="*/ 113 w 117"/>
                <a:gd name="T17" fmla="*/ 69 h 116"/>
                <a:gd name="T18" fmla="*/ 116 w 117"/>
                <a:gd name="T19" fmla="*/ 58 h 116"/>
                <a:gd name="T20" fmla="*/ 116 w 117"/>
                <a:gd name="T21" fmla="*/ 48 h 116"/>
                <a:gd name="T22" fmla="*/ 117 w 117"/>
                <a:gd name="T23" fmla="*/ 29 h 116"/>
                <a:gd name="T24" fmla="*/ 105 w 117"/>
                <a:gd name="T25" fmla="*/ 26 h 116"/>
                <a:gd name="T26" fmla="*/ 97 w 117"/>
                <a:gd name="T27" fmla="*/ 20 h 116"/>
                <a:gd name="T28" fmla="*/ 92 w 117"/>
                <a:gd name="T29" fmla="*/ 9 h 116"/>
                <a:gd name="T30" fmla="*/ 84 w 117"/>
                <a:gd name="T31" fmla="*/ 3 h 116"/>
                <a:gd name="T32" fmla="*/ 84 w 117"/>
                <a:gd name="T33" fmla="*/ 3 h 116"/>
                <a:gd name="T34" fmla="*/ 74 w 117"/>
                <a:gd name="T35" fmla="*/ 8 h 116"/>
                <a:gd name="T36" fmla="*/ 64 w 117"/>
                <a:gd name="T37" fmla="*/ 7 h 116"/>
                <a:gd name="T38" fmla="*/ 59 w 117"/>
                <a:gd name="T39" fmla="*/ 10 h 116"/>
                <a:gd name="T40" fmla="*/ 53 w 117"/>
                <a:gd name="T41" fmla="*/ 4 h 116"/>
                <a:gd name="T42" fmla="*/ 48 w 117"/>
                <a:gd name="T43" fmla="*/ 0 h 116"/>
                <a:gd name="T44" fmla="*/ 48 w 117"/>
                <a:gd name="T45" fmla="*/ 0 h 116"/>
                <a:gd name="T46" fmla="*/ 45 w 117"/>
                <a:gd name="T47" fmla="*/ 4 h 116"/>
                <a:gd name="T48" fmla="*/ 42 w 117"/>
                <a:gd name="T49" fmla="*/ 5 h 116"/>
                <a:gd name="T50" fmla="*/ 43 w 117"/>
                <a:gd name="T51" fmla="*/ 9 h 116"/>
                <a:gd name="T52" fmla="*/ 38 w 117"/>
                <a:gd name="T53" fmla="*/ 19 h 116"/>
                <a:gd name="T54" fmla="*/ 33 w 117"/>
                <a:gd name="T55" fmla="*/ 21 h 116"/>
                <a:gd name="T56" fmla="*/ 29 w 117"/>
                <a:gd name="T57" fmla="*/ 28 h 116"/>
                <a:gd name="T58" fmla="*/ 21 w 117"/>
                <a:gd name="T59" fmla="*/ 31 h 116"/>
                <a:gd name="T60" fmla="*/ 16 w 117"/>
                <a:gd name="T61" fmla="*/ 33 h 116"/>
                <a:gd name="T62" fmla="*/ 11 w 117"/>
                <a:gd name="T63" fmla="*/ 36 h 116"/>
                <a:gd name="T64" fmla="*/ 8 w 117"/>
                <a:gd name="T65" fmla="*/ 37 h 116"/>
                <a:gd name="T66" fmla="*/ 8 w 117"/>
                <a:gd name="T67" fmla="*/ 37 h 116"/>
                <a:gd name="T68" fmla="*/ 5 w 117"/>
                <a:gd name="T69" fmla="*/ 42 h 116"/>
                <a:gd name="T70" fmla="*/ 5 w 117"/>
                <a:gd name="T71" fmla="*/ 49 h 116"/>
                <a:gd name="T72" fmla="*/ 11 w 117"/>
                <a:gd name="T73" fmla="*/ 53 h 116"/>
                <a:gd name="T74" fmla="*/ 23 w 117"/>
                <a:gd name="T75" fmla="*/ 59 h 116"/>
                <a:gd name="T76" fmla="*/ 27 w 117"/>
                <a:gd name="T77" fmla="*/ 65 h 116"/>
                <a:gd name="T78" fmla="*/ 33 w 117"/>
                <a:gd name="T79" fmla="*/ 72 h 116"/>
                <a:gd name="T80" fmla="*/ 37 w 117"/>
                <a:gd name="T81" fmla="*/ 83 h 116"/>
                <a:gd name="T82" fmla="*/ 33 w 117"/>
                <a:gd name="T83" fmla="*/ 91 h 116"/>
                <a:gd name="T84" fmla="*/ 31 w 117"/>
                <a:gd name="T85" fmla="*/ 96 h 116"/>
                <a:gd name="T86" fmla="*/ 32 w 117"/>
                <a:gd name="T87" fmla="*/ 105 h 116"/>
                <a:gd name="T88" fmla="*/ 36 w 117"/>
                <a:gd name="T89" fmla="*/ 109 h 116"/>
                <a:gd name="T90" fmla="*/ 39 w 117"/>
                <a:gd name="T91" fmla="*/ 113 h 116"/>
                <a:gd name="T92" fmla="*/ 41 w 117"/>
                <a:gd name="T93" fmla="*/ 116 h 116"/>
                <a:gd name="T94" fmla="*/ 41 w 117"/>
                <a:gd name="T95" fmla="*/ 116 h 116"/>
                <a:gd name="T96" fmla="*/ 50 w 117"/>
                <a:gd name="T97" fmla="*/ 114 h 116"/>
                <a:gd name="T98" fmla="*/ 64 w 117"/>
                <a:gd name="T99" fmla="*/ 112 h 116"/>
                <a:gd name="T100" fmla="*/ 73 w 117"/>
                <a:gd name="T101" fmla="*/ 11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7" h="116">
                  <a:moveTo>
                    <a:pt x="73" y="111"/>
                  </a:moveTo>
                  <a:cubicBezTo>
                    <a:pt x="80" y="103"/>
                    <a:pt x="80" y="103"/>
                    <a:pt x="80" y="10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2" y="89"/>
                    <a:pt x="83" y="84"/>
                    <a:pt x="83" y="83"/>
                  </a:cubicBezTo>
                  <a:cubicBezTo>
                    <a:pt x="85" y="81"/>
                    <a:pt x="88" y="82"/>
                    <a:pt x="89" y="83"/>
                  </a:cubicBezTo>
                  <a:cubicBezTo>
                    <a:pt x="96" y="85"/>
                    <a:pt x="105" y="79"/>
                    <a:pt x="112" y="75"/>
                  </a:cubicBezTo>
                  <a:cubicBezTo>
                    <a:pt x="114" y="73"/>
                    <a:pt x="114" y="73"/>
                    <a:pt x="114" y="73"/>
                  </a:cubicBezTo>
                  <a:cubicBezTo>
                    <a:pt x="114" y="73"/>
                    <a:pt x="114" y="73"/>
                    <a:pt x="114" y="73"/>
                  </a:cubicBezTo>
                  <a:cubicBezTo>
                    <a:pt x="113" y="69"/>
                    <a:pt x="113" y="69"/>
                    <a:pt x="113" y="69"/>
                  </a:cubicBezTo>
                  <a:cubicBezTo>
                    <a:pt x="113" y="65"/>
                    <a:pt x="116" y="62"/>
                    <a:pt x="116" y="58"/>
                  </a:cubicBezTo>
                  <a:cubicBezTo>
                    <a:pt x="116" y="55"/>
                    <a:pt x="117" y="52"/>
                    <a:pt x="116" y="48"/>
                  </a:cubicBezTo>
                  <a:cubicBezTo>
                    <a:pt x="116" y="42"/>
                    <a:pt x="117" y="35"/>
                    <a:pt x="117" y="29"/>
                  </a:cubicBezTo>
                  <a:cubicBezTo>
                    <a:pt x="117" y="26"/>
                    <a:pt x="107" y="26"/>
                    <a:pt x="105" y="26"/>
                  </a:cubicBezTo>
                  <a:cubicBezTo>
                    <a:pt x="99" y="26"/>
                    <a:pt x="99" y="25"/>
                    <a:pt x="97" y="20"/>
                  </a:cubicBezTo>
                  <a:cubicBezTo>
                    <a:pt x="96" y="17"/>
                    <a:pt x="94" y="12"/>
                    <a:pt x="92" y="9"/>
                  </a:cubicBezTo>
                  <a:cubicBezTo>
                    <a:pt x="90" y="7"/>
                    <a:pt x="87" y="5"/>
                    <a:pt x="84" y="3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0" y="4"/>
                    <a:pt x="78" y="7"/>
                    <a:pt x="74" y="8"/>
                  </a:cubicBezTo>
                  <a:cubicBezTo>
                    <a:pt x="70" y="9"/>
                    <a:pt x="67" y="5"/>
                    <a:pt x="64" y="7"/>
                  </a:cubicBezTo>
                  <a:cubicBezTo>
                    <a:pt x="62" y="8"/>
                    <a:pt x="59" y="10"/>
                    <a:pt x="59" y="10"/>
                  </a:cubicBezTo>
                  <a:cubicBezTo>
                    <a:pt x="56" y="10"/>
                    <a:pt x="54" y="5"/>
                    <a:pt x="53" y="4"/>
                  </a:cubicBezTo>
                  <a:cubicBezTo>
                    <a:pt x="52" y="2"/>
                    <a:pt x="50" y="1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6" y="1"/>
                    <a:pt x="45" y="2"/>
                    <a:pt x="45" y="4"/>
                  </a:cubicBezTo>
                  <a:cubicBezTo>
                    <a:pt x="44" y="5"/>
                    <a:pt x="43" y="5"/>
                    <a:pt x="42" y="5"/>
                  </a:cubicBezTo>
                  <a:cubicBezTo>
                    <a:pt x="42" y="7"/>
                    <a:pt x="43" y="7"/>
                    <a:pt x="43" y="9"/>
                  </a:cubicBezTo>
                  <a:cubicBezTo>
                    <a:pt x="45" y="11"/>
                    <a:pt x="42" y="18"/>
                    <a:pt x="38" y="19"/>
                  </a:cubicBezTo>
                  <a:cubicBezTo>
                    <a:pt x="37" y="20"/>
                    <a:pt x="35" y="20"/>
                    <a:pt x="33" y="21"/>
                  </a:cubicBezTo>
                  <a:cubicBezTo>
                    <a:pt x="31" y="23"/>
                    <a:pt x="30" y="26"/>
                    <a:pt x="29" y="28"/>
                  </a:cubicBezTo>
                  <a:cubicBezTo>
                    <a:pt x="27" y="31"/>
                    <a:pt x="24" y="30"/>
                    <a:pt x="21" y="31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3"/>
                    <a:pt x="13" y="34"/>
                    <a:pt x="11" y="36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9"/>
                    <a:pt x="8" y="41"/>
                    <a:pt x="5" y="42"/>
                  </a:cubicBezTo>
                  <a:cubicBezTo>
                    <a:pt x="0" y="44"/>
                    <a:pt x="3" y="45"/>
                    <a:pt x="5" y="49"/>
                  </a:cubicBezTo>
                  <a:cubicBezTo>
                    <a:pt x="7" y="50"/>
                    <a:pt x="10" y="50"/>
                    <a:pt x="11" y="53"/>
                  </a:cubicBezTo>
                  <a:cubicBezTo>
                    <a:pt x="15" y="60"/>
                    <a:pt x="20" y="55"/>
                    <a:pt x="23" y="59"/>
                  </a:cubicBezTo>
                  <a:cubicBezTo>
                    <a:pt x="25" y="61"/>
                    <a:pt x="26" y="63"/>
                    <a:pt x="27" y="65"/>
                  </a:cubicBezTo>
                  <a:cubicBezTo>
                    <a:pt x="29" y="68"/>
                    <a:pt x="31" y="69"/>
                    <a:pt x="33" y="72"/>
                  </a:cubicBezTo>
                  <a:cubicBezTo>
                    <a:pt x="34" y="76"/>
                    <a:pt x="39" y="78"/>
                    <a:pt x="37" y="83"/>
                  </a:cubicBezTo>
                  <a:cubicBezTo>
                    <a:pt x="37" y="86"/>
                    <a:pt x="35" y="89"/>
                    <a:pt x="33" y="91"/>
                  </a:cubicBezTo>
                  <a:cubicBezTo>
                    <a:pt x="31" y="93"/>
                    <a:pt x="29" y="94"/>
                    <a:pt x="31" y="96"/>
                  </a:cubicBezTo>
                  <a:cubicBezTo>
                    <a:pt x="35" y="100"/>
                    <a:pt x="30" y="101"/>
                    <a:pt x="32" y="105"/>
                  </a:cubicBezTo>
                  <a:cubicBezTo>
                    <a:pt x="33" y="107"/>
                    <a:pt x="35" y="108"/>
                    <a:pt x="36" y="109"/>
                  </a:cubicBezTo>
                  <a:cubicBezTo>
                    <a:pt x="37" y="110"/>
                    <a:pt x="38" y="112"/>
                    <a:pt x="39" y="113"/>
                  </a:cubicBezTo>
                  <a:cubicBezTo>
                    <a:pt x="41" y="116"/>
                    <a:pt x="41" y="116"/>
                    <a:pt x="41" y="116"/>
                  </a:cubicBezTo>
                  <a:cubicBezTo>
                    <a:pt x="41" y="116"/>
                    <a:pt x="41" y="116"/>
                    <a:pt x="41" y="116"/>
                  </a:cubicBezTo>
                  <a:cubicBezTo>
                    <a:pt x="45" y="116"/>
                    <a:pt x="46" y="114"/>
                    <a:pt x="50" y="114"/>
                  </a:cubicBezTo>
                  <a:cubicBezTo>
                    <a:pt x="54" y="113"/>
                    <a:pt x="59" y="114"/>
                    <a:pt x="64" y="112"/>
                  </a:cubicBezTo>
                  <a:cubicBezTo>
                    <a:pt x="67" y="111"/>
                    <a:pt x="70" y="111"/>
                    <a:pt x="73" y="111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7">
              <a:extLst>
                <a:ext uri="{FF2B5EF4-FFF2-40B4-BE49-F238E27FC236}">
                  <a16:creationId xmlns:a16="http://schemas.microsoft.com/office/drawing/2014/main" id="{A202B27C-705F-96C5-EFAF-16DABE997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8" y="2081"/>
              <a:ext cx="160" cy="248"/>
            </a:xfrm>
            <a:custGeom>
              <a:avLst/>
              <a:gdLst>
                <a:gd name="T0" fmla="*/ 0 w 83"/>
                <a:gd name="T1" fmla="*/ 65 h 129"/>
                <a:gd name="T2" fmla="*/ 1 w 83"/>
                <a:gd name="T3" fmla="*/ 69 h 129"/>
                <a:gd name="T4" fmla="*/ 1 w 83"/>
                <a:gd name="T5" fmla="*/ 84 h 129"/>
                <a:gd name="T6" fmla="*/ 0 w 83"/>
                <a:gd name="T7" fmla="*/ 90 h 129"/>
                <a:gd name="T8" fmla="*/ 8 w 83"/>
                <a:gd name="T9" fmla="*/ 93 h 129"/>
                <a:gd name="T10" fmla="*/ 15 w 83"/>
                <a:gd name="T11" fmla="*/ 97 h 129"/>
                <a:gd name="T12" fmla="*/ 15 w 83"/>
                <a:gd name="T13" fmla="*/ 108 h 129"/>
                <a:gd name="T14" fmla="*/ 22 w 83"/>
                <a:gd name="T15" fmla="*/ 119 h 129"/>
                <a:gd name="T16" fmla="*/ 22 w 83"/>
                <a:gd name="T17" fmla="*/ 119 h 129"/>
                <a:gd name="T18" fmla="*/ 28 w 83"/>
                <a:gd name="T19" fmla="*/ 123 h 129"/>
                <a:gd name="T20" fmla="*/ 33 w 83"/>
                <a:gd name="T21" fmla="*/ 129 h 129"/>
                <a:gd name="T22" fmla="*/ 38 w 83"/>
                <a:gd name="T23" fmla="*/ 126 h 129"/>
                <a:gd name="T24" fmla="*/ 48 w 83"/>
                <a:gd name="T25" fmla="*/ 127 h 129"/>
                <a:gd name="T26" fmla="*/ 59 w 83"/>
                <a:gd name="T27" fmla="*/ 122 h 129"/>
                <a:gd name="T28" fmla="*/ 59 w 83"/>
                <a:gd name="T29" fmla="*/ 122 h 129"/>
                <a:gd name="T30" fmla="*/ 60 w 83"/>
                <a:gd name="T31" fmla="*/ 115 h 129"/>
                <a:gd name="T32" fmla="*/ 72 w 83"/>
                <a:gd name="T33" fmla="*/ 109 h 129"/>
                <a:gd name="T34" fmla="*/ 80 w 83"/>
                <a:gd name="T35" fmla="*/ 107 h 129"/>
                <a:gd name="T36" fmla="*/ 83 w 83"/>
                <a:gd name="T37" fmla="*/ 104 h 129"/>
                <a:gd name="T38" fmla="*/ 83 w 83"/>
                <a:gd name="T39" fmla="*/ 94 h 129"/>
                <a:gd name="T40" fmla="*/ 79 w 83"/>
                <a:gd name="T41" fmla="*/ 83 h 129"/>
                <a:gd name="T42" fmla="*/ 67 w 83"/>
                <a:gd name="T43" fmla="*/ 70 h 129"/>
                <a:gd name="T44" fmla="*/ 70 w 83"/>
                <a:gd name="T45" fmla="*/ 60 h 129"/>
                <a:gd name="T46" fmla="*/ 72 w 83"/>
                <a:gd name="T47" fmla="*/ 48 h 129"/>
                <a:gd name="T48" fmla="*/ 74 w 83"/>
                <a:gd name="T49" fmla="*/ 43 h 129"/>
                <a:gd name="T50" fmla="*/ 74 w 83"/>
                <a:gd name="T51" fmla="*/ 43 h 129"/>
                <a:gd name="T52" fmla="*/ 72 w 83"/>
                <a:gd name="T53" fmla="*/ 37 h 129"/>
                <a:gd name="T54" fmla="*/ 69 w 83"/>
                <a:gd name="T55" fmla="*/ 27 h 129"/>
                <a:gd name="T56" fmla="*/ 67 w 83"/>
                <a:gd name="T57" fmla="*/ 21 h 129"/>
                <a:gd name="T58" fmla="*/ 66 w 83"/>
                <a:gd name="T59" fmla="*/ 13 h 129"/>
                <a:gd name="T60" fmla="*/ 55 w 83"/>
                <a:gd name="T61" fmla="*/ 7 h 129"/>
                <a:gd name="T62" fmla="*/ 34 w 83"/>
                <a:gd name="T63" fmla="*/ 0 h 129"/>
                <a:gd name="T64" fmla="*/ 34 w 83"/>
                <a:gd name="T65" fmla="*/ 0 h 129"/>
                <a:gd name="T66" fmla="*/ 34 w 83"/>
                <a:gd name="T67" fmla="*/ 5 h 129"/>
                <a:gd name="T68" fmla="*/ 30 w 83"/>
                <a:gd name="T69" fmla="*/ 13 h 129"/>
                <a:gd name="T70" fmla="*/ 34 w 83"/>
                <a:gd name="T71" fmla="*/ 18 h 129"/>
                <a:gd name="T72" fmla="*/ 29 w 83"/>
                <a:gd name="T73" fmla="*/ 30 h 129"/>
                <a:gd name="T74" fmla="*/ 28 w 83"/>
                <a:gd name="T75" fmla="*/ 39 h 129"/>
                <a:gd name="T76" fmla="*/ 21 w 83"/>
                <a:gd name="T77" fmla="*/ 47 h 129"/>
                <a:gd name="T78" fmla="*/ 16 w 83"/>
                <a:gd name="T79" fmla="*/ 52 h 129"/>
                <a:gd name="T80" fmla="*/ 9 w 83"/>
                <a:gd name="T81" fmla="*/ 61 h 129"/>
                <a:gd name="T82" fmla="*/ 0 w 83"/>
                <a:gd name="T83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3" h="129">
                  <a:moveTo>
                    <a:pt x="0" y="65"/>
                  </a:moveTo>
                  <a:cubicBezTo>
                    <a:pt x="0" y="67"/>
                    <a:pt x="1" y="68"/>
                    <a:pt x="1" y="69"/>
                  </a:cubicBezTo>
                  <a:cubicBezTo>
                    <a:pt x="2" y="74"/>
                    <a:pt x="1" y="79"/>
                    <a:pt x="1" y="84"/>
                  </a:cubicBezTo>
                  <a:cubicBezTo>
                    <a:pt x="1" y="86"/>
                    <a:pt x="0" y="89"/>
                    <a:pt x="0" y="90"/>
                  </a:cubicBezTo>
                  <a:cubicBezTo>
                    <a:pt x="2" y="92"/>
                    <a:pt x="7" y="92"/>
                    <a:pt x="8" y="93"/>
                  </a:cubicBezTo>
                  <a:cubicBezTo>
                    <a:pt x="10" y="94"/>
                    <a:pt x="13" y="96"/>
                    <a:pt x="15" y="97"/>
                  </a:cubicBezTo>
                  <a:cubicBezTo>
                    <a:pt x="18" y="101"/>
                    <a:pt x="13" y="105"/>
                    <a:pt x="15" y="108"/>
                  </a:cubicBezTo>
                  <a:cubicBezTo>
                    <a:pt x="16" y="113"/>
                    <a:pt x="21" y="115"/>
                    <a:pt x="22" y="119"/>
                  </a:cubicBezTo>
                  <a:cubicBezTo>
                    <a:pt x="22" y="119"/>
                    <a:pt x="22" y="119"/>
                    <a:pt x="22" y="119"/>
                  </a:cubicBezTo>
                  <a:cubicBezTo>
                    <a:pt x="24" y="120"/>
                    <a:pt x="26" y="121"/>
                    <a:pt x="28" y="123"/>
                  </a:cubicBezTo>
                  <a:cubicBezTo>
                    <a:pt x="29" y="125"/>
                    <a:pt x="30" y="129"/>
                    <a:pt x="33" y="129"/>
                  </a:cubicBezTo>
                  <a:cubicBezTo>
                    <a:pt x="34" y="129"/>
                    <a:pt x="37" y="127"/>
                    <a:pt x="38" y="126"/>
                  </a:cubicBezTo>
                  <a:cubicBezTo>
                    <a:pt x="42" y="125"/>
                    <a:pt x="44" y="128"/>
                    <a:pt x="48" y="127"/>
                  </a:cubicBezTo>
                  <a:cubicBezTo>
                    <a:pt x="52" y="126"/>
                    <a:pt x="55" y="123"/>
                    <a:pt x="59" y="122"/>
                  </a:cubicBezTo>
                  <a:cubicBezTo>
                    <a:pt x="59" y="122"/>
                    <a:pt x="59" y="122"/>
                    <a:pt x="59" y="122"/>
                  </a:cubicBezTo>
                  <a:cubicBezTo>
                    <a:pt x="60" y="115"/>
                    <a:pt x="60" y="115"/>
                    <a:pt x="60" y="115"/>
                  </a:cubicBezTo>
                  <a:cubicBezTo>
                    <a:pt x="63" y="112"/>
                    <a:pt x="68" y="110"/>
                    <a:pt x="72" y="109"/>
                  </a:cubicBezTo>
                  <a:cubicBezTo>
                    <a:pt x="75" y="108"/>
                    <a:pt x="78" y="108"/>
                    <a:pt x="80" y="107"/>
                  </a:cubicBezTo>
                  <a:cubicBezTo>
                    <a:pt x="83" y="106"/>
                    <a:pt x="83" y="107"/>
                    <a:pt x="83" y="104"/>
                  </a:cubicBezTo>
                  <a:cubicBezTo>
                    <a:pt x="83" y="94"/>
                    <a:pt x="83" y="94"/>
                    <a:pt x="83" y="94"/>
                  </a:cubicBezTo>
                  <a:cubicBezTo>
                    <a:pt x="83" y="90"/>
                    <a:pt x="80" y="87"/>
                    <a:pt x="79" y="83"/>
                  </a:cubicBezTo>
                  <a:cubicBezTo>
                    <a:pt x="77" y="78"/>
                    <a:pt x="68" y="75"/>
                    <a:pt x="67" y="70"/>
                  </a:cubicBezTo>
                  <a:cubicBezTo>
                    <a:pt x="67" y="67"/>
                    <a:pt x="69" y="63"/>
                    <a:pt x="70" y="60"/>
                  </a:cubicBezTo>
                  <a:cubicBezTo>
                    <a:pt x="72" y="56"/>
                    <a:pt x="71" y="52"/>
                    <a:pt x="72" y="48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2" y="37"/>
                    <a:pt x="72" y="37"/>
                    <a:pt x="72" y="37"/>
                  </a:cubicBezTo>
                  <a:cubicBezTo>
                    <a:pt x="71" y="34"/>
                    <a:pt x="71" y="30"/>
                    <a:pt x="69" y="27"/>
                  </a:cubicBezTo>
                  <a:cubicBezTo>
                    <a:pt x="69" y="25"/>
                    <a:pt x="67" y="24"/>
                    <a:pt x="67" y="21"/>
                  </a:cubicBezTo>
                  <a:cubicBezTo>
                    <a:pt x="67" y="19"/>
                    <a:pt x="67" y="16"/>
                    <a:pt x="66" y="13"/>
                  </a:cubicBezTo>
                  <a:cubicBezTo>
                    <a:pt x="64" y="9"/>
                    <a:pt x="58" y="7"/>
                    <a:pt x="55" y="7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2" y="7"/>
                    <a:pt x="29" y="12"/>
                    <a:pt x="30" y="13"/>
                  </a:cubicBezTo>
                  <a:cubicBezTo>
                    <a:pt x="31" y="16"/>
                    <a:pt x="32" y="17"/>
                    <a:pt x="34" y="18"/>
                  </a:cubicBezTo>
                  <a:cubicBezTo>
                    <a:pt x="39" y="23"/>
                    <a:pt x="32" y="28"/>
                    <a:pt x="29" y="30"/>
                  </a:cubicBezTo>
                  <a:cubicBezTo>
                    <a:pt x="26" y="32"/>
                    <a:pt x="29" y="36"/>
                    <a:pt x="28" y="39"/>
                  </a:cubicBezTo>
                  <a:cubicBezTo>
                    <a:pt x="26" y="42"/>
                    <a:pt x="24" y="44"/>
                    <a:pt x="21" y="47"/>
                  </a:cubicBezTo>
                  <a:cubicBezTo>
                    <a:pt x="20" y="48"/>
                    <a:pt x="17" y="49"/>
                    <a:pt x="16" y="52"/>
                  </a:cubicBezTo>
                  <a:cubicBezTo>
                    <a:pt x="14" y="55"/>
                    <a:pt x="12" y="58"/>
                    <a:pt x="9" y="61"/>
                  </a:cubicBezTo>
                  <a:cubicBezTo>
                    <a:pt x="0" y="65"/>
                    <a:pt x="0" y="65"/>
                    <a:pt x="0" y="65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8">
              <a:extLst>
                <a:ext uri="{FF2B5EF4-FFF2-40B4-BE49-F238E27FC236}">
                  <a16:creationId xmlns:a16="http://schemas.microsoft.com/office/drawing/2014/main" id="{820D21F4-11EA-7DE8-9E92-0EAB8B8A3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8" y="2081"/>
              <a:ext cx="160" cy="248"/>
            </a:xfrm>
            <a:custGeom>
              <a:avLst/>
              <a:gdLst>
                <a:gd name="T0" fmla="*/ 0 w 83"/>
                <a:gd name="T1" fmla="*/ 65 h 129"/>
                <a:gd name="T2" fmla="*/ 1 w 83"/>
                <a:gd name="T3" fmla="*/ 69 h 129"/>
                <a:gd name="T4" fmla="*/ 1 w 83"/>
                <a:gd name="T5" fmla="*/ 84 h 129"/>
                <a:gd name="T6" fmla="*/ 0 w 83"/>
                <a:gd name="T7" fmla="*/ 90 h 129"/>
                <a:gd name="T8" fmla="*/ 8 w 83"/>
                <a:gd name="T9" fmla="*/ 93 h 129"/>
                <a:gd name="T10" fmla="*/ 15 w 83"/>
                <a:gd name="T11" fmla="*/ 97 h 129"/>
                <a:gd name="T12" fmla="*/ 15 w 83"/>
                <a:gd name="T13" fmla="*/ 108 h 129"/>
                <a:gd name="T14" fmla="*/ 22 w 83"/>
                <a:gd name="T15" fmla="*/ 119 h 129"/>
                <a:gd name="T16" fmla="*/ 22 w 83"/>
                <a:gd name="T17" fmla="*/ 119 h 129"/>
                <a:gd name="T18" fmla="*/ 28 w 83"/>
                <a:gd name="T19" fmla="*/ 123 h 129"/>
                <a:gd name="T20" fmla="*/ 33 w 83"/>
                <a:gd name="T21" fmla="*/ 129 h 129"/>
                <a:gd name="T22" fmla="*/ 38 w 83"/>
                <a:gd name="T23" fmla="*/ 126 h 129"/>
                <a:gd name="T24" fmla="*/ 48 w 83"/>
                <a:gd name="T25" fmla="*/ 127 h 129"/>
                <a:gd name="T26" fmla="*/ 59 w 83"/>
                <a:gd name="T27" fmla="*/ 122 h 129"/>
                <a:gd name="T28" fmla="*/ 59 w 83"/>
                <a:gd name="T29" fmla="*/ 122 h 129"/>
                <a:gd name="T30" fmla="*/ 60 w 83"/>
                <a:gd name="T31" fmla="*/ 115 h 129"/>
                <a:gd name="T32" fmla="*/ 72 w 83"/>
                <a:gd name="T33" fmla="*/ 109 h 129"/>
                <a:gd name="T34" fmla="*/ 80 w 83"/>
                <a:gd name="T35" fmla="*/ 107 h 129"/>
                <a:gd name="T36" fmla="*/ 83 w 83"/>
                <a:gd name="T37" fmla="*/ 104 h 129"/>
                <a:gd name="T38" fmla="*/ 83 w 83"/>
                <a:gd name="T39" fmla="*/ 94 h 129"/>
                <a:gd name="T40" fmla="*/ 79 w 83"/>
                <a:gd name="T41" fmla="*/ 83 h 129"/>
                <a:gd name="T42" fmla="*/ 67 w 83"/>
                <a:gd name="T43" fmla="*/ 70 h 129"/>
                <a:gd name="T44" fmla="*/ 70 w 83"/>
                <a:gd name="T45" fmla="*/ 60 h 129"/>
                <a:gd name="T46" fmla="*/ 72 w 83"/>
                <a:gd name="T47" fmla="*/ 48 h 129"/>
                <a:gd name="T48" fmla="*/ 74 w 83"/>
                <a:gd name="T49" fmla="*/ 43 h 129"/>
                <a:gd name="T50" fmla="*/ 74 w 83"/>
                <a:gd name="T51" fmla="*/ 43 h 129"/>
                <a:gd name="T52" fmla="*/ 72 w 83"/>
                <a:gd name="T53" fmla="*/ 37 h 129"/>
                <a:gd name="T54" fmla="*/ 69 w 83"/>
                <a:gd name="T55" fmla="*/ 27 h 129"/>
                <a:gd name="T56" fmla="*/ 67 w 83"/>
                <a:gd name="T57" fmla="*/ 21 h 129"/>
                <a:gd name="T58" fmla="*/ 66 w 83"/>
                <a:gd name="T59" fmla="*/ 13 h 129"/>
                <a:gd name="T60" fmla="*/ 55 w 83"/>
                <a:gd name="T61" fmla="*/ 7 h 129"/>
                <a:gd name="T62" fmla="*/ 34 w 83"/>
                <a:gd name="T63" fmla="*/ 0 h 129"/>
                <a:gd name="T64" fmla="*/ 34 w 83"/>
                <a:gd name="T65" fmla="*/ 0 h 129"/>
                <a:gd name="T66" fmla="*/ 34 w 83"/>
                <a:gd name="T67" fmla="*/ 5 h 129"/>
                <a:gd name="T68" fmla="*/ 30 w 83"/>
                <a:gd name="T69" fmla="*/ 13 h 129"/>
                <a:gd name="T70" fmla="*/ 34 w 83"/>
                <a:gd name="T71" fmla="*/ 18 h 129"/>
                <a:gd name="T72" fmla="*/ 29 w 83"/>
                <a:gd name="T73" fmla="*/ 30 h 129"/>
                <a:gd name="T74" fmla="*/ 28 w 83"/>
                <a:gd name="T75" fmla="*/ 39 h 129"/>
                <a:gd name="T76" fmla="*/ 21 w 83"/>
                <a:gd name="T77" fmla="*/ 47 h 129"/>
                <a:gd name="T78" fmla="*/ 16 w 83"/>
                <a:gd name="T79" fmla="*/ 52 h 129"/>
                <a:gd name="T80" fmla="*/ 9 w 83"/>
                <a:gd name="T81" fmla="*/ 61 h 129"/>
                <a:gd name="T82" fmla="*/ 0 w 83"/>
                <a:gd name="T83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3" h="129">
                  <a:moveTo>
                    <a:pt x="0" y="65"/>
                  </a:moveTo>
                  <a:cubicBezTo>
                    <a:pt x="0" y="67"/>
                    <a:pt x="1" y="68"/>
                    <a:pt x="1" y="69"/>
                  </a:cubicBezTo>
                  <a:cubicBezTo>
                    <a:pt x="2" y="74"/>
                    <a:pt x="1" y="79"/>
                    <a:pt x="1" y="84"/>
                  </a:cubicBezTo>
                  <a:cubicBezTo>
                    <a:pt x="1" y="86"/>
                    <a:pt x="0" y="89"/>
                    <a:pt x="0" y="90"/>
                  </a:cubicBezTo>
                  <a:cubicBezTo>
                    <a:pt x="2" y="92"/>
                    <a:pt x="7" y="92"/>
                    <a:pt x="8" y="93"/>
                  </a:cubicBezTo>
                  <a:cubicBezTo>
                    <a:pt x="10" y="94"/>
                    <a:pt x="13" y="96"/>
                    <a:pt x="15" y="97"/>
                  </a:cubicBezTo>
                  <a:cubicBezTo>
                    <a:pt x="18" y="101"/>
                    <a:pt x="13" y="105"/>
                    <a:pt x="15" y="108"/>
                  </a:cubicBezTo>
                  <a:cubicBezTo>
                    <a:pt x="16" y="113"/>
                    <a:pt x="21" y="115"/>
                    <a:pt x="22" y="119"/>
                  </a:cubicBezTo>
                  <a:cubicBezTo>
                    <a:pt x="22" y="119"/>
                    <a:pt x="22" y="119"/>
                    <a:pt x="22" y="119"/>
                  </a:cubicBezTo>
                  <a:cubicBezTo>
                    <a:pt x="24" y="120"/>
                    <a:pt x="26" y="121"/>
                    <a:pt x="28" y="123"/>
                  </a:cubicBezTo>
                  <a:cubicBezTo>
                    <a:pt x="29" y="125"/>
                    <a:pt x="30" y="129"/>
                    <a:pt x="33" y="129"/>
                  </a:cubicBezTo>
                  <a:cubicBezTo>
                    <a:pt x="34" y="129"/>
                    <a:pt x="37" y="127"/>
                    <a:pt x="38" y="126"/>
                  </a:cubicBezTo>
                  <a:cubicBezTo>
                    <a:pt x="42" y="125"/>
                    <a:pt x="44" y="128"/>
                    <a:pt x="48" y="127"/>
                  </a:cubicBezTo>
                  <a:cubicBezTo>
                    <a:pt x="52" y="126"/>
                    <a:pt x="55" y="123"/>
                    <a:pt x="59" y="122"/>
                  </a:cubicBezTo>
                  <a:cubicBezTo>
                    <a:pt x="59" y="122"/>
                    <a:pt x="59" y="122"/>
                    <a:pt x="59" y="122"/>
                  </a:cubicBezTo>
                  <a:cubicBezTo>
                    <a:pt x="60" y="115"/>
                    <a:pt x="60" y="115"/>
                    <a:pt x="60" y="115"/>
                  </a:cubicBezTo>
                  <a:cubicBezTo>
                    <a:pt x="63" y="112"/>
                    <a:pt x="68" y="110"/>
                    <a:pt x="72" y="109"/>
                  </a:cubicBezTo>
                  <a:cubicBezTo>
                    <a:pt x="75" y="108"/>
                    <a:pt x="78" y="108"/>
                    <a:pt x="80" y="107"/>
                  </a:cubicBezTo>
                  <a:cubicBezTo>
                    <a:pt x="83" y="106"/>
                    <a:pt x="83" y="107"/>
                    <a:pt x="83" y="104"/>
                  </a:cubicBezTo>
                  <a:cubicBezTo>
                    <a:pt x="83" y="94"/>
                    <a:pt x="83" y="94"/>
                    <a:pt x="83" y="94"/>
                  </a:cubicBezTo>
                  <a:cubicBezTo>
                    <a:pt x="83" y="90"/>
                    <a:pt x="80" y="87"/>
                    <a:pt x="79" y="83"/>
                  </a:cubicBezTo>
                  <a:cubicBezTo>
                    <a:pt x="77" y="78"/>
                    <a:pt x="68" y="75"/>
                    <a:pt x="67" y="70"/>
                  </a:cubicBezTo>
                  <a:cubicBezTo>
                    <a:pt x="67" y="67"/>
                    <a:pt x="69" y="63"/>
                    <a:pt x="70" y="60"/>
                  </a:cubicBezTo>
                  <a:cubicBezTo>
                    <a:pt x="72" y="56"/>
                    <a:pt x="71" y="52"/>
                    <a:pt x="72" y="48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2" y="37"/>
                    <a:pt x="72" y="37"/>
                    <a:pt x="72" y="37"/>
                  </a:cubicBezTo>
                  <a:cubicBezTo>
                    <a:pt x="71" y="34"/>
                    <a:pt x="71" y="30"/>
                    <a:pt x="69" y="27"/>
                  </a:cubicBezTo>
                  <a:cubicBezTo>
                    <a:pt x="69" y="25"/>
                    <a:pt x="67" y="24"/>
                    <a:pt x="67" y="21"/>
                  </a:cubicBezTo>
                  <a:cubicBezTo>
                    <a:pt x="67" y="19"/>
                    <a:pt x="67" y="16"/>
                    <a:pt x="66" y="13"/>
                  </a:cubicBezTo>
                  <a:cubicBezTo>
                    <a:pt x="64" y="9"/>
                    <a:pt x="58" y="7"/>
                    <a:pt x="55" y="7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2" y="7"/>
                    <a:pt x="29" y="12"/>
                    <a:pt x="30" y="13"/>
                  </a:cubicBezTo>
                  <a:cubicBezTo>
                    <a:pt x="31" y="16"/>
                    <a:pt x="32" y="17"/>
                    <a:pt x="34" y="18"/>
                  </a:cubicBezTo>
                  <a:cubicBezTo>
                    <a:pt x="39" y="23"/>
                    <a:pt x="32" y="28"/>
                    <a:pt x="29" y="30"/>
                  </a:cubicBezTo>
                  <a:cubicBezTo>
                    <a:pt x="26" y="32"/>
                    <a:pt x="29" y="36"/>
                    <a:pt x="28" y="39"/>
                  </a:cubicBezTo>
                  <a:cubicBezTo>
                    <a:pt x="26" y="42"/>
                    <a:pt x="24" y="44"/>
                    <a:pt x="21" y="47"/>
                  </a:cubicBezTo>
                  <a:cubicBezTo>
                    <a:pt x="20" y="48"/>
                    <a:pt x="17" y="49"/>
                    <a:pt x="16" y="52"/>
                  </a:cubicBezTo>
                  <a:cubicBezTo>
                    <a:pt x="14" y="55"/>
                    <a:pt x="12" y="58"/>
                    <a:pt x="9" y="61"/>
                  </a:cubicBezTo>
                  <a:cubicBezTo>
                    <a:pt x="0" y="65"/>
                    <a:pt x="0" y="65"/>
                    <a:pt x="0" y="65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9">
              <a:extLst>
                <a:ext uri="{FF2B5EF4-FFF2-40B4-BE49-F238E27FC236}">
                  <a16:creationId xmlns:a16="http://schemas.microsoft.com/office/drawing/2014/main" id="{F3E67083-3464-C711-6058-8CF58B7BD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7" y="1983"/>
              <a:ext cx="226" cy="225"/>
            </a:xfrm>
            <a:custGeom>
              <a:avLst/>
              <a:gdLst>
                <a:gd name="T0" fmla="*/ 79 w 118"/>
                <a:gd name="T1" fmla="*/ 116 h 117"/>
                <a:gd name="T2" fmla="*/ 88 w 118"/>
                <a:gd name="T3" fmla="*/ 112 h 117"/>
                <a:gd name="T4" fmla="*/ 96 w 118"/>
                <a:gd name="T5" fmla="*/ 103 h 117"/>
                <a:gd name="T6" fmla="*/ 100 w 118"/>
                <a:gd name="T7" fmla="*/ 98 h 117"/>
                <a:gd name="T8" fmla="*/ 107 w 118"/>
                <a:gd name="T9" fmla="*/ 90 h 117"/>
                <a:gd name="T10" fmla="*/ 108 w 118"/>
                <a:gd name="T11" fmla="*/ 81 h 117"/>
                <a:gd name="T12" fmla="*/ 113 w 118"/>
                <a:gd name="T13" fmla="*/ 70 h 117"/>
                <a:gd name="T14" fmla="*/ 109 w 118"/>
                <a:gd name="T15" fmla="*/ 65 h 117"/>
                <a:gd name="T16" fmla="*/ 113 w 118"/>
                <a:gd name="T17" fmla="*/ 57 h 117"/>
                <a:gd name="T18" fmla="*/ 113 w 118"/>
                <a:gd name="T19" fmla="*/ 51 h 117"/>
                <a:gd name="T20" fmla="*/ 113 w 118"/>
                <a:gd name="T21" fmla="*/ 51 h 117"/>
                <a:gd name="T22" fmla="*/ 113 w 118"/>
                <a:gd name="T23" fmla="*/ 43 h 117"/>
                <a:gd name="T24" fmla="*/ 104 w 118"/>
                <a:gd name="T25" fmla="*/ 37 h 117"/>
                <a:gd name="T26" fmla="*/ 104 w 118"/>
                <a:gd name="T27" fmla="*/ 28 h 117"/>
                <a:gd name="T28" fmla="*/ 100 w 118"/>
                <a:gd name="T29" fmla="*/ 20 h 117"/>
                <a:gd name="T30" fmla="*/ 83 w 118"/>
                <a:gd name="T31" fmla="*/ 10 h 117"/>
                <a:gd name="T32" fmla="*/ 75 w 118"/>
                <a:gd name="T33" fmla="*/ 6 h 117"/>
                <a:gd name="T34" fmla="*/ 72 w 118"/>
                <a:gd name="T35" fmla="*/ 1 h 117"/>
                <a:gd name="T36" fmla="*/ 65 w 118"/>
                <a:gd name="T37" fmla="*/ 0 h 117"/>
                <a:gd name="T38" fmla="*/ 65 w 118"/>
                <a:gd name="T39" fmla="*/ 0 h 117"/>
                <a:gd name="T40" fmla="*/ 51 w 118"/>
                <a:gd name="T41" fmla="*/ 10 h 117"/>
                <a:gd name="T42" fmla="*/ 39 w 118"/>
                <a:gd name="T43" fmla="*/ 26 h 117"/>
                <a:gd name="T44" fmla="*/ 30 w 118"/>
                <a:gd name="T45" fmla="*/ 32 h 117"/>
                <a:gd name="T46" fmla="*/ 33 w 118"/>
                <a:gd name="T47" fmla="*/ 37 h 117"/>
                <a:gd name="T48" fmla="*/ 25 w 118"/>
                <a:gd name="T49" fmla="*/ 36 h 117"/>
                <a:gd name="T50" fmla="*/ 14 w 118"/>
                <a:gd name="T51" fmla="*/ 43 h 117"/>
                <a:gd name="T52" fmla="*/ 7 w 118"/>
                <a:gd name="T53" fmla="*/ 44 h 117"/>
                <a:gd name="T54" fmla="*/ 0 w 118"/>
                <a:gd name="T55" fmla="*/ 47 h 117"/>
                <a:gd name="T56" fmla="*/ 0 w 118"/>
                <a:gd name="T57" fmla="*/ 47 h 117"/>
                <a:gd name="T58" fmla="*/ 3 w 118"/>
                <a:gd name="T59" fmla="*/ 51 h 117"/>
                <a:gd name="T60" fmla="*/ 6 w 118"/>
                <a:gd name="T61" fmla="*/ 59 h 117"/>
                <a:gd name="T62" fmla="*/ 11 w 118"/>
                <a:gd name="T63" fmla="*/ 66 h 117"/>
                <a:gd name="T64" fmla="*/ 12 w 118"/>
                <a:gd name="T65" fmla="*/ 68 h 117"/>
                <a:gd name="T66" fmla="*/ 25 w 118"/>
                <a:gd name="T67" fmla="*/ 79 h 117"/>
                <a:gd name="T68" fmla="*/ 26 w 118"/>
                <a:gd name="T69" fmla="*/ 80 h 117"/>
                <a:gd name="T70" fmla="*/ 33 w 118"/>
                <a:gd name="T71" fmla="*/ 86 h 117"/>
                <a:gd name="T72" fmla="*/ 41 w 118"/>
                <a:gd name="T73" fmla="*/ 88 h 117"/>
                <a:gd name="T74" fmla="*/ 46 w 118"/>
                <a:gd name="T75" fmla="*/ 91 h 117"/>
                <a:gd name="T76" fmla="*/ 46 w 118"/>
                <a:gd name="T77" fmla="*/ 91 h 117"/>
                <a:gd name="T78" fmla="*/ 51 w 118"/>
                <a:gd name="T79" fmla="*/ 91 h 117"/>
                <a:gd name="T80" fmla="*/ 56 w 118"/>
                <a:gd name="T81" fmla="*/ 99 h 117"/>
                <a:gd name="T82" fmla="*/ 60 w 118"/>
                <a:gd name="T83" fmla="*/ 102 h 117"/>
                <a:gd name="T84" fmla="*/ 62 w 118"/>
                <a:gd name="T85" fmla="*/ 107 h 117"/>
                <a:gd name="T86" fmla="*/ 66 w 118"/>
                <a:gd name="T87" fmla="*/ 112 h 117"/>
                <a:gd name="T88" fmla="*/ 72 w 118"/>
                <a:gd name="T89" fmla="*/ 117 h 117"/>
                <a:gd name="T90" fmla="*/ 79 w 118"/>
                <a:gd name="T91" fmla="*/ 11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8" h="117">
                  <a:moveTo>
                    <a:pt x="79" y="116"/>
                  </a:moveTo>
                  <a:cubicBezTo>
                    <a:pt x="88" y="112"/>
                    <a:pt x="88" y="112"/>
                    <a:pt x="88" y="112"/>
                  </a:cubicBezTo>
                  <a:cubicBezTo>
                    <a:pt x="91" y="109"/>
                    <a:pt x="93" y="107"/>
                    <a:pt x="96" y="103"/>
                  </a:cubicBezTo>
                  <a:cubicBezTo>
                    <a:pt x="96" y="100"/>
                    <a:pt x="99" y="99"/>
                    <a:pt x="100" y="98"/>
                  </a:cubicBezTo>
                  <a:cubicBezTo>
                    <a:pt x="104" y="96"/>
                    <a:pt x="105" y="93"/>
                    <a:pt x="107" y="90"/>
                  </a:cubicBezTo>
                  <a:cubicBezTo>
                    <a:pt x="108" y="87"/>
                    <a:pt x="105" y="83"/>
                    <a:pt x="108" y="81"/>
                  </a:cubicBezTo>
                  <a:cubicBezTo>
                    <a:pt x="111" y="79"/>
                    <a:pt x="118" y="74"/>
                    <a:pt x="113" y="70"/>
                  </a:cubicBezTo>
                  <a:cubicBezTo>
                    <a:pt x="112" y="68"/>
                    <a:pt x="110" y="67"/>
                    <a:pt x="109" y="65"/>
                  </a:cubicBezTo>
                  <a:cubicBezTo>
                    <a:pt x="108" y="63"/>
                    <a:pt x="112" y="59"/>
                    <a:pt x="113" y="57"/>
                  </a:cubicBezTo>
                  <a:cubicBezTo>
                    <a:pt x="113" y="51"/>
                    <a:pt x="113" y="51"/>
                    <a:pt x="113" y="51"/>
                  </a:cubicBezTo>
                  <a:cubicBezTo>
                    <a:pt x="113" y="51"/>
                    <a:pt x="113" y="51"/>
                    <a:pt x="113" y="51"/>
                  </a:cubicBezTo>
                  <a:cubicBezTo>
                    <a:pt x="113" y="48"/>
                    <a:pt x="115" y="46"/>
                    <a:pt x="113" y="43"/>
                  </a:cubicBezTo>
                  <a:cubicBezTo>
                    <a:pt x="111" y="41"/>
                    <a:pt x="107" y="39"/>
                    <a:pt x="104" y="37"/>
                  </a:cubicBezTo>
                  <a:cubicBezTo>
                    <a:pt x="102" y="33"/>
                    <a:pt x="104" y="32"/>
                    <a:pt x="104" y="28"/>
                  </a:cubicBezTo>
                  <a:cubicBezTo>
                    <a:pt x="104" y="24"/>
                    <a:pt x="102" y="23"/>
                    <a:pt x="100" y="20"/>
                  </a:cubicBezTo>
                  <a:cubicBezTo>
                    <a:pt x="95" y="15"/>
                    <a:pt x="91" y="10"/>
                    <a:pt x="83" y="10"/>
                  </a:cubicBezTo>
                  <a:cubicBezTo>
                    <a:pt x="80" y="10"/>
                    <a:pt x="76" y="9"/>
                    <a:pt x="75" y="6"/>
                  </a:cubicBezTo>
                  <a:cubicBezTo>
                    <a:pt x="73" y="3"/>
                    <a:pt x="73" y="2"/>
                    <a:pt x="72" y="1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2"/>
                    <a:pt x="51" y="9"/>
                    <a:pt x="51" y="10"/>
                  </a:cubicBezTo>
                  <a:cubicBezTo>
                    <a:pt x="51" y="18"/>
                    <a:pt x="43" y="20"/>
                    <a:pt x="39" y="26"/>
                  </a:cubicBezTo>
                  <a:cubicBezTo>
                    <a:pt x="36" y="31"/>
                    <a:pt x="36" y="31"/>
                    <a:pt x="30" y="32"/>
                  </a:cubicBezTo>
                  <a:cubicBezTo>
                    <a:pt x="30" y="33"/>
                    <a:pt x="33" y="36"/>
                    <a:pt x="33" y="37"/>
                  </a:cubicBezTo>
                  <a:cubicBezTo>
                    <a:pt x="28" y="38"/>
                    <a:pt x="28" y="36"/>
                    <a:pt x="25" y="36"/>
                  </a:cubicBezTo>
                  <a:cubicBezTo>
                    <a:pt x="22" y="36"/>
                    <a:pt x="17" y="40"/>
                    <a:pt x="14" y="43"/>
                  </a:cubicBezTo>
                  <a:cubicBezTo>
                    <a:pt x="12" y="45"/>
                    <a:pt x="10" y="43"/>
                    <a:pt x="7" y="44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" y="48"/>
                    <a:pt x="3" y="49"/>
                    <a:pt x="3" y="51"/>
                  </a:cubicBezTo>
                  <a:cubicBezTo>
                    <a:pt x="4" y="54"/>
                    <a:pt x="4" y="57"/>
                    <a:pt x="6" y="59"/>
                  </a:cubicBezTo>
                  <a:cubicBezTo>
                    <a:pt x="8" y="61"/>
                    <a:pt x="10" y="63"/>
                    <a:pt x="11" y="66"/>
                  </a:cubicBezTo>
                  <a:cubicBezTo>
                    <a:pt x="12" y="67"/>
                    <a:pt x="12" y="67"/>
                    <a:pt x="12" y="68"/>
                  </a:cubicBezTo>
                  <a:cubicBezTo>
                    <a:pt x="14" y="74"/>
                    <a:pt x="22" y="74"/>
                    <a:pt x="25" y="79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8" y="82"/>
                    <a:pt x="30" y="84"/>
                    <a:pt x="33" y="86"/>
                  </a:cubicBezTo>
                  <a:cubicBezTo>
                    <a:pt x="36" y="88"/>
                    <a:pt x="38" y="86"/>
                    <a:pt x="41" y="88"/>
                  </a:cubicBezTo>
                  <a:cubicBezTo>
                    <a:pt x="43" y="88"/>
                    <a:pt x="44" y="90"/>
                    <a:pt x="46" y="91"/>
                  </a:cubicBezTo>
                  <a:cubicBezTo>
                    <a:pt x="46" y="91"/>
                    <a:pt x="46" y="91"/>
                    <a:pt x="46" y="91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100"/>
                    <a:pt x="59" y="100"/>
                    <a:pt x="60" y="102"/>
                  </a:cubicBezTo>
                  <a:cubicBezTo>
                    <a:pt x="61" y="103"/>
                    <a:pt x="62" y="105"/>
                    <a:pt x="62" y="107"/>
                  </a:cubicBezTo>
                  <a:cubicBezTo>
                    <a:pt x="63" y="109"/>
                    <a:pt x="64" y="110"/>
                    <a:pt x="66" y="112"/>
                  </a:cubicBezTo>
                  <a:cubicBezTo>
                    <a:pt x="68" y="113"/>
                    <a:pt x="69" y="116"/>
                    <a:pt x="72" y="117"/>
                  </a:cubicBezTo>
                  <a:cubicBezTo>
                    <a:pt x="74" y="117"/>
                    <a:pt x="76" y="116"/>
                    <a:pt x="79" y="116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90">
              <a:extLst>
                <a:ext uri="{FF2B5EF4-FFF2-40B4-BE49-F238E27FC236}">
                  <a16:creationId xmlns:a16="http://schemas.microsoft.com/office/drawing/2014/main" id="{6D85BAAB-D35F-67EC-5A97-C62CF62FF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7" y="1983"/>
              <a:ext cx="226" cy="225"/>
            </a:xfrm>
            <a:custGeom>
              <a:avLst/>
              <a:gdLst>
                <a:gd name="T0" fmla="*/ 79 w 118"/>
                <a:gd name="T1" fmla="*/ 116 h 117"/>
                <a:gd name="T2" fmla="*/ 88 w 118"/>
                <a:gd name="T3" fmla="*/ 112 h 117"/>
                <a:gd name="T4" fmla="*/ 96 w 118"/>
                <a:gd name="T5" fmla="*/ 103 h 117"/>
                <a:gd name="T6" fmla="*/ 100 w 118"/>
                <a:gd name="T7" fmla="*/ 98 h 117"/>
                <a:gd name="T8" fmla="*/ 107 w 118"/>
                <a:gd name="T9" fmla="*/ 90 h 117"/>
                <a:gd name="T10" fmla="*/ 108 w 118"/>
                <a:gd name="T11" fmla="*/ 81 h 117"/>
                <a:gd name="T12" fmla="*/ 113 w 118"/>
                <a:gd name="T13" fmla="*/ 70 h 117"/>
                <a:gd name="T14" fmla="*/ 109 w 118"/>
                <a:gd name="T15" fmla="*/ 65 h 117"/>
                <a:gd name="T16" fmla="*/ 113 w 118"/>
                <a:gd name="T17" fmla="*/ 57 h 117"/>
                <a:gd name="T18" fmla="*/ 113 w 118"/>
                <a:gd name="T19" fmla="*/ 51 h 117"/>
                <a:gd name="T20" fmla="*/ 113 w 118"/>
                <a:gd name="T21" fmla="*/ 51 h 117"/>
                <a:gd name="T22" fmla="*/ 113 w 118"/>
                <a:gd name="T23" fmla="*/ 43 h 117"/>
                <a:gd name="T24" fmla="*/ 104 w 118"/>
                <a:gd name="T25" fmla="*/ 37 h 117"/>
                <a:gd name="T26" fmla="*/ 104 w 118"/>
                <a:gd name="T27" fmla="*/ 28 h 117"/>
                <a:gd name="T28" fmla="*/ 100 w 118"/>
                <a:gd name="T29" fmla="*/ 20 h 117"/>
                <a:gd name="T30" fmla="*/ 83 w 118"/>
                <a:gd name="T31" fmla="*/ 10 h 117"/>
                <a:gd name="T32" fmla="*/ 75 w 118"/>
                <a:gd name="T33" fmla="*/ 6 h 117"/>
                <a:gd name="T34" fmla="*/ 72 w 118"/>
                <a:gd name="T35" fmla="*/ 1 h 117"/>
                <a:gd name="T36" fmla="*/ 65 w 118"/>
                <a:gd name="T37" fmla="*/ 0 h 117"/>
                <a:gd name="T38" fmla="*/ 65 w 118"/>
                <a:gd name="T39" fmla="*/ 0 h 117"/>
                <a:gd name="T40" fmla="*/ 51 w 118"/>
                <a:gd name="T41" fmla="*/ 10 h 117"/>
                <a:gd name="T42" fmla="*/ 39 w 118"/>
                <a:gd name="T43" fmla="*/ 26 h 117"/>
                <a:gd name="T44" fmla="*/ 30 w 118"/>
                <a:gd name="T45" fmla="*/ 32 h 117"/>
                <a:gd name="T46" fmla="*/ 33 w 118"/>
                <a:gd name="T47" fmla="*/ 37 h 117"/>
                <a:gd name="T48" fmla="*/ 25 w 118"/>
                <a:gd name="T49" fmla="*/ 36 h 117"/>
                <a:gd name="T50" fmla="*/ 14 w 118"/>
                <a:gd name="T51" fmla="*/ 43 h 117"/>
                <a:gd name="T52" fmla="*/ 7 w 118"/>
                <a:gd name="T53" fmla="*/ 44 h 117"/>
                <a:gd name="T54" fmla="*/ 0 w 118"/>
                <a:gd name="T55" fmla="*/ 47 h 117"/>
                <a:gd name="T56" fmla="*/ 0 w 118"/>
                <a:gd name="T57" fmla="*/ 47 h 117"/>
                <a:gd name="T58" fmla="*/ 3 w 118"/>
                <a:gd name="T59" fmla="*/ 51 h 117"/>
                <a:gd name="T60" fmla="*/ 6 w 118"/>
                <a:gd name="T61" fmla="*/ 59 h 117"/>
                <a:gd name="T62" fmla="*/ 11 w 118"/>
                <a:gd name="T63" fmla="*/ 66 h 117"/>
                <a:gd name="T64" fmla="*/ 12 w 118"/>
                <a:gd name="T65" fmla="*/ 68 h 117"/>
                <a:gd name="T66" fmla="*/ 25 w 118"/>
                <a:gd name="T67" fmla="*/ 79 h 117"/>
                <a:gd name="T68" fmla="*/ 26 w 118"/>
                <a:gd name="T69" fmla="*/ 80 h 117"/>
                <a:gd name="T70" fmla="*/ 33 w 118"/>
                <a:gd name="T71" fmla="*/ 86 h 117"/>
                <a:gd name="T72" fmla="*/ 41 w 118"/>
                <a:gd name="T73" fmla="*/ 88 h 117"/>
                <a:gd name="T74" fmla="*/ 46 w 118"/>
                <a:gd name="T75" fmla="*/ 91 h 117"/>
                <a:gd name="T76" fmla="*/ 46 w 118"/>
                <a:gd name="T77" fmla="*/ 91 h 117"/>
                <a:gd name="T78" fmla="*/ 51 w 118"/>
                <a:gd name="T79" fmla="*/ 91 h 117"/>
                <a:gd name="T80" fmla="*/ 56 w 118"/>
                <a:gd name="T81" fmla="*/ 99 h 117"/>
                <a:gd name="T82" fmla="*/ 60 w 118"/>
                <a:gd name="T83" fmla="*/ 102 h 117"/>
                <a:gd name="T84" fmla="*/ 62 w 118"/>
                <a:gd name="T85" fmla="*/ 107 h 117"/>
                <a:gd name="T86" fmla="*/ 66 w 118"/>
                <a:gd name="T87" fmla="*/ 112 h 117"/>
                <a:gd name="T88" fmla="*/ 72 w 118"/>
                <a:gd name="T89" fmla="*/ 117 h 117"/>
                <a:gd name="T90" fmla="*/ 79 w 118"/>
                <a:gd name="T91" fmla="*/ 11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8" h="117">
                  <a:moveTo>
                    <a:pt x="79" y="116"/>
                  </a:moveTo>
                  <a:cubicBezTo>
                    <a:pt x="88" y="112"/>
                    <a:pt x="88" y="112"/>
                    <a:pt x="88" y="112"/>
                  </a:cubicBezTo>
                  <a:cubicBezTo>
                    <a:pt x="91" y="109"/>
                    <a:pt x="93" y="107"/>
                    <a:pt x="96" y="103"/>
                  </a:cubicBezTo>
                  <a:cubicBezTo>
                    <a:pt x="96" y="100"/>
                    <a:pt x="99" y="99"/>
                    <a:pt x="100" y="98"/>
                  </a:cubicBezTo>
                  <a:cubicBezTo>
                    <a:pt x="104" y="96"/>
                    <a:pt x="105" y="93"/>
                    <a:pt x="107" y="90"/>
                  </a:cubicBezTo>
                  <a:cubicBezTo>
                    <a:pt x="108" y="87"/>
                    <a:pt x="105" y="83"/>
                    <a:pt x="108" y="81"/>
                  </a:cubicBezTo>
                  <a:cubicBezTo>
                    <a:pt x="111" y="79"/>
                    <a:pt x="118" y="74"/>
                    <a:pt x="113" y="70"/>
                  </a:cubicBezTo>
                  <a:cubicBezTo>
                    <a:pt x="112" y="68"/>
                    <a:pt x="110" y="67"/>
                    <a:pt x="109" y="65"/>
                  </a:cubicBezTo>
                  <a:cubicBezTo>
                    <a:pt x="108" y="63"/>
                    <a:pt x="112" y="59"/>
                    <a:pt x="113" y="57"/>
                  </a:cubicBezTo>
                  <a:cubicBezTo>
                    <a:pt x="113" y="51"/>
                    <a:pt x="113" y="51"/>
                    <a:pt x="113" y="51"/>
                  </a:cubicBezTo>
                  <a:cubicBezTo>
                    <a:pt x="113" y="51"/>
                    <a:pt x="113" y="51"/>
                    <a:pt x="113" y="51"/>
                  </a:cubicBezTo>
                  <a:cubicBezTo>
                    <a:pt x="113" y="48"/>
                    <a:pt x="115" y="46"/>
                    <a:pt x="113" y="43"/>
                  </a:cubicBezTo>
                  <a:cubicBezTo>
                    <a:pt x="111" y="41"/>
                    <a:pt x="107" y="39"/>
                    <a:pt x="104" y="37"/>
                  </a:cubicBezTo>
                  <a:cubicBezTo>
                    <a:pt x="102" y="33"/>
                    <a:pt x="104" y="32"/>
                    <a:pt x="104" y="28"/>
                  </a:cubicBezTo>
                  <a:cubicBezTo>
                    <a:pt x="104" y="24"/>
                    <a:pt x="102" y="23"/>
                    <a:pt x="100" y="20"/>
                  </a:cubicBezTo>
                  <a:cubicBezTo>
                    <a:pt x="95" y="15"/>
                    <a:pt x="91" y="10"/>
                    <a:pt x="83" y="10"/>
                  </a:cubicBezTo>
                  <a:cubicBezTo>
                    <a:pt x="80" y="10"/>
                    <a:pt x="76" y="9"/>
                    <a:pt x="75" y="6"/>
                  </a:cubicBezTo>
                  <a:cubicBezTo>
                    <a:pt x="73" y="3"/>
                    <a:pt x="73" y="2"/>
                    <a:pt x="72" y="1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2"/>
                    <a:pt x="51" y="9"/>
                    <a:pt x="51" y="10"/>
                  </a:cubicBezTo>
                  <a:cubicBezTo>
                    <a:pt x="51" y="18"/>
                    <a:pt x="43" y="20"/>
                    <a:pt x="39" y="26"/>
                  </a:cubicBezTo>
                  <a:cubicBezTo>
                    <a:pt x="36" y="31"/>
                    <a:pt x="36" y="31"/>
                    <a:pt x="30" y="32"/>
                  </a:cubicBezTo>
                  <a:cubicBezTo>
                    <a:pt x="30" y="33"/>
                    <a:pt x="33" y="36"/>
                    <a:pt x="33" y="37"/>
                  </a:cubicBezTo>
                  <a:cubicBezTo>
                    <a:pt x="28" y="38"/>
                    <a:pt x="28" y="36"/>
                    <a:pt x="25" y="36"/>
                  </a:cubicBezTo>
                  <a:cubicBezTo>
                    <a:pt x="22" y="36"/>
                    <a:pt x="17" y="40"/>
                    <a:pt x="14" y="43"/>
                  </a:cubicBezTo>
                  <a:cubicBezTo>
                    <a:pt x="12" y="45"/>
                    <a:pt x="10" y="43"/>
                    <a:pt x="7" y="44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" y="48"/>
                    <a:pt x="3" y="49"/>
                    <a:pt x="3" y="51"/>
                  </a:cubicBezTo>
                  <a:cubicBezTo>
                    <a:pt x="4" y="54"/>
                    <a:pt x="4" y="57"/>
                    <a:pt x="6" y="59"/>
                  </a:cubicBezTo>
                  <a:cubicBezTo>
                    <a:pt x="8" y="61"/>
                    <a:pt x="10" y="63"/>
                    <a:pt x="11" y="66"/>
                  </a:cubicBezTo>
                  <a:cubicBezTo>
                    <a:pt x="12" y="67"/>
                    <a:pt x="12" y="67"/>
                    <a:pt x="12" y="68"/>
                  </a:cubicBezTo>
                  <a:cubicBezTo>
                    <a:pt x="14" y="74"/>
                    <a:pt x="22" y="74"/>
                    <a:pt x="25" y="79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8" y="82"/>
                    <a:pt x="30" y="84"/>
                    <a:pt x="33" y="86"/>
                  </a:cubicBezTo>
                  <a:cubicBezTo>
                    <a:pt x="36" y="88"/>
                    <a:pt x="38" y="86"/>
                    <a:pt x="41" y="88"/>
                  </a:cubicBezTo>
                  <a:cubicBezTo>
                    <a:pt x="43" y="88"/>
                    <a:pt x="44" y="90"/>
                    <a:pt x="46" y="91"/>
                  </a:cubicBezTo>
                  <a:cubicBezTo>
                    <a:pt x="46" y="91"/>
                    <a:pt x="46" y="91"/>
                    <a:pt x="46" y="91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100"/>
                    <a:pt x="59" y="100"/>
                    <a:pt x="60" y="102"/>
                  </a:cubicBezTo>
                  <a:cubicBezTo>
                    <a:pt x="61" y="103"/>
                    <a:pt x="62" y="105"/>
                    <a:pt x="62" y="107"/>
                  </a:cubicBezTo>
                  <a:cubicBezTo>
                    <a:pt x="63" y="109"/>
                    <a:pt x="64" y="110"/>
                    <a:pt x="66" y="112"/>
                  </a:cubicBezTo>
                  <a:cubicBezTo>
                    <a:pt x="68" y="113"/>
                    <a:pt x="69" y="116"/>
                    <a:pt x="72" y="117"/>
                  </a:cubicBezTo>
                  <a:cubicBezTo>
                    <a:pt x="74" y="117"/>
                    <a:pt x="76" y="116"/>
                    <a:pt x="79" y="116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91">
              <a:extLst>
                <a:ext uri="{FF2B5EF4-FFF2-40B4-BE49-F238E27FC236}">
                  <a16:creationId xmlns:a16="http://schemas.microsoft.com/office/drawing/2014/main" id="{8CD06BC9-F5DB-B3F1-68B4-AB4FB82F5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" y="1677"/>
              <a:ext cx="282" cy="193"/>
            </a:xfrm>
            <a:custGeom>
              <a:avLst/>
              <a:gdLst>
                <a:gd name="T0" fmla="*/ 103 w 147"/>
                <a:gd name="T1" fmla="*/ 97 h 100"/>
                <a:gd name="T2" fmla="*/ 108 w 147"/>
                <a:gd name="T3" fmla="*/ 96 h 100"/>
                <a:gd name="T4" fmla="*/ 115 w 147"/>
                <a:gd name="T5" fmla="*/ 97 h 100"/>
                <a:gd name="T6" fmla="*/ 123 w 147"/>
                <a:gd name="T7" fmla="*/ 100 h 100"/>
                <a:gd name="T8" fmla="*/ 128 w 147"/>
                <a:gd name="T9" fmla="*/ 100 h 100"/>
                <a:gd name="T10" fmla="*/ 128 w 147"/>
                <a:gd name="T11" fmla="*/ 100 h 100"/>
                <a:gd name="T12" fmla="*/ 140 w 147"/>
                <a:gd name="T13" fmla="*/ 95 h 100"/>
                <a:gd name="T14" fmla="*/ 145 w 147"/>
                <a:gd name="T15" fmla="*/ 82 h 100"/>
                <a:gd name="T16" fmla="*/ 145 w 147"/>
                <a:gd name="T17" fmla="*/ 73 h 100"/>
                <a:gd name="T18" fmla="*/ 144 w 147"/>
                <a:gd name="T19" fmla="*/ 66 h 100"/>
                <a:gd name="T20" fmla="*/ 141 w 147"/>
                <a:gd name="T21" fmla="*/ 61 h 100"/>
                <a:gd name="T22" fmla="*/ 144 w 147"/>
                <a:gd name="T23" fmla="*/ 50 h 100"/>
                <a:gd name="T24" fmla="*/ 139 w 147"/>
                <a:gd name="T25" fmla="*/ 43 h 100"/>
                <a:gd name="T26" fmla="*/ 139 w 147"/>
                <a:gd name="T27" fmla="*/ 35 h 100"/>
                <a:gd name="T28" fmla="*/ 134 w 147"/>
                <a:gd name="T29" fmla="*/ 32 h 100"/>
                <a:gd name="T30" fmla="*/ 134 w 147"/>
                <a:gd name="T31" fmla="*/ 32 h 100"/>
                <a:gd name="T32" fmla="*/ 124 w 147"/>
                <a:gd name="T33" fmla="*/ 30 h 100"/>
                <a:gd name="T34" fmla="*/ 116 w 147"/>
                <a:gd name="T35" fmla="*/ 26 h 100"/>
                <a:gd name="T36" fmla="*/ 117 w 147"/>
                <a:gd name="T37" fmla="*/ 8 h 100"/>
                <a:gd name="T38" fmla="*/ 117 w 147"/>
                <a:gd name="T39" fmla="*/ 1 h 100"/>
                <a:gd name="T40" fmla="*/ 102 w 147"/>
                <a:gd name="T41" fmla="*/ 5 h 100"/>
                <a:gd name="T42" fmla="*/ 89 w 147"/>
                <a:gd name="T43" fmla="*/ 7 h 100"/>
                <a:gd name="T44" fmla="*/ 88 w 147"/>
                <a:gd name="T45" fmla="*/ 6 h 100"/>
                <a:gd name="T46" fmla="*/ 88 w 147"/>
                <a:gd name="T47" fmla="*/ 6 h 100"/>
                <a:gd name="T48" fmla="*/ 78 w 147"/>
                <a:gd name="T49" fmla="*/ 9 h 100"/>
                <a:gd name="T50" fmla="*/ 67 w 147"/>
                <a:gd name="T51" fmla="*/ 6 h 100"/>
                <a:gd name="T52" fmla="*/ 59 w 147"/>
                <a:gd name="T53" fmla="*/ 3 h 100"/>
                <a:gd name="T54" fmla="*/ 46 w 147"/>
                <a:gd name="T55" fmla="*/ 3 h 100"/>
                <a:gd name="T56" fmla="*/ 46 w 147"/>
                <a:gd name="T57" fmla="*/ 3 h 100"/>
                <a:gd name="T58" fmla="*/ 40 w 147"/>
                <a:gd name="T59" fmla="*/ 13 h 100"/>
                <a:gd name="T60" fmla="*/ 26 w 147"/>
                <a:gd name="T61" fmla="*/ 17 h 100"/>
                <a:gd name="T62" fmla="*/ 19 w 147"/>
                <a:gd name="T63" fmla="*/ 20 h 100"/>
                <a:gd name="T64" fmla="*/ 11 w 147"/>
                <a:gd name="T65" fmla="*/ 29 h 100"/>
                <a:gd name="T66" fmla="*/ 0 w 147"/>
                <a:gd name="T67" fmla="*/ 33 h 100"/>
                <a:gd name="T68" fmla="*/ 0 w 147"/>
                <a:gd name="T69" fmla="*/ 33 h 100"/>
                <a:gd name="T70" fmla="*/ 0 w 147"/>
                <a:gd name="T71" fmla="*/ 40 h 100"/>
                <a:gd name="T72" fmla="*/ 0 w 147"/>
                <a:gd name="T73" fmla="*/ 40 h 100"/>
                <a:gd name="T74" fmla="*/ 11 w 147"/>
                <a:gd name="T75" fmla="*/ 41 h 100"/>
                <a:gd name="T76" fmla="*/ 20 w 147"/>
                <a:gd name="T77" fmla="*/ 52 h 100"/>
                <a:gd name="T78" fmla="*/ 29 w 147"/>
                <a:gd name="T79" fmla="*/ 57 h 100"/>
                <a:gd name="T80" fmla="*/ 40 w 147"/>
                <a:gd name="T81" fmla="*/ 71 h 100"/>
                <a:gd name="T82" fmla="*/ 47 w 147"/>
                <a:gd name="T83" fmla="*/ 76 h 100"/>
                <a:gd name="T84" fmla="*/ 54 w 147"/>
                <a:gd name="T85" fmla="*/ 78 h 100"/>
                <a:gd name="T86" fmla="*/ 58 w 147"/>
                <a:gd name="T87" fmla="*/ 85 h 100"/>
                <a:gd name="T88" fmla="*/ 66 w 147"/>
                <a:gd name="T89" fmla="*/ 93 h 100"/>
                <a:gd name="T90" fmla="*/ 73 w 147"/>
                <a:gd name="T91" fmla="*/ 84 h 100"/>
                <a:gd name="T92" fmla="*/ 81 w 147"/>
                <a:gd name="T93" fmla="*/ 88 h 100"/>
                <a:gd name="T94" fmla="*/ 95 w 147"/>
                <a:gd name="T95" fmla="*/ 91 h 100"/>
                <a:gd name="T96" fmla="*/ 101 w 147"/>
                <a:gd name="T97" fmla="*/ 94 h 100"/>
                <a:gd name="T98" fmla="*/ 103 w 147"/>
                <a:gd name="T99" fmla="*/ 9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7" h="100">
                  <a:moveTo>
                    <a:pt x="103" y="97"/>
                  </a:moveTo>
                  <a:cubicBezTo>
                    <a:pt x="105" y="97"/>
                    <a:pt x="106" y="97"/>
                    <a:pt x="108" y="96"/>
                  </a:cubicBezTo>
                  <a:cubicBezTo>
                    <a:pt x="111" y="95"/>
                    <a:pt x="113" y="96"/>
                    <a:pt x="115" y="97"/>
                  </a:cubicBezTo>
                  <a:cubicBezTo>
                    <a:pt x="118" y="99"/>
                    <a:pt x="120" y="100"/>
                    <a:pt x="123" y="100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32" y="97"/>
                    <a:pt x="137" y="99"/>
                    <a:pt x="140" y="95"/>
                  </a:cubicBezTo>
                  <a:cubicBezTo>
                    <a:pt x="142" y="92"/>
                    <a:pt x="145" y="86"/>
                    <a:pt x="145" y="82"/>
                  </a:cubicBezTo>
                  <a:cubicBezTo>
                    <a:pt x="146" y="79"/>
                    <a:pt x="144" y="76"/>
                    <a:pt x="145" y="73"/>
                  </a:cubicBezTo>
                  <a:cubicBezTo>
                    <a:pt x="145" y="70"/>
                    <a:pt x="144" y="68"/>
                    <a:pt x="144" y="66"/>
                  </a:cubicBezTo>
                  <a:cubicBezTo>
                    <a:pt x="144" y="64"/>
                    <a:pt x="142" y="63"/>
                    <a:pt x="141" y="61"/>
                  </a:cubicBezTo>
                  <a:cubicBezTo>
                    <a:pt x="140" y="57"/>
                    <a:pt x="147" y="54"/>
                    <a:pt x="144" y="50"/>
                  </a:cubicBezTo>
                  <a:cubicBezTo>
                    <a:pt x="142" y="48"/>
                    <a:pt x="141" y="46"/>
                    <a:pt x="139" y="43"/>
                  </a:cubicBezTo>
                  <a:cubicBezTo>
                    <a:pt x="139" y="41"/>
                    <a:pt x="142" y="36"/>
                    <a:pt x="139" y="35"/>
                  </a:cubicBezTo>
                  <a:cubicBezTo>
                    <a:pt x="137" y="34"/>
                    <a:pt x="134" y="35"/>
                    <a:pt x="134" y="32"/>
                  </a:cubicBezTo>
                  <a:cubicBezTo>
                    <a:pt x="134" y="32"/>
                    <a:pt x="134" y="32"/>
                    <a:pt x="134" y="32"/>
                  </a:cubicBezTo>
                  <a:cubicBezTo>
                    <a:pt x="131" y="32"/>
                    <a:pt x="128" y="30"/>
                    <a:pt x="124" y="30"/>
                  </a:cubicBezTo>
                  <a:cubicBezTo>
                    <a:pt x="121" y="30"/>
                    <a:pt x="118" y="29"/>
                    <a:pt x="116" y="26"/>
                  </a:cubicBezTo>
                  <a:cubicBezTo>
                    <a:pt x="111" y="20"/>
                    <a:pt x="115" y="14"/>
                    <a:pt x="117" y="8"/>
                  </a:cubicBezTo>
                  <a:cubicBezTo>
                    <a:pt x="118" y="6"/>
                    <a:pt x="120" y="0"/>
                    <a:pt x="117" y="1"/>
                  </a:cubicBezTo>
                  <a:cubicBezTo>
                    <a:pt x="112" y="3"/>
                    <a:pt x="107" y="4"/>
                    <a:pt x="102" y="5"/>
                  </a:cubicBezTo>
                  <a:cubicBezTo>
                    <a:pt x="100" y="5"/>
                    <a:pt x="90" y="11"/>
                    <a:pt x="89" y="7"/>
                  </a:cubicBezTo>
                  <a:cubicBezTo>
                    <a:pt x="88" y="6"/>
                    <a:pt x="88" y="6"/>
                    <a:pt x="88" y="6"/>
                  </a:cubicBezTo>
                  <a:cubicBezTo>
                    <a:pt x="88" y="6"/>
                    <a:pt x="88" y="6"/>
                    <a:pt x="88" y="6"/>
                  </a:cubicBezTo>
                  <a:cubicBezTo>
                    <a:pt x="83" y="5"/>
                    <a:pt x="81" y="5"/>
                    <a:pt x="78" y="9"/>
                  </a:cubicBezTo>
                  <a:cubicBezTo>
                    <a:pt x="73" y="17"/>
                    <a:pt x="70" y="8"/>
                    <a:pt x="67" y="6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6" y="1"/>
                    <a:pt x="50" y="3"/>
                    <a:pt x="46" y="3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3" y="8"/>
                    <a:pt x="46" y="11"/>
                    <a:pt x="40" y="13"/>
                  </a:cubicBezTo>
                  <a:cubicBezTo>
                    <a:pt x="36" y="15"/>
                    <a:pt x="30" y="19"/>
                    <a:pt x="26" y="17"/>
                  </a:cubicBezTo>
                  <a:cubicBezTo>
                    <a:pt x="22" y="16"/>
                    <a:pt x="21" y="16"/>
                    <a:pt x="19" y="20"/>
                  </a:cubicBezTo>
                  <a:cubicBezTo>
                    <a:pt x="18" y="24"/>
                    <a:pt x="15" y="27"/>
                    <a:pt x="11" y="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5"/>
                    <a:pt x="17" y="49"/>
                    <a:pt x="20" y="52"/>
                  </a:cubicBezTo>
                  <a:cubicBezTo>
                    <a:pt x="23" y="56"/>
                    <a:pt x="29" y="52"/>
                    <a:pt x="29" y="57"/>
                  </a:cubicBezTo>
                  <a:cubicBezTo>
                    <a:pt x="30" y="65"/>
                    <a:pt x="36" y="65"/>
                    <a:pt x="40" y="71"/>
                  </a:cubicBezTo>
                  <a:cubicBezTo>
                    <a:pt x="42" y="73"/>
                    <a:pt x="43" y="76"/>
                    <a:pt x="47" y="76"/>
                  </a:cubicBezTo>
                  <a:cubicBezTo>
                    <a:pt x="51" y="76"/>
                    <a:pt x="51" y="77"/>
                    <a:pt x="54" y="78"/>
                  </a:cubicBezTo>
                  <a:cubicBezTo>
                    <a:pt x="57" y="81"/>
                    <a:pt x="58" y="81"/>
                    <a:pt x="58" y="85"/>
                  </a:cubicBezTo>
                  <a:cubicBezTo>
                    <a:pt x="59" y="88"/>
                    <a:pt x="63" y="94"/>
                    <a:pt x="66" y="93"/>
                  </a:cubicBezTo>
                  <a:cubicBezTo>
                    <a:pt x="71" y="91"/>
                    <a:pt x="69" y="86"/>
                    <a:pt x="73" y="84"/>
                  </a:cubicBezTo>
                  <a:cubicBezTo>
                    <a:pt x="78" y="84"/>
                    <a:pt x="78" y="86"/>
                    <a:pt x="81" y="88"/>
                  </a:cubicBezTo>
                  <a:cubicBezTo>
                    <a:pt x="85" y="90"/>
                    <a:pt x="91" y="89"/>
                    <a:pt x="95" y="91"/>
                  </a:cubicBezTo>
                  <a:cubicBezTo>
                    <a:pt x="99" y="91"/>
                    <a:pt x="99" y="93"/>
                    <a:pt x="101" y="94"/>
                  </a:cubicBezTo>
                  <a:cubicBezTo>
                    <a:pt x="103" y="97"/>
                    <a:pt x="103" y="97"/>
                    <a:pt x="103" y="97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92">
              <a:extLst>
                <a:ext uri="{FF2B5EF4-FFF2-40B4-BE49-F238E27FC236}">
                  <a16:creationId xmlns:a16="http://schemas.microsoft.com/office/drawing/2014/main" id="{10F283E4-3056-3366-8083-1A512C9C4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" y="1677"/>
              <a:ext cx="282" cy="193"/>
            </a:xfrm>
            <a:custGeom>
              <a:avLst/>
              <a:gdLst>
                <a:gd name="T0" fmla="*/ 103 w 147"/>
                <a:gd name="T1" fmla="*/ 97 h 100"/>
                <a:gd name="T2" fmla="*/ 108 w 147"/>
                <a:gd name="T3" fmla="*/ 96 h 100"/>
                <a:gd name="T4" fmla="*/ 115 w 147"/>
                <a:gd name="T5" fmla="*/ 97 h 100"/>
                <a:gd name="T6" fmla="*/ 123 w 147"/>
                <a:gd name="T7" fmla="*/ 100 h 100"/>
                <a:gd name="T8" fmla="*/ 128 w 147"/>
                <a:gd name="T9" fmla="*/ 100 h 100"/>
                <a:gd name="T10" fmla="*/ 128 w 147"/>
                <a:gd name="T11" fmla="*/ 100 h 100"/>
                <a:gd name="T12" fmla="*/ 140 w 147"/>
                <a:gd name="T13" fmla="*/ 95 h 100"/>
                <a:gd name="T14" fmla="*/ 145 w 147"/>
                <a:gd name="T15" fmla="*/ 82 h 100"/>
                <a:gd name="T16" fmla="*/ 145 w 147"/>
                <a:gd name="T17" fmla="*/ 73 h 100"/>
                <a:gd name="T18" fmla="*/ 144 w 147"/>
                <a:gd name="T19" fmla="*/ 66 h 100"/>
                <a:gd name="T20" fmla="*/ 141 w 147"/>
                <a:gd name="T21" fmla="*/ 61 h 100"/>
                <a:gd name="T22" fmla="*/ 144 w 147"/>
                <a:gd name="T23" fmla="*/ 50 h 100"/>
                <a:gd name="T24" fmla="*/ 139 w 147"/>
                <a:gd name="T25" fmla="*/ 43 h 100"/>
                <a:gd name="T26" fmla="*/ 139 w 147"/>
                <a:gd name="T27" fmla="*/ 35 h 100"/>
                <a:gd name="T28" fmla="*/ 134 w 147"/>
                <a:gd name="T29" fmla="*/ 32 h 100"/>
                <a:gd name="T30" fmla="*/ 134 w 147"/>
                <a:gd name="T31" fmla="*/ 32 h 100"/>
                <a:gd name="T32" fmla="*/ 124 w 147"/>
                <a:gd name="T33" fmla="*/ 30 h 100"/>
                <a:gd name="T34" fmla="*/ 116 w 147"/>
                <a:gd name="T35" fmla="*/ 26 h 100"/>
                <a:gd name="T36" fmla="*/ 117 w 147"/>
                <a:gd name="T37" fmla="*/ 8 h 100"/>
                <a:gd name="T38" fmla="*/ 117 w 147"/>
                <a:gd name="T39" fmla="*/ 1 h 100"/>
                <a:gd name="T40" fmla="*/ 102 w 147"/>
                <a:gd name="T41" fmla="*/ 5 h 100"/>
                <a:gd name="T42" fmla="*/ 89 w 147"/>
                <a:gd name="T43" fmla="*/ 7 h 100"/>
                <a:gd name="T44" fmla="*/ 88 w 147"/>
                <a:gd name="T45" fmla="*/ 6 h 100"/>
                <a:gd name="T46" fmla="*/ 88 w 147"/>
                <a:gd name="T47" fmla="*/ 6 h 100"/>
                <a:gd name="T48" fmla="*/ 78 w 147"/>
                <a:gd name="T49" fmla="*/ 9 h 100"/>
                <a:gd name="T50" fmla="*/ 67 w 147"/>
                <a:gd name="T51" fmla="*/ 6 h 100"/>
                <a:gd name="T52" fmla="*/ 59 w 147"/>
                <a:gd name="T53" fmla="*/ 3 h 100"/>
                <a:gd name="T54" fmla="*/ 46 w 147"/>
                <a:gd name="T55" fmla="*/ 3 h 100"/>
                <a:gd name="T56" fmla="*/ 46 w 147"/>
                <a:gd name="T57" fmla="*/ 3 h 100"/>
                <a:gd name="T58" fmla="*/ 40 w 147"/>
                <a:gd name="T59" fmla="*/ 13 h 100"/>
                <a:gd name="T60" fmla="*/ 26 w 147"/>
                <a:gd name="T61" fmla="*/ 17 h 100"/>
                <a:gd name="T62" fmla="*/ 19 w 147"/>
                <a:gd name="T63" fmla="*/ 20 h 100"/>
                <a:gd name="T64" fmla="*/ 11 w 147"/>
                <a:gd name="T65" fmla="*/ 29 h 100"/>
                <a:gd name="T66" fmla="*/ 0 w 147"/>
                <a:gd name="T67" fmla="*/ 33 h 100"/>
                <a:gd name="T68" fmla="*/ 0 w 147"/>
                <a:gd name="T69" fmla="*/ 33 h 100"/>
                <a:gd name="T70" fmla="*/ 0 w 147"/>
                <a:gd name="T71" fmla="*/ 40 h 100"/>
                <a:gd name="T72" fmla="*/ 0 w 147"/>
                <a:gd name="T73" fmla="*/ 40 h 100"/>
                <a:gd name="T74" fmla="*/ 11 w 147"/>
                <a:gd name="T75" fmla="*/ 41 h 100"/>
                <a:gd name="T76" fmla="*/ 20 w 147"/>
                <a:gd name="T77" fmla="*/ 52 h 100"/>
                <a:gd name="T78" fmla="*/ 29 w 147"/>
                <a:gd name="T79" fmla="*/ 57 h 100"/>
                <a:gd name="T80" fmla="*/ 40 w 147"/>
                <a:gd name="T81" fmla="*/ 71 h 100"/>
                <a:gd name="T82" fmla="*/ 47 w 147"/>
                <a:gd name="T83" fmla="*/ 76 h 100"/>
                <a:gd name="T84" fmla="*/ 54 w 147"/>
                <a:gd name="T85" fmla="*/ 78 h 100"/>
                <a:gd name="T86" fmla="*/ 58 w 147"/>
                <a:gd name="T87" fmla="*/ 85 h 100"/>
                <a:gd name="T88" fmla="*/ 66 w 147"/>
                <a:gd name="T89" fmla="*/ 93 h 100"/>
                <a:gd name="T90" fmla="*/ 73 w 147"/>
                <a:gd name="T91" fmla="*/ 84 h 100"/>
                <a:gd name="T92" fmla="*/ 81 w 147"/>
                <a:gd name="T93" fmla="*/ 88 h 100"/>
                <a:gd name="T94" fmla="*/ 95 w 147"/>
                <a:gd name="T95" fmla="*/ 91 h 100"/>
                <a:gd name="T96" fmla="*/ 101 w 147"/>
                <a:gd name="T97" fmla="*/ 94 h 100"/>
                <a:gd name="T98" fmla="*/ 103 w 147"/>
                <a:gd name="T99" fmla="*/ 9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7" h="100">
                  <a:moveTo>
                    <a:pt x="103" y="97"/>
                  </a:moveTo>
                  <a:cubicBezTo>
                    <a:pt x="105" y="97"/>
                    <a:pt x="106" y="97"/>
                    <a:pt x="108" y="96"/>
                  </a:cubicBezTo>
                  <a:cubicBezTo>
                    <a:pt x="111" y="95"/>
                    <a:pt x="113" y="96"/>
                    <a:pt x="115" y="97"/>
                  </a:cubicBezTo>
                  <a:cubicBezTo>
                    <a:pt x="118" y="99"/>
                    <a:pt x="120" y="100"/>
                    <a:pt x="123" y="100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32" y="97"/>
                    <a:pt x="137" y="99"/>
                    <a:pt x="140" y="95"/>
                  </a:cubicBezTo>
                  <a:cubicBezTo>
                    <a:pt x="142" y="92"/>
                    <a:pt x="145" y="86"/>
                    <a:pt x="145" y="82"/>
                  </a:cubicBezTo>
                  <a:cubicBezTo>
                    <a:pt x="146" y="79"/>
                    <a:pt x="144" y="76"/>
                    <a:pt x="145" y="73"/>
                  </a:cubicBezTo>
                  <a:cubicBezTo>
                    <a:pt x="145" y="70"/>
                    <a:pt x="144" y="68"/>
                    <a:pt x="144" y="66"/>
                  </a:cubicBezTo>
                  <a:cubicBezTo>
                    <a:pt x="144" y="64"/>
                    <a:pt x="142" y="63"/>
                    <a:pt x="141" y="61"/>
                  </a:cubicBezTo>
                  <a:cubicBezTo>
                    <a:pt x="140" y="57"/>
                    <a:pt x="147" y="54"/>
                    <a:pt x="144" y="50"/>
                  </a:cubicBezTo>
                  <a:cubicBezTo>
                    <a:pt x="142" y="48"/>
                    <a:pt x="141" y="46"/>
                    <a:pt x="139" y="43"/>
                  </a:cubicBezTo>
                  <a:cubicBezTo>
                    <a:pt x="139" y="41"/>
                    <a:pt x="142" y="36"/>
                    <a:pt x="139" y="35"/>
                  </a:cubicBezTo>
                  <a:cubicBezTo>
                    <a:pt x="137" y="34"/>
                    <a:pt x="134" y="35"/>
                    <a:pt x="134" y="32"/>
                  </a:cubicBezTo>
                  <a:cubicBezTo>
                    <a:pt x="134" y="32"/>
                    <a:pt x="134" y="32"/>
                    <a:pt x="134" y="32"/>
                  </a:cubicBezTo>
                  <a:cubicBezTo>
                    <a:pt x="131" y="32"/>
                    <a:pt x="128" y="30"/>
                    <a:pt x="124" y="30"/>
                  </a:cubicBezTo>
                  <a:cubicBezTo>
                    <a:pt x="121" y="30"/>
                    <a:pt x="118" y="29"/>
                    <a:pt x="116" y="26"/>
                  </a:cubicBezTo>
                  <a:cubicBezTo>
                    <a:pt x="111" y="20"/>
                    <a:pt x="115" y="14"/>
                    <a:pt x="117" y="8"/>
                  </a:cubicBezTo>
                  <a:cubicBezTo>
                    <a:pt x="118" y="6"/>
                    <a:pt x="120" y="0"/>
                    <a:pt x="117" y="1"/>
                  </a:cubicBezTo>
                  <a:cubicBezTo>
                    <a:pt x="112" y="3"/>
                    <a:pt x="107" y="4"/>
                    <a:pt x="102" y="5"/>
                  </a:cubicBezTo>
                  <a:cubicBezTo>
                    <a:pt x="100" y="5"/>
                    <a:pt x="90" y="11"/>
                    <a:pt x="89" y="7"/>
                  </a:cubicBezTo>
                  <a:cubicBezTo>
                    <a:pt x="88" y="6"/>
                    <a:pt x="88" y="6"/>
                    <a:pt x="88" y="6"/>
                  </a:cubicBezTo>
                  <a:cubicBezTo>
                    <a:pt x="88" y="6"/>
                    <a:pt x="88" y="6"/>
                    <a:pt x="88" y="6"/>
                  </a:cubicBezTo>
                  <a:cubicBezTo>
                    <a:pt x="83" y="5"/>
                    <a:pt x="81" y="5"/>
                    <a:pt x="78" y="9"/>
                  </a:cubicBezTo>
                  <a:cubicBezTo>
                    <a:pt x="73" y="17"/>
                    <a:pt x="70" y="8"/>
                    <a:pt x="67" y="6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6" y="1"/>
                    <a:pt x="50" y="3"/>
                    <a:pt x="46" y="3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3" y="8"/>
                    <a:pt x="46" y="11"/>
                    <a:pt x="40" y="13"/>
                  </a:cubicBezTo>
                  <a:cubicBezTo>
                    <a:pt x="36" y="15"/>
                    <a:pt x="30" y="19"/>
                    <a:pt x="26" y="17"/>
                  </a:cubicBezTo>
                  <a:cubicBezTo>
                    <a:pt x="22" y="16"/>
                    <a:pt x="21" y="16"/>
                    <a:pt x="19" y="20"/>
                  </a:cubicBezTo>
                  <a:cubicBezTo>
                    <a:pt x="18" y="24"/>
                    <a:pt x="15" y="27"/>
                    <a:pt x="11" y="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5"/>
                    <a:pt x="17" y="49"/>
                    <a:pt x="20" y="52"/>
                  </a:cubicBezTo>
                  <a:cubicBezTo>
                    <a:pt x="23" y="56"/>
                    <a:pt x="29" y="52"/>
                    <a:pt x="29" y="57"/>
                  </a:cubicBezTo>
                  <a:cubicBezTo>
                    <a:pt x="30" y="65"/>
                    <a:pt x="36" y="65"/>
                    <a:pt x="40" y="71"/>
                  </a:cubicBezTo>
                  <a:cubicBezTo>
                    <a:pt x="42" y="73"/>
                    <a:pt x="43" y="76"/>
                    <a:pt x="47" y="76"/>
                  </a:cubicBezTo>
                  <a:cubicBezTo>
                    <a:pt x="51" y="76"/>
                    <a:pt x="51" y="77"/>
                    <a:pt x="54" y="78"/>
                  </a:cubicBezTo>
                  <a:cubicBezTo>
                    <a:pt x="57" y="81"/>
                    <a:pt x="58" y="81"/>
                    <a:pt x="58" y="85"/>
                  </a:cubicBezTo>
                  <a:cubicBezTo>
                    <a:pt x="59" y="88"/>
                    <a:pt x="63" y="94"/>
                    <a:pt x="66" y="93"/>
                  </a:cubicBezTo>
                  <a:cubicBezTo>
                    <a:pt x="71" y="91"/>
                    <a:pt x="69" y="86"/>
                    <a:pt x="73" y="84"/>
                  </a:cubicBezTo>
                  <a:cubicBezTo>
                    <a:pt x="78" y="84"/>
                    <a:pt x="78" y="86"/>
                    <a:pt x="81" y="88"/>
                  </a:cubicBezTo>
                  <a:cubicBezTo>
                    <a:pt x="85" y="90"/>
                    <a:pt x="91" y="89"/>
                    <a:pt x="95" y="91"/>
                  </a:cubicBezTo>
                  <a:cubicBezTo>
                    <a:pt x="99" y="91"/>
                    <a:pt x="99" y="93"/>
                    <a:pt x="101" y="94"/>
                  </a:cubicBezTo>
                  <a:cubicBezTo>
                    <a:pt x="103" y="97"/>
                    <a:pt x="103" y="97"/>
                    <a:pt x="103" y="97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93">
              <a:extLst>
                <a:ext uri="{FF2B5EF4-FFF2-40B4-BE49-F238E27FC236}">
                  <a16:creationId xmlns:a16="http://schemas.microsoft.com/office/drawing/2014/main" id="{DA18E9DD-350D-6FBE-81F0-D856F6BC0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0" y="1860"/>
              <a:ext cx="169" cy="213"/>
            </a:xfrm>
            <a:custGeom>
              <a:avLst/>
              <a:gdLst>
                <a:gd name="T0" fmla="*/ 39 w 88"/>
                <a:gd name="T1" fmla="*/ 3 h 111"/>
                <a:gd name="T2" fmla="*/ 44 w 88"/>
                <a:gd name="T3" fmla="*/ 1 h 111"/>
                <a:gd name="T4" fmla="*/ 51 w 88"/>
                <a:gd name="T5" fmla="*/ 3 h 111"/>
                <a:gd name="T6" fmla="*/ 59 w 88"/>
                <a:gd name="T7" fmla="*/ 6 h 111"/>
                <a:gd name="T8" fmla="*/ 64 w 88"/>
                <a:gd name="T9" fmla="*/ 6 h 111"/>
                <a:gd name="T10" fmla="*/ 64 w 88"/>
                <a:gd name="T11" fmla="*/ 6 h 111"/>
                <a:gd name="T12" fmla="*/ 73 w 88"/>
                <a:gd name="T13" fmla="*/ 15 h 111"/>
                <a:gd name="T14" fmla="*/ 75 w 88"/>
                <a:gd name="T15" fmla="*/ 23 h 111"/>
                <a:gd name="T16" fmla="*/ 84 w 88"/>
                <a:gd name="T17" fmla="*/ 35 h 111"/>
                <a:gd name="T18" fmla="*/ 88 w 88"/>
                <a:gd name="T19" fmla="*/ 48 h 111"/>
                <a:gd name="T20" fmla="*/ 88 w 88"/>
                <a:gd name="T21" fmla="*/ 48 h 111"/>
                <a:gd name="T22" fmla="*/ 84 w 88"/>
                <a:gd name="T23" fmla="*/ 48 h 111"/>
                <a:gd name="T24" fmla="*/ 77 w 88"/>
                <a:gd name="T25" fmla="*/ 50 h 111"/>
                <a:gd name="T26" fmla="*/ 75 w 88"/>
                <a:gd name="T27" fmla="*/ 57 h 111"/>
                <a:gd name="T28" fmla="*/ 76 w 88"/>
                <a:gd name="T29" fmla="*/ 60 h 111"/>
                <a:gd name="T30" fmla="*/ 79 w 88"/>
                <a:gd name="T31" fmla="*/ 64 h 111"/>
                <a:gd name="T32" fmla="*/ 79 w 88"/>
                <a:gd name="T33" fmla="*/ 64 h 111"/>
                <a:gd name="T34" fmla="*/ 65 w 88"/>
                <a:gd name="T35" fmla="*/ 74 h 111"/>
                <a:gd name="T36" fmla="*/ 53 w 88"/>
                <a:gd name="T37" fmla="*/ 90 h 111"/>
                <a:gd name="T38" fmla="*/ 44 w 88"/>
                <a:gd name="T39" fmla="*/ 96 h 111"/>
                <a:gd name="T40" fmla="*/ 46 w 88"/>
                <a:gd name="T41" fmla="*/ 101 h 111"/>
                <a:gd name="T42" fmla="*/ 39 w 88"/>
                <a:gd name="T43" fmla="*/ 99 h 111"/>
                <a:gd name="T44" fmla="*/ 28 w 88"/>
                <a:gd name="T45" fmla="*/ 106 h 111"/>
                <a:gd name="T46" fmla="*/ 21 w 88"/>
                <a:gd name="T47" fmla="*/ 107 h 111"/>
                <a:gd name="T48" fmla="*/ 14 w 88"/>
                <a:gd name="T49" fmla="*/ 111 h 111"/>
                <a:gd name="T50" fmla="*/ 14 w 88"/>
                <a:gd name="T51" fmla="*/ 111 h 111"/>
                <a:gd name="T52" fmla="*/ 10 w 88"/>
                <a:gd name="T53" fmla="*/ 108 h 111"/>
                <a:gd name="T54" fmla="*/ 8 w 88"/>
                <a:gd name="T55" fmla="*/ 99 h 111"/>
                <a:gd name="T56" fmla="*/ 3 w 88"/>
                <a:gd name="T57" fmla="*/ 92 h 111"/>
                <a:gd name="T58" fmla="*/ 6 w 88"/>
                <a:gd name="T59" fmla="*/ 86 h 111"/>
                <a:gd name="T60" fmla="*/ 1 w 88"/>
                <a:gd name="T61" fmla="*/ 80 h 111"/>
                <a:gd name="T62" fmla="*/ 2 w 88"/>
                <a:gd name="T63" fmla="*/ 75 h 111"/>
                <a:gd name="T64" fmla="*/ 5 w 88"/>
                <a:gd name="T65" fmla="*/ 67 h 111"/>
                <a:gd name="T66" fmla="*/ 11 w 88"/>
                <a:gd name="T67" fmla="*/ 51 h 111"/>
                <a:gd name="T68" fmla="*/ 13 w 88"/>
                <a:gd name="T69" fmla="*/ 46 h 111"/>
                <a:gd name="T70" fmla="*/ 22 w 88"/>
                <a:gd name="T71" fmla="*/ 39 h 111"/>
                <a:gd name="T72" fmla="*/ 22 w 88"/>
                <a:gd name="T73" fmla="*/ 31 h 111"/>
                <a:gd name="T74" fmla="*/ 30 w 88"/>
                <a:gd name="T75" fmla="*/ 24 h 111"/>
                <a:gd name="T76" fmla="*/ 30 w 88"/>
                <a:gd name="T77" fmla="*/ 19 h 111"/>
                <a:gd name="T78" fmla="*/ 39 w 88"/>
                <a:gd name="T79" fmla="*/ 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8" h="111">
                  <a:moveTo>
                    <a:pt x="39" y="3"/>
                  </a:moveTo>
                  <a:cubicBezTo>
                    <a:pt x="41" y="3"/>
                    <a:pt x="42" y="3"/>
                    <a:pt x="44" y="1"/>
                  </a:cubicBezTo>
                  <a:cubicBezTo>
                    <a:pt x="47" y="0"/>
                    <a:pt x="49" y="1"/>
                    <a:pt x="51" y="3"/>
                  </a:cubicBezTo>
                  <a:cubicBezTo>
                    <a:pt x="54" y="4"/>
                    <a:pt x="56" y="5"/>
                    <a:pt x="59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7" y="11"/>
                    <a:pt x="68" y="12"/>
                    <a:pt x="73" y="15"/>
                  </a:cubicBezTo>
                  <a:cubicBezTo>
                    <a:pt x="76" y="16"/>
                    <a:pt x="75" y="20"/>
                    <a:pt x="75" y="23"/>
                  </a:cubicBezTo>
                  <a:cubicBezTo>
                    <a:pt x="75" y="28"/>
                    <a:pt x="81" y="32"/>
                    <a:pt x="84" y="35"/>
                  </a:cubicBezTo>
                  <a:cubicBezTo>
                    <a:pt x="88" y="40"/>
                    <a:pt x="88" y="42"/>
                    <a:pt x="88" y="48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1" y="49"/>
                    <a:pt x="79" y="48"/>
                    <a:pt x="77" y="50"/>
                  </a:cubicBezTo>
                  <a:cubicBezTo>
                    <a:pt x="75" y="51"/>
                    <a:pt x="75" y="54"/>
                    <a:pt x="75" y="57"/>
                  </a:cubicBezTo>
                  <a:cubicBezTo>
                    <a:pt x="75" y="58"/>
                    <a:pt x="75" y="59"/>
                    <a:pt x="76" y="60"/>
                  </a:cubicBezTo>
                  <a:cubicBezTo>
                    <a:pt x="78" y="61"/>
                    <a:pt x="78" y="62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76" y="66"/>
                    <a:pt x="65" y="72"/>
                    <a:pt x="65" y="74"/>
                  </a:cubicBezTo>
                  <a:cubicBezTo>
                    <a:pt x="65" y="82"/>
                    <a:pt x="56" y="84"/>
                    <a:pt x="53" y="90"/>
                  </a:cubicBezTo>
                  <a:cubicBezTo>
                    <a:pt x="49" y="95"/>
                    <a:pt x="49" y="95"/>
                    <a:pt x="44" y="96"/>
                  </a:cubicBezTo>
                  <a:cubicBezTo>
                    <a:pt x="44" y="97"/>
                    <a:pt x="46" y="100"/>
                    <a:pt x="46" y="101"/>
                  </a:cubicBezTo>
                  <a:cubicBezTo>
                    <a:pt x="42" y="102"/>
                    <a:pt x="41" y="99"/>
                    <a:pt x="39" y="99"/>
                  </a:cubicBezTo>
                  <a:cubicBezTo>
                    <a:pt x="35" y="100"/>
                    <a:pt x="30" y="104"/>
                    <a:pt x="28" y="106"/>
                  </a:cubicBezTo>
                  <a:cubicBezTo>
                    <a:pt x="26" y="109"/>
                    <a:pt x="24" y="107"/>
                    <a:pt x="21" y="107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10" y="108"/>
                    <a:pt x="10" y="108"/>
                    <a:pt x="10" y="108"/>
                  </a:cubicBezTo>
                  <a:cubicBezTo>
                    <a:pt x="7" y="106"/>
                    <a:pt x="8" y="102"/>
                    <a:pt x="8" y="99"/>
                  </a:cubicBezTo>
                  <a:cubicBezTo>
                    <a:pt x="7" y="96"/>
                    <a:pt x="3" y="95"/>
                    <a:pt x="3" y="92"/>
                  </a:cubicBezTo>
                  <a:cubicBezTo>
                    <a:pt x="3" y="90"/>
                    <a:pt x="6" y="88"/>
                    <a:pt x="6" y="86"/>
                  </a:cubicBezTo>
                  <a:cubicBezTo>
                    <a:pt x="6" y="82"/>
                    <a:pt x="5" y="82"/>
                    <a:pt x="1" y="80"/>
                  </a:cubicBezTo>
                  <a:cubicBezTo>
                    <a:pt x="0" y="78"/>
                    <a:pt x="1" y="77"/>
                    <a:pt x="2" y="75"/>
                  </a:cubicBezTo>
                  <a:cubicBezTo>
                    <a:pt x="5" y="74"/>
                    <a:pt x="5" y="70"/>
                    <a:pt x="5" y="67"/>
                  </a:cubicBezTo>
                  <a:cubicBezTo>
                    <a:pt x="7" y="62"/>
                    <a:pt x="8" y="56"/>
                    <a:pt x="11" y="51"/>
                  </a:cubicBezTo>
                  <a:cubicBezTo>
                    <a:pt x="11" y="49"/>
                    <a:pt x="13" y="48"/>
                    <a:pt x="13" y="46"/>
                  </a:cubicBezTo>
                  <a:cubicBezTo>
                    <a:pt x="11" y="43"/>
                    <a:pt x="20" y="41"/>
                    <a:pt x="22" y="39"/>
                  </a:cubicBezTo>
                  <a:cubicBezTo>
                    <a:pt x="24" y="37"/>
                    <a:pt x="19" y="34"/>
                    <a:pt x="22" y="31"/>
                  </a:cubicBezTo>
                  <a:cubicBezTo>
                    <a:pt x="25" y="29"/>
                    <a:pt x="29" y="28"/>
                    <a:pt x="30" y="24"/>
                  </a:cubicBezTo>
                  <a:cubicBezTo>
                    <a:pt x="32" y="22"/>
                    <a:pt x="29" y="20"/>
                    <a:pt x="30" y="19"/>
                  </a:cubicBezTo>
                  <a:cubicBezTo>
                    <a:pt x="33" y="12"/>
                    <a:pt x="32" y="7"/>
                    <a:pt x="39" y="3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94">
              <a:extLst>
                <a:ext uri="{FF2B5EF4-FFF2-40B4-BE49-F238E27FC236}">
                  <a16:creationId xmlns:a16="http://schemas.microsoft.com/office/drawing/2014/main" id="{500D59FC-BC24-B88A-91D1-12D3BB166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0" y="1860"/>
              <a:ext cx="169" cy="213"/>
            </a:xfrm>
            <a:custGeom>
              <a:avLst/>
              <a:gdLst>
                <a:gd name="T0" fmla="*/ 39 w 88"/>
                <a:gd name="T1" fmla="*/ 3 h 111"/>
                <a:gd name="T2" fmla="*/ 44 w 88"/>
                <a:gd name="T3" fmla="*/ 1 h 111"/>
                <a:gd name="T4" fmla="*/ 51 w 88"/>
                <a:gd name="T5" fmla="*/ 3 h 111"/>
                <a:gd name="T6" fmla="*/ 59 w 88"/>
                <a:gd name="T7" fmla="*/ 6 h 111"/>
                <a:gd name="T8" fmla="*/ 64 w 88"/>
                <a:gd name="T9" fmla="*/ 6 h 111"/>
                <a:gd name="T10" fmla="*/ 64 w 88"/>
                <a:gd name="T11" fmla="*/ 6 h 111"/>
                <a:gd name="T12" fmla="*/ 73 w 88"/>
                <a:gd name="T13" fmla="*/ 15 h 111"/>
                <a:gd name="T14" fmla="*/ 75 w 88"/>
                <a:gd name="T15" fmla="*/ 23 h 111"/>
                <a:gd name="T16" fmla="*/ 84 w 88"/>
                <a:gd name="T17" fmla="*/ 35 h 111"/>
                <a:gd name="T18" fmla="*/ 88 w 88"/>
                <a:gd name="T19" fmla="*/ 48 h 111"/>
                <a:gd name="T20" fmla="*/ 88 w 88"/>
                <a:gd name="T21" fmla="*/ 48 h 111"/>
                <a:gd name="T22" fmla="*/ 84 w 88"/>
                <a:gd name="T23" fmla="*/ 48 h 111"/>
                <a:gd name="T24" fmla="*/ 77 w 88"/>
                <a:gd name="T25" fmla="*/ 50 h 111"/>
                <a:gd name="T26" fmla="*/ 75 w 88"/>
                <a:gd name="T27" fmla="*/ 57 h 111"/>
                <a:gd name="T28" fmla="*/ 76 w 88"/>
                <a:gd name="T29" fmla="*/ 60 h 111"/>
                <a:gd name="T30" fmla="*/ 79 w 88"/>
                <a:gd name="T31" fmla="*/ 64 h 111"/>
                <a:gd name="T32" fmla="*/ 79 w 88"/>
                <a:gd name="T33" fmla="*/ 64 h 111"/>
                <a:gd name="T34" fmla="*/ 65 w 88"/>
                <a:gd name="T35" fmla="*/ 74 h 111"/>
                <a:gd name="T36" fmla="*/ 53 w 88"/>
                <a:gd name="T37" fmla="*/ 90 h 111"/>
                <a:gd name="T38" fmla="*/ 44 w 88"/>
                <a:gd name="T39" fmla="*/ 96 h 111"/>
                <a:gd name="T40" fmla="*/ 46 w 88"/>
                <a:gd name="T41" fmla="*/ 101 h 111"/>
                <a:gd name="T42" fmla="*/ 39 w 88"/>
                <a:gd name="T43" fmla="*/ 99 h 111"/>
                <a:gd name="T44" fmla="*/ 28 w 88"/>
                <a:gd name="T45" fmla="*/ 106 h 111"/>
                <a:gd name="T46" fmla="*/ 21 w 88"/>
                <a:gd name="T47" fmla="*/ 107 h 111"/>
                <a:gd name="T48" fmla="*/ 14 w 88"/>
                <a:gd name="T49" fmla="*/ 111 h 111"/>
                <a:gd name="T50" fmla="*/ 14 w 88"/>
                <a:gd name="T51" fmla="*/ 111 h 111"/>
                <a:gd name="T52" fmla="*/ 10 w 88"/>
                <a:gd name="T53" fmla="*/ 108 h 111"/>
                <a:gd name="T54" fmla="*/ 8 w 88"/>
                <a:gd name="T55" fmla="*/ 99 h 111"/>
                <a:gd name="T56" fmla="*/ 3 w 88"/>
                <a:gd name="T57" fmla="*/ 92 h 111"/>
                <a:gd name="T58" fmla="*/ 6 w 88"/>
                <a:gd name="T59" fmla="*/ 86 h 111"/>
                <a:gd name="T60" fmla="*/ 1 w 88"/>
                <a:gd name="T61" fmla="*/ 80 h 111"/>
                <a:gd name="T62" fmla="*/ 2 w 88"/>
                <a:gd name="T63" fmla="*/ 75 h 111"/>
                <a:gd name="T64" fmla="*/ 5 w 88"/>
                <a:gd name="T65" fmla="*/ 67 h 111"/>
                <a:gd name="T66" fmla="*/ 11 w 88"/>
                <a:gd name="T67" fmla="*/ 51 h 111"/>
                <a:gd name="T68" fmla="*/ 13 w 88"/>
                <a:gd name="T69" fmla="*/ 46 h 111"/>
                <a:gd name="T70" fmla="*/ 22 w 88"/>
                <a:gd name="T71" fmla="*/ 39 h 111"/>
                <a:gd name="T72" fmla="*/ 22 w 88"/>
                <a:gd name="T73" fmla="*/ 31 h 111"/>
                <a:gd name="T74" fmla="*/ 30 w 88"/>
                <a:gd name="T75" fmla="*/ 24 h 111"/>
                <a:gd name="T76" fmla="*/ 30 w 88"/>
                <a:gd name="T77" fmla="*/ 19 h 111"/>
                <a:gd name="T78" fmla="*/ 39 w 88"/>
                <a:gd name="T79" fmla="*/ 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8" h="111">
                  <a:moveTo>
                    <a:pt x="39" y="3"/>
                  </a:moveTo>
                  <a:cubicBezTo>
                    <a:pt x="41" y="3"/>
                    <a:pt x="42" y="3"/>
                    <a:pt x="44" y="1"/>
                  </a:cubicBezTo>
                  <a:cubicBezTo>
                    <a:pt x="47" y="0"/>
                    <a:pt x="49" y="1"/>
                    <a:pt x="51" y="3"/>
                  </a:cubicBezTo>
                  <a:cubicBezTo>
                    <a:pt x="54" y="4"/>
                    <a:pt x="56" y="5"/>
                    <a:pt x="59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7" y="11"/>
                    <a:pt x="68" y="12"/>
                    <a:pt x="73" y="15"/>
                  </a:cubicBezTo>
                  <a:cubicBezTo>
                    <a:pt x="76" y="16"/>
                    <a:pt x="75" y="20"/>
                    <a:pt x="75" y="23"/>
                  </a:cubicBezTo>
                  <a:cubicBezTo>
                    <a:pt x="75" y="28"/>
                    <a:pt x="81" y="32"/>
                    <a:pt x="84" y="35"/>
                  </a:cubicBezTo>
                  <a:cubicBezTo>
                    <a:pt x="88" y="40"/>
                    <a:pt x="88" y="42"/>
                    <a:pt x="88" y="48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1" y="49"/>
                    <a:pt x="79" y="48"/>
                    <a:pt x="77" y="50"/>
                  </a:cubicBezTo>
                  <a:cubicBezTo>
                    <a:pt x="75" y="51"/>
                    <a:pt x="75" y="54"/>
                    <a:pt x="75" y="57"/>
                  </a:cubicBezTo>
                  <a:cubicBezTo>
                    <a:pt x="75" y="58"/>
                    <a:pt x="75" y="59"/>
                    <a:pt x="76" y="60"/>
                  </a:cubicBezTo>
                  <a:cubicBezTo>
                    <a:pt x="78" y="61"/>
                    <a:pt x="78" y="62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76" y="66"/>
                    <a:pt x="65" y="72"/>
                    <a:pt x="65" y="74"/>
                  </a:cubicBezTo>
                  <a:cubicBezTo>
                    <a:pt x="65" y="82"/>
                    <a:pt x="56" y="84"/>
                    <a:pt x="53" y="90"/>
                  </a:cubicBezTo>
                  <a:cubicBezTo>
                    <a:pt x="49" y="95"/>
                    <a:pt x="49" y="95"/>
                    <a:pt x="44" y="96"/>
                  </a:cubicBezTo>
                  <a:cubicBezTo>
                    <a:pt x="44" y="97"/>
                    <a:pt x="46" y="100"/>
                    <a:pt x="46" y="101"/>
                  </a:cubicBezTo>
                  <a:cubicBezTo>
                    <a:pt x="42" y="102"/>
                    <a:pt x="41" y="99"/>
                    <a:pt x="39" y="99"/>
                  </a:cubicBezTo>
                  <a:cubicBezTo>
                    <a:pt x="35" y="100"/>
                    <a:pt x="30" y="104"/>
                    <a:pt x="28" y="106"/>
                  </a:cubicBezTo>
                  <a:cubicBezTo>
                    <a:pt x="26" y="109"/>
                    <a:pt x="24" y="107"/>
                    <a:pt x="21" y="107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10" y="108"/>
                    <a:pt x="10" y="108"/>
                    <a:pt x="10" y="108"/>
                  </a:cubicBezTo>
                  <a:cubicBezTo>
                    <a:pt x="7" y="106"/>
                    <a:pt x="8" y="102"/>
                    <a:pt x="8" y="99"/>
                  </a:cubicBezTo>
                  <a:cubicBezTo>
                    <a:pt x="7" y="96"/>
                    <a:pt x="3" y="95"/>
                    <a:pt x="3" y="92"/>
                  </a:cubicBezTo>
                  <a:cubicBezTo>
                    <a:pt x="3" y="90"/>
                    <a:pt x="6" y="88"/>
                    <a:pt x="6" y="86"/>
                  </a:cubicBezTo>
                  <a:cubicBezTo>
                    <a:pt x="6" y="82"/>
                    <a:pt x="5" y="82"/>
                    <a:pt x="1" y="80"/>
                  </a:cubicBezTo>
                  <a:cubicBezTo>
                    <a:pt x="0" y="78"/>
                    <a:pt x="1" y="77"/>
                    <a:pt x="2" y="75"/>
                  </a:cubicBezTo>
                  <a:cubicBezTo>
                    <a:pt x="5" y="74"/>
                    <a:pt x="5" y="70"/>
                    <a:pt x="5" y="67"/>
                  </a:cubicBezTo>
                  <a:cubicBezTo>
                    <a:pt x="7" y="62"/>
                    <a:pt x="8" y="56"/>
                    <a:pt x="11" y="51"/>
                  </a:cubicBezTo>
                  <a:cubicBezTo>
                    <a:pt x="11" y="49"/>
                    <a:pt x="13" y="48"/>
                    <a:pt x="13" y="46"/>
                  </a:cubicBezTo>
                  <a:cubicBezTo>
                    <a:pt x="11" y="43"/>
                    <a:pt x="20" y="41"/>
                    <a:pt x="22" y="39"/>
                  </a:cubicBezTo>
                  <a:cubicBezTo>
                    <a:pt x="24" y="37"/>
                    <a:pt x="19" y="34"/>
                    <a:pt x="22" y="31"/>
                  </a:cubicBezTo>
                  <a:cubicBezTo>
                    <a:pt x="25" y="29"/>
                    <a:pt x="29" y="28"/>
                    <a:pt x="30" y="24"/>
                  </a:cubicBezTo>
                  <a:cubicBezTo>
                    <a:pt x="32" y="22"/>
                    <a:pt x="29" y="20"/>
                    <a:pt x="30" y="19"/>
                  </a:cubicBezTo>
                  <a:cubicBezTo>
                    <a:pt x="33" y="12"/>
                    <a:pt x="32" y="7"/>
                    <a:pt x="39" y="3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95">
              <a:extLst>
                <a:ext uri="{FF2B5EF4-FFF2-40B4-BE49-F238E27FC236}">
                  <a16:creationId xmlns:a16="http://schemas.microsoft.com/office/drawing/2014/main" id="{16B67BA8-3646-1C1C-25CF-E7DD75785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1" y="1435"/>
              <a:ext cx="222" cy="212"/>
            </a:xfrm>
            <a:custGeom>
              <a:avLst/>
              <a:gdLst>
                <a:gd name="T0" fmla="*/ 64 w 116"/>
                <a:gd name="T1" fmla="*/ 103 h 110"/>
                <a:gd name="T2" fmla="*/ 66 w 116"/>
                <a:gd name="T3" fmla="*/ 102 h 110"/>
                <a:gd name="T4" fmla="*/ 67 w 116"/>
                <a:gd name="T5" fmla="*/ 98 h 110"/>
                <a:gd name="T6" fmla="*/ 71 w 116"/>
                <a:gd name="T7" fmla="*/ 95 h 110"/>
                <a:gd name="T8" fmla="*/ 78 w 116"/>
                <a:gd name="T9" fmla="*/ 92 h 110"/>
                <a:gd name="T10" fmla="*/ 87 w 116"/>
                <a:gd name="T11" fmla="*/ 96 h 110"/>
                <a:gd name="T12" fmla="*/ 100 w 116"/>
                <a:gd name="T13" fmla="*/ 107 h 110"/>
                <a:gd name="T14" fmla="*/ 108 w 116"/>
                <a:gd name="T15" fmla="*/ 103 h 110"/>
                <a:gd name="T16" fmla="*/ 107 w 116"/>
                <a:gd name="T17" fmla="*/ 95 h 110"/>
                <a:gd name="T18" fmla="*/ 113 w 116"/>
                <a:gd name="T19" fmla="*/ 98 h 110"/>
                <a:gd name="T20" fmla="*/ 114 w 116"/>
                <a:gd name="T21" fmla="*/ 88 h 110"/>
                <a:gd name="T22" fmla="*/ 111 w 116"/>
                <a:gd name="T23" fmla="*/ 78 h 110"/>
                <a:gd name="T24" fmla="*/ 106 w 116"/>
                <a:gd name="T25" fmla="*/ 75 h 110"/>
                <a:gd name="T26" fmla="*/ 102 w 116"/>
                <a:gd name="T27" fmla="*/ 64 h 110"/>
                <a:gd name="T28" fmla="*/ 106 w 116"/>
                <a:gd name="T29" fmla="*/ 61 h 110"/>
                <a:gd name="T30" fmla="*/ 111 w 116"/>
                <a:gd name="T31" fmla="*/ 52 h 110"/>
                <a:gd name="T32" fmla="*/ 111 w 116"/>
                <a:gd name="T33" fmla="*/ 52 h 110"/>
                <a:gd name="T34" fmla="*/ 89 w 116"/>
                <a:gd name="T35" fmla="*/ 8 h 110"/>
                <a:gd name="T36" fmla="*/ 89 w 116"/>
                <a:gd name="T37" fmla="*/ 8 h 110"/>
                <a:gd name="T38" fmla="*/ 76 w 116"/>
                <a:gd name="T39" fmla="*/ 0 h 110"/>
                <a:gd name="T40" fmla="*/ 76 w 116"/>
                <a:gd name="T41" fmla="*/ 0 h 110"/>
                <a:gd name="T42" fmla="*/ 61 w 116"/>
                <a:gd name="T43" fmla="*/ 13 h 110"/>
                <a:gd name="T44" fmla="*/ 32 w 116"/>
                <a:gd name="T45" fmla="*/ 19 h 110"/>
                <a:gd name="T46" fmla="*/ 26 w 116"/>
                <a:gd name="T47" fmla="*/ 16 h 110"/>
                <a:gd name="T48" fmla="*/ 17 w 116"/>
                <a:gd name="T49" fmla="*/ 17 h 110"/>
                <a:gd name="T50" fmla="*/ 0 w 116"/>
                <a:gd name="T51" fmla="*/ 18 h 110"/>
                <a:gd name="T52" fmla="*/ 0 w 116"/>
                <a:gd name="T53" fmla="*/ 18 h 110"/>
                <a:gd name="T54" fmla="*/ 4 w 116"/>
                <a:gd name="T55" fmla="*/ 26 h 110"/>
                <a:gd name="T56" fmla="*/ 5 w 116"/>
                <a:gd name="T57" fmla="*/ 36 h 110"/>
                <a:gd name="T58" fmla="*/ 1 w 116"/>
                <a:gd name="T59" fmla="*/ 44 h 110"/>
                <a:gd name="T60" fmla="*/ 16 w 116"/>
                <a:gd name="T61" fmla="*/ 45 h 110"/>
                <a:gd name="T62" fmla="*/ 28 w 116"/>
                <a:gd name="T63" fmla="*/ 47 h 110"/>
                <a:gd name="T64" fmla="*/ 36 w 116"/>
                <a:gd name="T65" fmla="*/ 57 h 110"/>
                <a:gd name="T66" fmla="*/ 28 w 116"/>
                <a:gd name="T67" fmla="*/ 68 h 110"/>
                <a:gd name="T68" fmla="*/ 21 w 116"/>
                <a:gd name="T69" fmla="*/ 74 h 110"/>
                <a:gd name="T70" fmla="*/ 21 w 116"/>
                <a:gd name="T71" fmla="*/ 80 h 110"/>
                <a:gd name="T72" fmla="*/ 23 w 116"/>
                <a:gd name="T73" fmla="*/ 89 h 110"/>
                <a:gd name="T74" fmla="*/ 22 w 116"/>
                <a:gd name="T75" fmla="*/ 96 h 110"/>
                <a:gd name="T76" fmla="*/ 22 w 116"/>
                <a:gd name="T77" fmla="*/ 96 h 110"/>
                <a:gd name="T78" fmla="*/ 27 w 116"/>
                <a:gd name="T79" fmla="*/ 96 h 110"/>
                <a:gd name="T80" fmla="*/ 30 w 116"/>
                <a:gd name="T81" fmla="*/ 99 h 110"/>
                <a:gd name="T82" fmla="*/ 38 w 116"/>
                <a:gd name="T83" fmla="*/ 99 h 110"/>
                <a:gd name="T84" fmla="*/ 42 w 116"/>
                <a:gd name="T85" fmla="*/ 100 h 110"/>
                <a:gd name="T86" fmla="*/ 45 w 116"/>
                <a:gd name="T87" fmla="*/ 104 h 110"/>
                <a:gd name="T88" fmla="*/ 52 w 116"/>
                <a:gd name="T89" fmla="*/ 107 h 110"/>
                <a:gd name="T90" fmla="*/ 58 w 116"/>
                <a:gd name="T91" fmla="*/ 110 h 110"/>
                <a:gd name="T92" fmla="*/ 61 w 116"/>
                <a:gd name="T93" fmla="*/ 105 h 110"/>
                <a:gd name="T94" fmla="*/ 64 w 116"/>
                <a:gd name="T95" fmla="*/ 103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6" h="110">
                  <a:moveTo>
                    <a:pt x="64" y="103"/>
                  </a:moveTo>
                  <a:cubicBezTo>
                    <a:pt x="65" y="103"/>
                    <a:pt x="65" y="102"/>
                    <a:pt x="66" y="102"/>
                  </a:cubicBezTo>
                  <a:cubicBezTo>
                    <a:pt x="67" y="101"/>
                    <a:pt x="66" y="99"/>
                    <a:pt x="67" y="98"/>
                  </a:cubicBezTo>
                  <a:cubicBezTo>
                    <a:pt x="68" y="96"/>
                    <a:pt x="70" y="96"/>
                    <a:pt x="71" y="95"/>
                  </a:cubicBezTo>
                  <a:cubicBezTo>
                    <a:pt x="72" y="94"/>
                    <a:pt x="76" y="94"/>
                    <a:pt x="78" y="92"/>
                  </a:cubicBezTo>
                  <a:cubicBezTo>
                    <a:pt x="84" y="90"/>
                    <a:pt x="82" y="89"/>
                    <a:pt x="87" y="96"/>
                  </a:cubicBezTo>
                  <a:cubicBezTo>
                    <a:pt x="92" y="100"/>
                    <a:pt x="92" y="108"/>
                    <a:pt x="100" y="107"/>
                  </a:cubicBezTo>
                  <a:cubicBezTo>
                    <a:pt x="103" y="107"/>
                    <a:pt x="106" y="105"/>
                    <a:pt x="108" y="103"/>
                  </a:cubicBezTo>
                  <a:cubicBezTo>
                    <a:pt x="108" y="100"/>
                    <a:pt x="107" y="97"/>
                    <a:pt x="107" y="95"/>
                  </a:cubicBezTo>
                  <a:cubicBezTo>
                    <a:pt x="108" y="94"/>
                    <a:pt x="112" y="97"/>
                    <a:pt x="113" y="98"/>
                  </a:cubicBezTo>
                  <a:cubicBezTo>
                    <a:pt x="116" y="99"/>
                    <a:pt x="114" y="89"/>
                    <a:pt x="114" y="88"/>
                  </a:cubicBezTo>
                  <a:cubicBezTo>
                    <a:pt x="113" y="84"/>
                    <a:pt x="114" y="81"/>
                    <a:pt x="111" y="78"/>
                  </a:cubicBezTo>
                  <a:cubicBezTo>
                    <a:pt x="110" y="78"/>
                    <a:pt x="105" y="77"/>
                    <a:pt x="106" y="75"/>
                  </a:cubicBezTo>
                  <a:cubicBezTo>
                    <a:pt x="108" y="70"/>
                    <a:pt x="103" y="68"/>
                    <a:pt x="102" y="64"/>
                  </a:cubicBezTo>
                  <a:cubicBezTo>
                    <a:pt x="102" y="63"/>
                    <a:pt x="105" y="61"/>
                    <a:pt x="106" y="61"/>
                  </a:cubicBezTo>
                  <a:cubicBezTo>
                    <a:pt x="108" y="59"/>
                    <a:pt x="109" y="54"/>
                    <a:pt x="111" y="52"/>
                  </a:cubicBezTo>
                  <a:cubicBezTo>
                    <a:pt x="111" y="52"/>
                    <a:pt x="111" y="52"/>
                    <a:pt x="111" y="52"/>
                  </a:cubicBezTo>
                  <a:cubicBezTo>
                    <a:pt x="89" y="38"/>
                    <a:pt x="68" y="8"/>
                    <a:pt x="89" y="8"/>
                  </a:cubicBezTo>
                  <a:cubicBezTo>
                    <a:pt x="89" y="8"/>
                    <a:pt x="89" y="8"/>
                    <a:pt x="89" y="8"/>
                  </a:cubicBezTo>
                  <a:cubicBezTo>
                    <a:pt x="80" y="8"/>
                    <a:pt x="76" y="11"/>
                    <a:pt x="76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65" y="0"/>
                    <a:pt x="67" y="4"/>
                    <a:pt x="61" y="13"/>
                  </a:cubicBezTo>
                  <a:cubicBezTo>
                    <a:pt x="57" y="20"/>
                    <a:pt x="39" y="21"/>
                    <a:pt x="32" y="19"/>
                  </a:cubicBezTo>
                  <a:cubicBezTo>
                    <a:pt x="29" y="20"/>
                    <a:pt x="28" y="16"/>
                    <a:pt x="26" y="16"/>
                  </a:cubicBezTo>
                  <a:cubicBezTo>
                    <a:pt x="23" y="15"/>
                    <a:pt x="20" y="17"/>
                    <a:pt x="17" y="17"/>
                  </a:cubicBezTo>
                  <a:cubicBezTo>
                    <a:pt x="12" y="17"/>
                    <a:pt x="5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7" y="30"/>
                    <a:pt x="4" y="32"/>
                    <a:pt x="5" y="36"/>
                  </a:cubicBezTo>
                  <a:cubicBezTo>
                    <a:pt x="5" y="40"/>
                    <a:pt x="1" y="41"/>
                    <a:pt x="1" y="44"/>
                  </a:cubicBezTo>
                  <a:cubicBezTo>
                    <a:pt x="3" y="45"/>
                    <a:pt x="14" y="45"/>
                    <a:pt x="16" y="45"/>
                  </a:cubicBezTo>
                  <a:cubicBezTo>
                    <a:pt x="20" y="45"/>
                    <a:pt x="26" y="45"/>
                    <a:pt x="28" y="47"/>
                  </a:cubicBezTo>
                  <a:cubicBezTo>
                    <a:pt x="31" y="49"/>
                    <a:pt x="36" y="54"/>
                    <a:pt x="36" y="57"/>
                  </a:cubicBezTo>
                  <a:cubicBezTo>
                    <a:pt x="36" y="62"/>
                    <a:pt x="30" y="64"/>
                    <a:pt x="28" y="68"/>
                  </a:cubicBezTo>
                  <a:cubicBezTo>
                    <a:pt x="26" y="71"/>
                    <a:pt x="22" y="71"/>
                    <a:pt x="21" y="74"/>
                  </a:cubicBezTo>
                  <a:cubicBezTo>
                    <a:pt x="20" y="76"/>
                    <a:pt x="21" y="78"/>
                    <a:pt x="21" y="80"/>
                  </a:cubicBezTo>
                  <a:cubicBezTo>
                    <a:pt x="22" y="83"/>
                    <a:pt x="22" y="86"/>
                    <a:pt x="23" y="89"/>
                  </a:cubicBezTo>
                  <a:cubicBezTo>
                    <a:pt x="23" y="92"/>
                    <a:pt x="22" y="94"/>
                    <a:pt x="22" y="96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23" y="96"/>
                    <a:pt x="26" y="96"/>
                    <a:pt x="27" y="96"/>
                  </a:cubicBezTo>
                  <a:cubicBezTo>
                    <a:pt x="28" y="97"/>
                    <a:pt x="29" y="98"/>
                    <a:pt x="30" y="99"/>
                  </a:cubicBezTo>
                  <a:cubicBezTo>
                    <a:pt x="33" y="99"/>
                    <a:pt x="36" y="97"/>
                    <a:pt x="38" y="99"/>
                  </a:cubicBezTo>
                  <a:cubicBezTo>
                    <a:pt x="40" y="100"/>
                    <a:pt x="39" y="100"/>
                    <a:pt x="42" y="100"/>
                  </a:cubicBezTo>
                  <a:cubicBezTo>
                    <a:pt x="47" y="100"/>
                    <a:pt x="44" y="101"/>
                    <a:pt x="45" y="104"/>
                  </a:cubicBezTo>
                  <a:cubicBezTo>
                    <a:pt x="46" y="105"/>
                    <a:pt x="51" y="107"/>
                    <a:pt x="52" y="107"/>
                  </a:cubicBezTo>
                  <a:cubicBezTo>
                    <a:pt x="58" y="110"/>
                    <a:pt x="58" y="110"/>
                    <a:pt x="58" y="110"/>
                  </a:cubicBezTo>
                  <a:cubicBezTo>
                    <a:pt x="59" y="108"/>
                    <a:pt x="60" y="107"/>
                    <a:pt x="61" y="105"/>
                  </a:cubicBezTo>
                  <a:cubicBezTo>
                    <a:pt x="62" y="104"/>
                    <a:pt x="63" y="104"/>
                    <a:pt x="64" y="103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96">
              <a:extLst>
                <a:ext uri="{FF2B5EF4-FFF2-40B4-BE49-F238E27FC236}">
                  <a16:creationId xmlns:a16="http://schemas.microsoft.com/office/drawing/2014/main" id="{33CB9864-B596-44B2-DA42-8DA712696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1" y="1435"/>
              <a:ext cx="222" cy="212"/>
            </a:xfrm>
            <a:custGeom>
              <a:avLst/>
              <a:gdLst>
                <a:gd name="T0" fmla="*/ 64 w 116"/>
                <a:gd name="T1" fmla="*/ 103 h 110"/>
                <a:gd name="T2" fmla="*/ 66 w 116"/>
                <a:gd name="T3" fmla="*/ 102 h 110"/>
                <a:gd name="T4" fmla="*/ 67 w 116"/>
                <a:gd name="T5" fmla="*/ 98 h 110"/>
                <a:gd name="T6" fmla="*/ 71 w 116"/>
                <a:gd name="T7" fmla="*/ 95 h 110"/>
                <a:gd name="T8" fmla="*/ 78 w 116"/>
                <a:gd name="T9" fmla="*/ 92 h 110"/>
                <a:gd name="T10" fmla="*/ 87 w 116"/>
                <a:gd name="T11" fmla="*/ 96 h 110"/>
                <a:gd name="T12" fmla="*/ 100 w 116"/>
                <a:gd name="T13" fmla="*/ 107 h 110"/>
                <a:gd name="T14" fmla="*/ 108 w 116"/>
                <a:gd name="T15" fmla="*/ 103 h 110"/>
                <a:gd name="T16" fmla="*/ 107 w 116"/>
                <a:gd name="T17" fmla="*/ 95 h 110"/>
                <a:gd name="T18" fmla="*/ 113 w 116"/>
                <a:gd name="T19" fmla="*/ 98 h 110"/>
                <a:gd name="T20" fmla="*/ 114 w 116"/>
                <a:gd name="T21" fmla="*/ 88 h 110"/>
                <a:gd name="T22" fmla="*/ 111 w 116"/>
                <a:gd name="T23" fmla="*/ 78 h 110"/>
                <a:gd name="T24" fmla="*/ 106 w 116"/>
                <a:gd name="T25" fmla="*/ 75 h 110"/>
                <a:gd name="T26" fmla="*/ 102 w 116"/>
                <a:gd name="T27" fmla="*/ 64 h 110"/>
                <a:gd name="T28" fmla="*/ 106 w 116"/>
                <a:gd name="T29" fmla="*/ 61 h 110"/>
                <a:gd name="T30" fmla="*/ 111 w 116"/>
                <a:gd name="T31" fmla="*/ 52 h 110"/>
                <a:gd name="T32" fmla="*/ 111 w 116"/>
                <a:gd name="T33" fmla="*/ 52 h 110"/>
                <a:gd name="T34" fmla="*/ 89 w 116"/>
                <a:gd name="T35" fmla="*/ 8 h 110"/>
                <a:gd name="T36" fmla="*/ 89 w 116"/>
                <a:gd name="T37" fmla="*/ 8 h 110"/>
                <a:gd name="T38" fmla="*/ 76 w 116"/>
                <a:gd name="T39" fmla="*/ 0 h 110"/>
                <a:gd name="T40" fmla="*/ 76 w 116"/>
                <a:gd name="T41" fmla="*/ 0 h 110"/>
                <a:gd name="T42" fmla="*/ 61 w 116"/>
                <a:gd name="T43" fmla="*/ 13 h 110"/>
                <a:gd name="T44" fmla="*/ 32 w 116"/>
                <a:gd name="T45" fmla="*/ 19 h 110"/>
                <a:gd name="T46" fmla="*/ 26 w 116"/>
                <a:gd name="T47" fmla="*/ 16 h 110"/>
                <a:gd name="T48" fmla="*/ 17 w 116"/>
                <a:gd name="T49" fmla="*/ 17 h 110"/>
                <a:gd name="T50" fmla="*/ 0 w 116"/>
                <a:gd name="T51" fmla="*/ 18 h 110"/>
                <a:gd name="T52" fmla="*/ 0 w 116"/>
                <a:gd name="T53" fmla="*/ 18 h 110"/>
                <a:gd name="T54" fmla="*/ 4 w 116"/>
                <a:gd name="T55" fmla="*/ 26 h 110"/>
                <a:gd name="T56" fmla="*/ 5 w 116"/>
                <a:gd name="T57" fmla="*/ 36 h 110"/>
                <a:gd name="T58" fmla="*/ 1 w 116"/>
                <a:gd name="T59" fmla="*/ 44 h 110"/>
                <a:gd name="T60" fmla="*/ 16 w 116"/>
                <a:gd name="T61" fmla="*/ 45 h 110"/>
                <a:gd name="T62" fmla="*/ 28 w 116"/>
                <a:gd name="T63" fmla="*/ 47 h 110"/>
                <a:gd name="T64" fmla="*/ 36 w 116"/>
                <a:gd name="T65" fmla="*/ 57 h 110"/>
                <a:gd name="T66" fmla="*/ 28 w 116"/>
                <a:gd name="T67" fmla="*/ 68 h 110"/>
                <a:gd name="T68" fmla="*/ 21 w 116"/>
                <a:gd name="T69" fmla="*/ 74 h 110"/>
                <a:gd name="T70" fmla="*/ 21 w 116"/>
                <a:gd name="T71" fmla="*/ 80 h 110"/>
                <a:gd name="T72" fmla="*/ 23 w 116"/>
                <a:gd name="T73" fmla="*/ 89 h 110"/>
                <a:gd name="T74" fmla="*/ 22 w 116"/>
                <a:gd name="T75" fmla="*/ 96 h 110"/>
                <a:gd name="T76" fmla="*/ 22 w 116"/>
                <a:gd name="T77" fmla="*/ 96 h 110"/>
                <a:gd name="T78" fmla="*/ 27 w 116"/>
                <a:gd name="T79" fmla="*/ 96 h 110"/>
                <a:gd name="T80" fmla="*/ 30 w 116"/>
                <a:gd name="T81" fmla="*/ 99 h 110"/>
                <a:gd name="T82" fmla="*/ 38 w 116"/>
                <a:gd name="T83" fmla="*/ 99 h 110"/>
                <a:gd name="T84" fmla="*/ 42 w 116"/>
                <a:gd name="T85" fmla="*/ 100 h 110"/>
                <a:gd name="T86" fmla="*/ 45 w 116"/>
                <a:gd name="T87" fmla="*/ 104 h 110"/>
                <a:gd name="T88" fmla="*/ 52 w 116"/>
                <a:gd name="T89" fmla="*/ 107 h 110"/>
                <a:gd name="T90" fmla="*/ 58 w 116"/>
                <a:gd name="T91" fmla="*/ 110 h 110"/>
                <a:gd name="T92" fmla="*/ 61 w 116"/>
                <a:gd name="T93" fmla="*/ 105 h 110"/>
                <a:gd name="T94" fmla="*/ 64 w 116"/>
                <a:gd name="T95" fmla="*/ 103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6" h="110">
                  <a:moveTo>
                    <a:pt x="64" y="103"/>
                  </a:moveTo>
                  <a:cubicBezTo>
                    <a:pt x="65" y="103"/>
                    <a:pt x="65" y="102"/>
                    <a:pt x="66" y="102"/>
                  </a:cubicBezTo>
                  <a:cubicBezTo>
                    <a:pt x="67" y="101"/>
                    <a:pt x="66" y="99"/>
                    <a:pt x="67" y="98"/>
                  </a:cubicBezTo>
                  <a:cubicBezTo>
                    <a:pt x="68" y="96"/>
                    <a:pt x="70" y="96"/>
                    <a:pt x="71" y="95"/>
                  </a:cubicBezTo>
                  <a:cubicBezTo>
                    <a:pt x="72" y="94"/>
                    <a:pt x="76" y="94"/>
                    <a:pt x="78" y="92"/>
                  </a:cubicBezTo>
                  <a:cubicBezTo>
                    <a:pt x="84" y="90"/>
                    <a:pt x="82" y="89"/>
                    <a:pt x="87" y="96"/>
                  </a:cubicBezTo>
                  <a:cubicBezTo>
                    <a:pt x="92" y="100"/>
                    <a:pt x="92" y="108"/>
                    <a:pt x="100" y="107"/>
                  </a:cubicBezTo>
                  <a:cubicBezTo>
                    <a:pt x="103" y="107"/>
                    <a:pt x="106" y="105"/>
                    <a:pt x="108" y="103"/>
                  </a:cubicBezTo>
                  <a:cubicBezTo>
                    <a:pt x="108" y="100"/>
                    <a:pt x="107" y="97"/>
                    <a:pt x="107" y="95"/>
                  </a:cubicBezTo>
                  <a:cubicBezTo>
                    <a:pt x="108" y="94"/>
                    <a:pt x="112" y="97"/>
                    <a:pt x="113" y="98"/>
                  </a:cubicBezTo>
                  <a:cubicBezTo>
                    <a:pt x="116" y="99"/>
                    <a:pt x="114" y="89"/>
                    <a:pt x="114" y="88"/>
                  </a:cubicBezTo>
                  <a:cubicBezTo>
                    <a:pt x="113" y="84"/>
                    <a:pt x="114" y="81"/>
                    <a:pt x="111" y="78"/>
                  </a:cubicBezTo>
                  <a:cubicBezTo>
                    <a:pt x="110" y="78"/>
                    <a:pt x="105" y="77"/>
                    <a:pt x="106" y="75"/>
                  </a:cubicBezTo>
                  <a:cubicBezTo>
                    <a:pt x="108" y="70"/>
                    <a:pt x="103" y="68"/>
                    <a:pt x="102" y="64"/>
                  </a:cubicBezTo>
                  <a:cubicBezTo>
                    <a:pt x="102" y="63"/>
                    <a:pt x="105" y="61"/>
                    <a:pt x="106" y="61"/>
                  </a:cubicBezTo>
                  <a:cubicBezTo>
                    <a:pt x="108" y="59"/>
                    <a:pt x="109" y="54"/>
                    <a:pt x="111" y="52"/>
                  </a:cubicBezTo>
                  <a:cubicBezTo>
                    <a:pt x="111" y="52"/>
                    <a:pt x="111" y="52"/>
                    <a:pt x="111" y="52"/>
                  </a:cubicBezTo>
                  <a:cubicBezTo>
                    <a:pt x="89" y="38"/>
                    <a:pt x="68" y="8"/>
                    <a:pt x="89" y="8"/>
                  </a:cubicBezTo>
                  <a:cubicBezTo>
                    <a:pt x="89" y="8"/>
                    <a:pt x="89" y="8"/>
                    <a:pt x="89" y="8"/>
                  </a:cubicBezTo>
                  <a:cubicBezTo>
                    <a:pt x="80" y="8"/>
                    <a:pt x="76" y="11"/>
                    <a:pt x="76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65" y="0"/>
                    <a:pt x="67" y="4"/>
                    <a:pt x="61" y="13"/>
                  </a:cubicBezTo>
                  <a:cubicBezTo>
                    <a:pt x="57" y="20"/>
                    <a:pt x="39" y="21"/>
                    <a:pt x="32" y="19"/>
                  </a:cubicBezTo>
                  <a:cubicBezTo>
                    <a:pt x="29" y="20"/>
                    <a:pt x="28" y="16"/>
                    <a:pt x="26" y="16"/>
                  </a:cubicBezTo>
                  <a:cubicBezTo>
                    <a:pt x="23" y="15"/>
                    <a:pt x="20" y="17"/>
                    <a:pt x="17" y="17"/>
                  </a:cubicBezTo>
                  <a:cubicBezTo>
                    <a:pt x="12" y="17"/>
                    <a:pt x="5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7" y="30"/>
                    <a:pt x="4" y="32"/>
                    <a:pt x="5" y="36"/>
                  </a:cubicBezTo>
                  <a:cubicBezTo>
                    <a:pt x="5" y="40"/>
                    <a:pt x="1" y="41"/>
                    <a:pt x="1" y="44"/>
                  </a:cubicBezTo>
                  <a:cubicBezTo>
                    <a:pt x="3" y="45"/>
                    <a:pt x="14" y="45"/>
                    <a:pt x="16" y="45"/>
                  </a:cubicBezTo>
                  <a:cubicBezTo>
                    <a:pt x="20" y="45"/>
                    <a:pt x="26" y="45"/>
                    <a:pt x="28" y="47"/>
                  </a:cubicBezTo>
                  <a:cubicBezTo>
                    <a:pt x="31" y="49"/>
                    <a:pt x="36" y="54"/>
                    <a:pt x="36" y="57"/>
                  </a:cubicBezTo>
                  <a:cubicBezTo>
                    <a:pt x="36" y="62"/>
                    <a:pt x="30" y="64"/>
                    <a:pt x="28" y="68"/>
                  </a:cubicBezTo>
                  <a:cubicBezTo>
                    <a:pt x="26" y="71"/>
                    <a:pt x="22" y="71"/>
                    <a:pt x="21" y="74"/>
                  </a:cubicBezTo>
                  <a:cubicBezTo>
                    <a:pt x="20" y="76"/>
                    <a:pt x="21" y="78"/>
                    <a:pt x="21" y="80"/>
                  </a:cubicBezTo>
                  <a:cubicBezTo>
                    <a:pt x="22" y="83"/>
                    <a:pt x="22" y="86"/>
                    <a:pt x="23" y="89"/>
                  </a:cubicBezTo>
                  <a:cubicBezTo>
                    <a:pt x="23" y="92"/>
                    <a:pt x="22" y="94"/>
                    <a:pt x="22" y="96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23" y="96"/>
                    <a:pt x="26" y="96"/>
                    <a:pt x="27" y="96"/>
                  </a:cubicBezTo>
                  <a:cubicBezTo>
                    <a:pt x="28" y="97"/>
                    <a:pt x="29" y="98"/>
                    <a:pt x="30" y="99"/>
                  </a:cubicBezTo>
                  <a:cubicBezTo>
                    <a:pt x="33" y="99"/>
                    <a:pt x="36" y="97"/>
                    <a:pt x="38" y="99"/>
                  </a:cubicBezTo>
                  <a:cubicBezTo>
                    <a:pt x="40" y="100"/>
                    <a:pt x="39" y="100"/>
                    <a:pt x="42" y="100"/>
                  </a:cubicBezTo>
                  <a:cubicBezTo>
                    <a:pt x="47" y="100"/>
                    <a:pt x="44" y="101"/>
                    <a:pt x="45" y="104"/>
                  </a:cubicBezTo>
                  <a:cubicBezTo>
                    <a:pt x="46" y="105"/>
                    <a:pt x="51" y="107"/>
                    <a:pt x="52" y="107"/>
                  </a:cubicBezTo>
                  <a:cubicBezTo>
                    <a:pt x="58" y="110"/>
                    <a:pt x="58" y="110"/>
                    <a:pt x="58" y="110"/>
                  </a:cubicBezTo>
                  <a:cubicBezTo>
                    <a:pt x="59" y="108"/>
                    <a:pt x="60" y="107"/>
                    <a:pt x="61" y="105"/>
                  </a:cubicBezTo>
                  <a:cubicBezTo>
                    <a:pt x="62" y="104"/>
                    <a:pt x="63" y="104"/>
                    <a:pt x="64" y="103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97">
              <a:extLst>
                <a:ext uri="{FF2B5EF4-FFF2-40B4-BE49-F238E27FC236}">
                  <a16:creationId xmlns:a16="http://schemas.microsoft.com/office/drawing/2014/main" id="{582D0A39-4D2A-6F27-70C9-A0716E92C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" y="1622"/>
              <a:ext cx="282" cy="336"/>
            </a:xfrm>
            <a:custGeom>
              <a:avLst/>
              <a:gdLst>
                <a:gd name="T0" fmla="*/ 89 w 147"/>
                <a:gd name="T1" fmla="*/ 13 h 175"/>
                <a:gd name="T2" fmla="*/ 96 w 147"/>
                <a:gd name="T3" fmla="*/ 21 h 175"/>
                <a:gd name="T4" fmla="*/ 93 w 147"/>
                <a:gd name="T5" fmla="*/ 29 h 175"/>
                <a:gd name="T6" fmla="*/ 108 w 147"/>
                <a:gd name="T7" fmla="*/ 30 h 175"/>
                <a:gd name="T8" fmla="*/ 102 w 147"/>
                <a:gd name="T9" fmla="*/ 39 h 175"/>
                <a:gd name="T10" fmla="*/ 99 w 147"/>
                <a:gd name="T11" fmla="*/ 59 h 175"/>
                <a:gd name="T12" fmla="*/ 102 w 147"/>
                <a:gd name="T13" fmla="*/ 74 h 175"/>
                <a:gd name="T14" fmla="*/ 123 w 147"/>
                <a:gd name="T15" fmla="*/ 77 h 175"/>
                <a:gd name="T16" fmla="*/ 136 w 147"/>
                <a:gd name="T17" fmla="*/ 85 h 175"/>
                <a:gd name="T18" fmla="*/ 146 w 147"/>
                <a:gd name="T19" fmla="*/ 98 h 175"/>
                <a:gd name="T20" fmla="*/ 134 w 147"/>
                <a:gd name="T21" fmla="*/ 109 h 175"/>
                <a:gd name="T22" fmla="*/ 134 w 147"/>
                <a:gd name="T23" fmla="*/ 123 h 175"/>
                <a:gd name="T24" fmla="*/ 134 w 147"/>
                <a:gd name="T25" fmla="*/ 133 h 175"/>
                <a:gd name="T26" fmla="*/ 115 w 147"/>
                <a:gd name="T27" fmla="*/ 145 h 175"/>
                <a:gd name="T28" fmla="*/ 110 w 147"/>
                <a:gd name="T29" fmla="*/ 159 h 175"/>
                <a:gd name="T30" fmla="*/ 88 w 147"/>
                <a:gd name="T31" fmla="*/ 161 h 175"/>
                <a:gd name="T32" fmla="*/ 79 w 147"/>
                <a:gd name="T33" fmla="*/ 162 h 175"/>
                <a:gd name="T34" fmla="*/ 60 w 147"/>
                <a:gd name="T35" fmla="*/ 168 h 175"/>
                <a:gd name="T36" fmla="*/ 23 w 147"/>
                <a:gd name="T37" fmla="*/ 171 h 175"/>
                <a:gd name="T38" fmla="*/ 20 w 147"/>
                <a:gd name="T39" fmla="*/ 159 h 175"/>
                <a:gd name="T40" fmla="*/ 9 w 147"/>
                <a:gd name="T41" fmla="*/ 139 h 175"/>
                <a:gd name="T42" fmla="*/ 0 w 147"/>
                <a:gd name="T43" fmla="*/ 130 h 175"/>
                <a:gd name="T44" fmla="*/ 17 w 147"/>
                <a:gd name="T45" fmla="*/ 111 h 175"/>
                <a:gd name="T46" fmla="*/ 15 w 147"/>
                <a:gd name="T47" fmla="*/ 95 h 175"/>
                <a:gd name="T48" fmla="*/ 16 w 147"/>
                <a:gd name="T49" fmla="*/ 79 h 175"/>
                <a:gd name="T50" fmla="*/ 11 w 147"/>
                <a:gd name="T51" fmla="*/ 64 h 175"/>
                <a:gd name="T52" fmla="*/ 6 w 147"/>
                <a:gd name="T53" fmla="*/ 61 h 175"/>
                <a:gd name="T54" fmla="*/ 25 w 147"/>
                <a:gd name="T55" fmla="*/ 58 h 175"/>
                <a:gd name="T56" fmla="*/ 35 w 147"/>
                <a:gd name="T57" fmla="*/ 34 h 175"/>
                <a:gd name="T58" fmla="*/ 25 w 147"/>
                <a:gd name="T59" fmla="*/ 20 h 175"/>
                <a:gd name="T60" fmla="*/ 37 w 147"/>
                <a:gd name="T61" fmla="*/ 5 h 175"/>
                <a:gd name="T62" fmla="*/ 44 w 147"/>
                <a:gd name="T63" fmla="*/ 4 h 175"/>
                <a:gd name="T64" fmla="*/ 47 w 147"/>
                <a:gd name="T65" fmla="*/ 0 h 175"/>
                <a:gd name="T66" fmla="*/ 55 w 147"/>
                <a:gd name="T67" fmla="*/ 2 h 175"/>
                <a:gd name="T68" fmla="*/ 67 w 147"/>
                <a:gd name="T69" fmla="*/ 4 h 175"/>
                <a:gd name="T70" fmla="*/ 77 w 147"/>
                <a:gd name="T71" fmla="*/ 10 h 175"/>
                <a:gd name="T72" fmla="*/ 86 w 147"/>
                <a:gd name="T73" fmla="*/ 9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7" h="175">
                  <a:moveTo>
                    <a:pt x="89" y="7"/>
                  </a:moveTo>
                  <a:cubicBezTo>
                    <a:pt x="89" y="13"/>
                    <a:pt x="89" y="13"/>
                    <a:pt x="89" y="13"/>
                  </a:cubicBezTo>
                  <a:cubicBezTo>
                    <a:pt x="90" y="15"/>
                    <a:pt x="93" y="16"/>
                    <a:pt x="94" y="17"/>
                  </a:cubicBezTo>
                  <a:cubicBezTo>
                    <a:pt x="96" y="18"/>
                    <a:pt x="96" y="20"/>
                    <a:pt x="96" y="21"/>
                  </a:cubicBezTo>
                  <a:cubicBezTo>
                    <a:pt x="96" y="22"/>
                    <a:pt x="94" y="23"/>
                    <a:pt x="93" y="24"/>
                  </a:cubicBezTo>
                  <a:cubicBezTo>
                    <a:pt x="92" y="25"/>
                    <a:pt x="90" y="28"/>
                    <a:pt x="93" y="29"/>
                  </a:cubicBezTo>
                  <a:cubicBezTo>
                    <a:pt x="96" y="29"/>
                    <a:pt x="99" y="29"/>
                    <a:pt x="102" y="29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101" y="42"/>
                    <a:pt x="104" y="45"/>
                    <a:pt x="104" y="49"/>
                  </a:cubicBezTo>
                  <a:cubicBezTo>
                    <a:pt x="103" y="52"/>
                    <a:pt x="101" y="56"/>
                    <a:pt x="99" y="59"/>
                  </a:cubicBezTo>
                  <a:cubicBezTo>
                    <a:pt x="97" y="61"/>
                    <a:pt x="97" y="63"/>
                    <a:pt x="98" y="65"/>
                  </a:cubicBezTo>
                  <a:cubicBezTo>
                    <a:pt x="99" y="68"/>
                    <a:pt x="100" y="72"/>
                    <a:pt x="102" y="74"/>
                  </a:cubicBezTo>
                  <a:cubicBezTo>
                    <a:pt x="105" y="78"/>
                    <a:pt x="106" y="79"/>
                    <a:pt x="110" y="77"/>
                  </a:cubicBezTo>
                  <a:cubicBezTo>
                    <a:pt x="117" y="77"/>
                    <a:pt x="117" y="74"/>
                    <a:pt x="123" y="77"/>
                  </a:cubicBezTo>
                  <a:cubicBezTo>
                    <a:pt x="128" y="79"/>
                    <a:pt x="127" y="79"/>
                    <a:pt x="130" y="82"/>
                  </a:cubicBezTo>
                  <a:cubicBezTo>
                    <a:pt x="132" y="85"/>
                    <a:pt x="133" y="84"/>
                    <a:pt x="136" y="85"/>
                  </a:cubicBezTo>
                  <a:cubicBezTo>
                    <a:pt x="139" y="85"/>
                    <a:pt x="141" y="85"/>
                    <a:pt x="141" y="90"/>
                  </a:cubicBezTo>
                  <a:cubicBezTo>
                    <a:pt x="141" y="95"/>
                    <a:pt x="147" y="96"/>
                    <a:pt x="146" y="98"/>
                  </a:cubicBezTo>
                  <a:cubicBezTo>
                    <a:pt x="144" y="99"/>
                    <a:pt x="142" y="101"/>
                    <a:pt x="140" y="102"/>
                  </a:cubicBezTo>
                  <a:cubicBezTo>
                    <a:pt x="136" y="104"/>
                    <a:pt x="135" y="106"/>
                    <a:pt x="134" y="109"/>
                  </a:cubicBezTo>
                  <a:cubicBezTo>
                    <a:pt x="133" y="111"/>
                    <a:pt x="131" y="119"/>
                    <a:pt x="131" y="119"/>
                  </a:cubicBezTo>
                  <a:cubicBezTo>
                    <a:pt x="132" y="120"/>
                    <a:pt x="133" y="122"/>
                    <a:pt x="134" y="123"/>
                  </a:cubicBezTo>
                  <a:cubicBezTo>
                    <a:pt x="134" y="133"/>
                    <a:pt x="134" y="133"/>
                    <a:pt x="134" y="133"/>
                  </a:cubicBezTo>
                  <a:cubicBezTo>
                    <a:pt x="134" y="133"/>
                    <a:pt x="134" y="133"/>
                    <a:pt x="134" y="133"/>
                  </a:cubicBezTo>
                  <a:cubicBezTo>
                    <a:pt x="121" y="137"/>
                    <a:pt x="121" y="137"/>
                    <a:pt x="121" y="137"/>
                  </a:cubicBezTo>
                  <a:cubicBezTo>
                    <a:pt x="117" y="139"/>
                    <a:pt x="117" y="141"/>
                    <a:pt x="115" y="145"/>
                  </a:cubicBezTo>
                  <a:cubicBezTo>
                    <a:pt x="111" y="146"/>
                    <a:pt x="109" y="148"/>
                    <a:pt x="110" y="152"/>
                  </a:cubicBezTo>
                  <a:cubicBezTo>
                    <a:pt x="113" y="156"/>
                    <a:pt x="118" y="156"/>
                    <a:pt x="110" y="159"/>
                  </a:cubicBezTo>
                  <a:cubicBezTo>
                    <a:pt x="107" y="160"/>
                    <a:pt x="104" y="162"/>
                    <a:pt x="101" y="163"/>
                  </a:cubicBezTo>
                  <a:cubicBezTo>
                    <a:pt x="98" y="163"/>
                    <a:pt x="89" y="162"/>
                    <a:pt x="88" y="161"/>
                  </a:cubicBezTo>
                  <a:cubicBezTo>
                    <a:pt x="87" y="159"/>
                    <a:pt x="87" y="157"/>
                    <a:pt x="85" y="157"/>
                  </a:cubicBezTo>
                  <a:cubicBezTo>
                    <a:pt x="84" y="159"/>
                    <a:pt x="81" y="162"/>
                    <a:pt x="79" y="162"/>
                  </a:cubicBezTo>
                  <a:cubicBezTo>
                    <a:pt x="75" y="163"/>
                    <a:pt x="72" y="161"/>
                    <a:pt x="67" y="160"/>
                  </a:cubicBezTo>
                  <a:cubicBezTo>
                    <a:pt x="64" y="160"/>
                    <a:pt x="63" y="167"/>
                    <a:pt x="60" y="168"/>
                  </a:cubicBezTo>
                  <a:cubicBezTo>
                    <a:pt x="54" y="171"/>
                    <a:pt x="51" y="155"/>
                    <a:pt x="42" y="167"/>
                  </a:cubicBezTo>
                  <a:cubicBezTo>
                    <a:pt x="38" y="171"/>
                    <a:pt x="30" y="175"/>
                    <a:pt x="23" y="171"/>
                  </a:cubicBezTo>
                  <a:cubicBezTo>
                    <a:pt x="23" y="171"/>
                    <a:pt x="23" y="171"/>
                    <a:pt x="23" y="171"/>
                  </a:cubicBezTo>
                  <a:cubicBezTo>
                    <a:pt x="23" y="166"/>
                    <a:pt x="23" y="163"/>
                    <a:pt x="20" y="159"/>
                  </a:cubicBezTo>
                  <a:cubicBezTo>
                    <a:pt x="17" y="155"/>
                    <a:pt x="11" y="152"/>
                    <a:pt x="11" y="147"/>
                  </a:cubicBezTo>
                  <a:cubicBezTo>
                    <a:pt x="11" y="144"/>
                    <a:pt x="12" y="140"/>
                    <a:pt x="9" y="139"/>
                  </a:cubicBezTo>
                  <a:cubicBezTo>
                    <a:pt x="4" y="136"/>
                    <a:pt x="3" y="135"/>
                    <a:pt x="0" y="130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4" y="127"/>
                    <a:pt x="9" y="128"/>
                    <a:pt x="12" y="124"/>
                  </a:cubicBezTo>
                  <a:cubicBezTo>
                    <a:pt x="14" y="121"/>
                    <a:pt x="17" y="115"/>
                    <a:pt x="17" y="111"/>
                  </a:cubicBezTo>
                  <a:cubicBezTo>
                    <a:pt x="18" y="108"/>
                    <a:pt x="16" y="105"/>
                    <a:pt x="17" y="102"/>
                  </a:cubicBezTo>
                  <a:cubicBezTo>
                    <a:pt x="17" y="99"/>
                    <a:pt x="16" y="98"/>
                    <a:pt x="15" y="95"/>
                  </a:cubicBezTo>
                  <a:cubicBezTo>
                    <a:pt x="15" y="93"/>
                    <a:pt x="14" y="92"/>
                    <a:pt x="13" y="90"/>
                  </a:cubicBezTo>
                  <a:cubicBezTo>
                    <a:pt x="12" y="87"/>
                    <a:pt x="19" y="83"/>
                    <a:pt x="16" y="79"/>
                  </a:cubicBezTo>
                  <a:cubicBezTo>
                    <a:pt x="14" y="77"/>
                    <a:pt x="13" y="75"/>
                    <a:pt x="11" y="72"/>
                  </a:cubicBezTo>
                  <a:cubicBezTo>
                    <a:pt x="11" y="70"/>
                    <a:pt x="14" y="66"/>
                    <a:pt x="11" y="64"/>
                  </a:cubicBezTo>
                  <a:cubicBezTo>
                    <a:pt x="9" y="63"/>
                    <a:pt x="6" y="64"/>
                    <a:pt x="6" y="61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4" y="59"/>
                    <a:pt x="22" y="59"/>
                    <a:pt x="25" y="58"/>
                  </a:cubicBezTo>
                  <a:cubicBezTo>
                    <a:pt x="28" y="56"/>
                    <a:pt x="29" y="45"/>
                    <a:pt x="31" y="42"/>
                  </a:cubicBezTo>
                  <a:cubicBezTo>
                    <a:pt x="33" y="40"/>
                    <a:pt x="35" y="37"/>
                    <a:pt x="35" y="34"/>
                  </a:cubicBezTo>
                  <a:cubicBezTo>
                    <a:pt x="33" y="31"/>
                    <a:pt x="28" y="31"/>
                    <a:pt x="27" y="27"/>
                  </a:cubicBezTo>
                  <a:cubicBezTo>
                    <a:pt x="27" y="25"/>
                    <a:pt x="27" y="21"/>
                    <a:pt x="25" y="20"/>
                  </a:cubicBezTo>
                  <a:cubicBezTo>
                    <a:pt x="25" y="17"/>
                    <a:pt x="25" y="16"/>
                    <a:pt x="27" y="16"/>
                  </a:cubicBezTo>
                  <a:cubicBezTo>
                    <a:pt x="31" y="16"/>
                    <a:pt x="33" y="7"/>
                    <a:pt x="37" y="5"/>
                  </a:cubicBezTo>
                  <a:cubicBezTo>
                    <a:pt x="38" y="5"/>
                    <a:pt x="39" y="7"/>
                    <a:pt x="40" y="8"/>
                  </a:cubicBezTo>
                  <a:cubicBezTo>
                    <a:pt x="43" y="8"/>
                    <a:pt x="43" y="5"/>
                    <a:pt x="44" y="4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8" y="0"/>
                    <a:pt x="51" y="0"/>
                    <a:pt x="52" y="0"/>
                  </a:cubicBezTo>
                  <a:cubicBezTo>
                    <a:pt x="53" y="0"/>
                    <a:pt x="54" y="2"/>
                    <a:pt x="55" y="2"/>
                  </a:cubicBezTo>
                  <a:cubicBezTo>
                    <a:pt x="57" y="3"/>
                    <a:pt x="60" y="1"/>
                    <a:pt x="63" y="3"/>
                  </a:cubicBezTo>
                  <a:cubicBezTo>
                    <a:pt x="65" y="4"/>
                    <a:pt x="64" y="4"/>
                    <a:pt x="67" y="4"/>
                  </a:cubicBezTo>
                  <a:cubicBezTo>
                    <a:pt x="72" y="4"/>
                    <a:pt x="68" y="5"/>
                    <a:pt x="70" y="8"/>
                  </a:cubicBezTo>
                  <a:cubicBezTo>
                    <a:pt x="71" y="9"/>
                    <a:pt x="76" y="10"/>
                    <a:pt x="77" y="10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4" y="12"/>
                    <a:pt x="84" y="11"/>
                    <a:pt x="86" y="9"/>
                  </a:cubicBezTo>
                  <a:cubicBezTo>
                    <a:pt x="87" y="7"/>
                    <a:pt x="88" y="7"/>
                    <a:pt x="89" y="7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98">
              <a:extLst>
                <a:ext uri="{FF2B5EF4-FFF2-40B4-BE49-F238E27FC236}">
                  <a16:creationId xmlns:a16="http://schemas.microsoft.com/office/drawing/2014/main" id="{5D5EBA5C-7270-F794-6750-7A4ABA455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" y="1622"/>
              <a:ext cx="282" cy="336"/>
            </a:xfrm>
            <a:custGeom>
              <a:avLst/>
              <a:gdLst>
                <a:gd name="T0" fmla="*/ 89 w 147"/>
                <a:gd name="T1" fmla="*/ 13 h 175"/>
                <a:gd name="T2" fmla="*/ 96 w 147"/>
                <a:gd name="T3" fmla="*/ 21 h 175"/>
                <a:gd name="T4" fmla="*/ 93 w 147"/>
                <a:gd name="T5" fmla="*/ 29 h 175"/>
                <a:gd name="T6" fmla="*/ 108 w 147"/>
                <a:gd name="T7" fmla="*/ 30 h 175"/>
                <a:gd name="T8" fmla="*/ 102 w 147"/>
                <a:gd name="T9" fmla="*/ 39 h 175"/>
                <a:gd name="T10" fmla="*/ 99 w 147"/>
                <a:gd name="T11" fmla="*/ 59 h 175"/>
                <a:gd name="T12" fmla="*/ 102 w 147"/>
                <a:gd name="T13" fmla="*/ 74 h 175"/>
                <a:gd name="T14" fmla="*/ 123 w 147"/>
                <a:gd name="T15" fmla="*/ 77 h 175"/>
                <a:gd name="T16" fmla="*/ 136 w 147"/>
                <a:gd name="T17" fmla="*/ 85 h 175"/>
                <a:gd name="T18" fmla="*/ 146 w 147"/>
                <a:gd name="T19" fmla="*/ 98 h 175"/>
                <a:gd name="T20" fmla="*/ 134 w 147"/>
                <a:gd name="T21" fmla="*/ 109 h 175"/>
                <a:gd name="T22" fmla="*/ 134 w 147"/>
                <a:gd name="T23" fmla="*/ 123 h 175"/>
                <a:gd name="T24" fmla="*/ 134 w 147"/>
                <a:gd name="T25" fmla="*/ 133 h 175"/>
                <a:gd name="T26" fmla="*/ 115 w 147"/>
                <a:gd name="T27" fmla="*/ 145 h 175"/>
                <a:gd name="T28" fmla="*/ 110 w 147"/>
                <a:gd name="T29" fmla="*/ 159 h 175"/>
                <a:gd name="T30" fmla="*/ 88 w 147"/>
                <a:gd name="T31" fmla="*/ 161 h 175"/>
                <a:gd name="T32" fmla="*/ 79 w 147"/>
                <a:gd name="T33" fmla="*/ 162 h 175"/>
                <a:gd name="T34" fmla="*/ 60 w 147"/>
                <a:gd name="T35" fmla="*/ 168 h 175"/>
                <a:gd name="T36" fmla="*/ 23 w 147"/>
                <a:gd name="T37" fmla="*/ 171 h 175"/>
                <a:gd name="T38" fmla="*/ 20 w 147"/>
                <a:gd name="T39" fmla="*/ 159 h 175"/>
                <a:gd name="T40" fmla="*/ 9 w 147"/>
                <a:gd name="T41" fmla="*/ 139 h 175"/>
                <a:gd name="T42" fmla="*/ 0 w 147"/>
                <a:gd name="T43" fmla="*/ 130 h 175"/>
                <a:gd name="T44" fmla="*/ 17 w 147"/>
                <a:gd name="T45" fmla="*/ 111 h 175"/>
                <a:gd name="T46" fmla="*/ 15 w 147"/>
                <a:gd name="T47" fmla="*/ 95 h 175"/>
                <a:gd name="T48" fmla="*/ 16 w 147"/>
                <a:gd name="T49" fmla="*/ 79 h 175"/>
                <a:gd name="T50" fmla="*/ 11 w 147"/>
                <a:gd name="T51" fmla="*/ 64 h 175"/>
                <a:gd name="T52" fmla="*/ 6 w 147"/>
                <a:gd name="T53" fmla="*/ 61 h 175"/>
                <a:gd name="T54" fmla="*/ 25 w 147"/>
                <a:gd name="T55" fmla="*/ 58 h 175"/>
                <a:gd name="T56" fmla="*/ 35 w 147"/>
                <a:gd name="T57" fmla="*/ 34 h 175"/>
                <a:gd name="T58" fmla="*/ 25 w 147"/>
                <a:gd name="T59" fmla="*/ 20 h 175"/>
                <a:gd name="T60" fmla="*/ 37 w 147"/>
                <a:gd name="T61" fmla="*/ 5 h 175"/>
                <a:gd name="T62" fmla="*/ 44 w 147"/>
                <a:gd name="T63" fmla="*/ 4 h 175"/>
                <a:gd name="T64" fmla="*/ 47 w 147"/>
                <a:gd name="T65" fmla="*/ 0 h 175"/>
                <a:gd name="T66" fmla="*/ 55 w 147"/>
                <a:gd name="T67" fmla="*/ 2 h 175"/>
                <a:gd name="T68" fmla="*/ 67 w 147"/>
                <a:gd name="T69" fmla="*/ 4 h 175"/>
                <a:gd name="T70" fmla="*/ 77 w 147"/>
                <a:gd name="T71" fmla="*/ 10 h 175"/>
                <a:gd name="T72" fmla="*/ 86 w 147"/>
                <a:gd name="T73" fmla="*/ 9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7" h="175">
                  <a:moveTo>
                    <a:pt x="89" y="7"/>
                  </a:moveTo>
                  <a:cubicBezTo>
                    <a:pt x="89" y="13"/>
                    <a:pt x="89" y="13"/>
                    <a:pt x="89" y="13"/>
                  </a:cubicBezTo>
                  <a:cubicBezTo>
                    <a:pt x="90" y="15"/>
                    <a:pt x="93" y="16"/>
                    <a:pt x="94" y="17"/>
                  </a:cubicBezTo>
                  <a:cubicBezTo>
                    <a:pt x="96" y="18"/>
                    <a:pt x="96" y="20"/>
                    <a:pt x="96" y="21"/>
                  </a:cubicBezTo>
                  <a:cubicBezTo>
                    <a:pt x="96" y="22"/>
                    <a:pt x="94" y="23"/>
                    <a:pt x="93" y="24"/>
                  </a:cubicBezTo>
                  <a:cubicBezTo>
                    <a:pt x="92" y="25"/>
                    <a:pt x="90" y="28"/>
                    <a:pt x="93" y="29"/>
                  </a:cubicBezTo>
                  <a:cubicBezTo>
                    <a:pt x="96" y="29"/>
                    <a:pt x="99" y="29"/>
                    <a:pt x="102" y="29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101" y="42"/>
                    <a:pt x="104" y="45"/>
                    <a:pt x="104" y="49"/>
                  </a:cubicBezTo>
                  <a:cubicBezTo>
                    <a:pt x="103" y="52"/>
                    <a:pt x="101" y="56"/>
                    <a:pt x="99" y="59"/>
                  </a:cubicBezTo>
                  <a:cubicBezTo>
                    <a:pt x="97" y="61"/>
                    <a:pt x="97" y="63"/>
                    <a:pt x="98" y="65"/>
                  </a:cubicBezTo>
                  <a:cubicBezTo>
                    <a:pt x="99" y="68"/>
                    <a:pt x="100" y="72"/>
                    <a:pt x="102" y="74"/>
                  </a:cubicBezTo>
                  <a:cubicBezTo>
                    <a:pt x="105" y="78"/>
                    <a:pt x="106" y="79"/>
                    <a:pt x="110" y="77"/>
                  </a:cubicBezTo>
                  <a:cubicBezTo>
                    <a:pt x="117" y="77"/>
                    <a:pt x="117" y="74"/>
                    <a:pt x="123" y="77"/>
                  </a:cubicBezTo>
                  <a:cubicBezTo>
                    <a:pt x="128" y="79"/>
                    <a:pt x="127" y="79"/>
                    <a:pt x="130" y="82"/>
                  </a:cubicBezTo>
                  <a:cubicBezTo>
                    <a:pt x="132" y="85"/>
                    <a:pt x="133" y="84"/>
                    <a:pt x="136" y="85"/>
                  </a:cubicBezTo>
                  <a:cubicBezTo>
                    <a:pt x="139" y="85"/>
                    <a:pt x="141" y="85"/>
                    <a:pt x="141" y="90"/>
                  </a:cubicBezTo>
                  <a:cubicBezTo>
                    <a:pt x="141" y="95"/>
                    <a:pt x="147" y="96"/>
                    <a:pt x="146" y="98"/>
                  </a:cubicBezTo>
                  <a:cubicBezTo>
                    <a:pt x="144" y="99"/>
                    <a:pt x="142" y="101"/>
                    <a:pt x="140" y="102"/>
                  </a:cubicBezTo>
                  <a:cubicBezTo>
                    <a:pt x="136" y="104"/>
                    <a:pt x="135" y="106"/>
                    <a:pt x="134" y="109"/>
                  </a:cubicBezTo>
                  <a:cubicBezTo>
                    <a:pt x="133" y="111"/>
                    <a:pt x="131" y="119"/>
                    <a:pt x="131" y="119"/>
                  </a:cubicBezTo>
                  <a:cubicBezTo>
                    <a:pt x="132" y="120"/>
                    <a:pt x="133" y="122"/>
                    <a:pt x="134" y="123"/>
                  </a:cubicBezTo>
                  <a:cubicBezTo>
                    <a:pt x="134" y="133"/>
                    <a:pt x="134" y="133"/>
                    <a:pt x="134" y="133"/>
                  </a:cubicBezTo>
                  <a:cubicBezTo>
                    <a:pt x="134" y="133"/>
                    <a:pt x="134" y="133"/>
                    <a:pt x="134" y="133"/>
                  </a:cubicBezTo>
                  <a:cubicBezTo>
                    <a:pt x="121" y="137"/>
                    <a:pt x="121" y="137"/>
                    <a:pt x="121" y="137"/>
                  </a:cubicBezTo>
                  <a:cubicBezTo>
                    <a:pt x="117" y="139"/>
                    <a:pt x="117" y="141"/>
                    <a:pt x="115" y="145"/>
                  </a:cubicBezTo>
                  <a:cubicBezTo>
                    <a:pt x="111" y="146"/>
                    <a:pt x="109" y="148"/>
                    <a:pt x="110" y="152"/>
                  </a:cubicBezTo>
                  <a:cubicBezTo>
                    <a:pt x="113" y="156"/>
                    <a:pt x="118" y="156"/>
                    <a:pt x="110" y="159"/>
                  </a:cubicBezTo>
                  <a:cubicBezTo>
                    <a:pt x="107" y="160"/>
                    <a:pt x="104" y="162"/>
                    <a:pt x="101" y="163"/>
                  </a:cubicBezTo>
                  <a:cubicBezTo>
                    <a:pt x="98" y="163"/>
                    <a:pt x="89" y="162"/>
                    <a:pt x="88" y="161"/>
                  </a:cubicBezTo>
                  <a:cubicBezTo>
                    <a:pt x="87" y="159"/>
                    <a:pt x="87" y="157"/>
                    <a:pt x="85" y="157"/>
                  </a:cubicBezTo>
                  <a:cubicBezTo>
                    <a:pt x="84" y="159"/>
                    <a:pt x="81" y="162"/>
                    <a:pt x="79" y="162"/>
                  </a:cubicBezTo>
                  <a:cubicBezTo>
                    <a:pt x="75" y="163"/>
                    <a:pt x="72" y="161"/>
                    <a:pt x="67" y="160"/>
                  </a:cubicBezTo>
                  <a:cubicBezTo>
                    <a:pt x="64" y="160"/>
                    <a:pt x="63" y="167"/>
                    <a:pt x="60" y="168"/>
                  </a:cubicBezTo>
                  <a:cubicBezTo>
                    <a:pt x="54" y="171"/>
                    <a:pt x="51" y="155"/>
                    <a:pt x="42" y="167"/>
                  </a:cubicBezTo>
                  <a:cubicBezTo>
                    <a:pt x="38" y="171"/>
                    <a:pt x="30" y="175"/>
                    <a:pt x="23" y="171"/>
                  </a:cubicBezTo>
                  <a:cubicBezTo>
                    <a:pt x="23" y="171"/>
                    <a:pt x="23" y="171"/>
                    <a:pt x="23" y="171"/>
                  </a:cubicBezTo>
                  <a:cubicBezTo>
                    <a:pt x="23" y="166"/>
                    <a:pt x="23" y="163"/>
                    <a:pt x="20" y="159"/>
                  </a:cubicBezTo>
                  <a:cubicBezTo>
                    <a:pt x="17" y="155"/>
                    <a:pt x="11" y="152"/>
                    <a:pt x="11" y="147"/>
                  </a:cubicBezTo>
                  <a:cubicBezTo>
                    <a:pt x="11" y="144"/>
                    <a:pt x="12" y="140"/>
                    <a:pt x="9" y="139"/>
                  </a:cubicBezTo>
                  <a:cubicBezTo>
                    <a:pt x="4" y="136"/>
                    <a:pt x="3" y="135"/>
                    <a:pt x="0" y="130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4" y="127"/>
                    <a:pt x="9" y="128"/>
                    <a:pt x="12" y="124"/>
                  </a:cubicBezTo>
                  <a:cubicBezTo>
                    <a:pt x="14" y="121"/>
                    <a:pt x="17" y="115"/>
                    <a:pt x="17" y="111"/>
                  </a:cubicBezTo>
                  <a:cubicBezTo>
                    <a:pt x="18" y="108"/>
                    <a:pt x="16" y="105"/>
                    <a:pt x="17" y="102"/>
                  </a:cubicBezTo>
                  <a:cubicBezTo>
                    <a:pt x="17" y="99"/>
                    <a:pt x="16" y="98"/>
                    <a:pt x="15" y="95"/>
                  </a:cubicBezTo>
                  <a:cubicBezTo>
                    <a:pt x="15" y="93"/>
                    <a:pt x="14" y="92"/>
                    <a:pt x="13" y="90"/>
                  </a:cubicBezTo>
                  <a:cubicBezTo>
                    <a:pt x="12" y="87"/>
                    <a:pt x="19" y="83"/>
                    <a:pt x="16" y="79"/>
                  </a:cubicBezTo>
                  <a:cubicBezTo>
                    <a:pt x="14" y="77"/>
                    <a:pt x="13" y="75"/>
                    <a:pt x="11" y="72"/>
                  </a:cubicBezTo>
                  <a:cubicBezTo>
                    <a:pt x="11" y="70"/>
                    <a:pt x="14" y="66"/>
                    <a:pt x="11" y="64"/>
                  </a:cubicBezTo>
                  <a:cubicBezTo>
                    <a:pt x="9" y="63"/>
                    <a:pt x="6" y="64"/>
                    <a:pt x="6" y="61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4" y="59"/>
                    <a:pt x="22" y="59"/>
                    <a:pt x="25" y="58"/>
                  </a:cubicBezTo>
                  <a:cubicBezTo>
                    <a:pt x="28" y="56"/>
                    <a:pt x="29" y="45"/>
                    <a:pt x="31" y="42"/>
                  </a:cubicBezTo>
                  <a:cubicBezTo>
                    <a:pt x="33" y="40"/>
                    <a:pt x="35" y="37"/>
                    <a:pt x="35" y="34"/>
                  </a:cubicBezTo>
                  <a:cubicBezTo>
                    <a:pt x="33" y="31"/>
                    <a:pt x="28" y="31"/>
                    <a:pt x="27" y="27"/>
                  </a:cubicBezTo>
                  <a:cubicBezTo>
                    <a:pt x="27" y="25"/>
                    <a:pt x="27" y="21"/>
                    <a:pt x="25" y="20"/>
                  </a:cubicBezTo>
                  <a:cubicBezTo>
                    <a:pt x="25" y="17"/>
                    <a:pt x="25" y="16"/>
                    <a:pt x="27" y="16"/>
                  </a:cubicBezTo>
                  <a:cubicBezTo>
                    <a:pt x="31" y="16"/>
                    <a:pt x="33" y="7"/>
                    <a:pt x="37" y="5"/>
                  </a:cubicBezTo>
                  <a:cubicBezTo>
                    <a:pt x="38" y="5"/>
                    <a:pt x="39" y="7"/>
                    <a:pt x="40" y="8"/>
                  </a:cubicBezTo>
                  <a:cubicBezTo>
                    <a:pt x="43" y="8"/>
                    <a:pt x="43" y="5"/>
                    <a:pt x="44" y="4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8" y="0"/>
                    <a:pt x="51" y="0"/>
                    <a:pt x="52" y="0"/>
                  </a:cubicBezTo>
                  <a:cubicBezTo>
                    <a:pt x="53" y="0"/>
                    <a:pt x="54" y="2"/>
                    <a:pt x="55" y="2"/>
                  </a:cubicBezTo>
                  <a:cubicBezTo>
                    <a:pt x="57" y="3"/>
                    <a:pt x="60" y="1"/>
                    <a:pt x="63" y="3"/>
                  </a:cubicBezTo>
                  <a:cubicBezTo>
                    <a:pt x="65" y="4"/>
                    <a:pt x="64" y="4"/>
                    <a:pt x="67" y="4"/>
                  </a:cubicBezTo>
                  <a:cubicBezTo>
                    <a:pt x="72" y="4"/>
                    <a:pt x="68" y="5"/>
                    <a:pt x="70" y="8"/>
                  </a:cubicBezTo>
                  <a:cubicBezTo>
                    <a:pt x="71" y="9"/>
                    <a:pt x="76" y="10"/>
                    <a:pt x="77" y="10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4" y="12"/>
                    <a:pt x="84" y="11"/>
                    <a:pt x="86" y="9"/>
                  </a:cubicBezTo>
                  <a:cubicBezTo>
                    <a:pt x="87" y="7"/>
                    <a:pt x="88" y="7"/>
                    <a:pt x="89" y="7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99">
              <a:extLst>
                <a:ext uri="{FF2B5EF4-FFF2-40B4-BE49-F238E27FC236}">
                  <a16:creationId xmlns:a16="http://schemas.microsoft.com/office/drawing/2014/main" id="{A75315C2-6F85-E7FA-67A5-EF806E1823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4" y="1520"/>
              <a:ext cx="405" cy="221"/>
            </a:xfrm>
            <a:custGeom>
              <a:avLst/>
              <a:gdLst>
                <a:gd name="T0" fmla="*/ 47 w 211"/>
                <a:gd name="T1" fmla="*/ 8 h 115"/>
                <a:gd name="T2" fmla="*/ 66 w 211"/>
                <a:gd name="T3" fmla="*/ 15 h 115"/>
                <a:gd name="T4" fmla="*/ 94 w 211"/>
                <a:gd name="T5" fmla="*/ 4 h 115"/>
                <a:gd name="T6" fmla="*/ 113 w 211"/>
                <a:gd name="T7" fmla="*/ 22 h 115"/>
                <a:gd name="T8" fmla="*/ 116 w 211"/>
                <a:gd name="T9" fmla="*/ 39 h 115"/>
                <a:gd name="T10" fmla="*/ 138 w 211"/>
                <a:gd name="T11" fmla="*/ 60 h 115"/>
                <a:gd name="T12" fmla="*/ 161 w 211"/>
                <a:gd name="T13" fmla="*/ 45 h 115"/>
                <a:gd name="T14" fmla="*/ 194 w 211"/>
                <a:gd name="T15" fmla="*/ 65 h 115"/>
                <a:gd name="T16" fmla="*/ 211 w 211"/>
                <a:gd name="T17" fmla="*/ 74 h 115"/>
                <a:gd name="T18" fmla="*/ 211 w 211"/>
                <a:gd name="T19" fmla="*/ 74 h 115"/>
                <a:gd name="T20" fmla="*/ 207 w 211"/>
                <a:gd name="T21" fmla="*/ 79 h 115"/>
                <a:gd name="T22" fmla="*/ 201 w 211"/>
                <a:gd name="T23" fmla="*/ 79 h 115"/>
                <a:gd name="T24" fmla="*/ 193 w 211"/>
                <a:gd name="T25" fmla="*/ 80 h 115"/>
                <a:gd name="T26" fmla="*/ 191 w 211"/>
                <a:gd name="T27" fmla="*/ 91 h 115"/>
                <a:gd name="T28" fmla="*/ 185 w 211"/>
                <a:gd name="T29" fmla="*/ 99 h 115"/>
                <a:gd name="T30" fmla="*/ 181 w 211"/>
                <a:gd name="T31" fmla="*/ 101 h 115"/>
                <a:gd name="T32" fmla="*/ 172 w 211"/>
                <a:gd name="T33" fmla="*/ 102 h 115"/>
                <a:gd name="T34" fmla="*/ 164 w 211"/>
                <a:gd name="T35" fmla="*/ 105 h 115"/>
                <a:gd name="T36" fmla="*/ 164 w 211"/>
                <a:gd name="T37" fmla="*/ 105 h 115"/>
                <a:gd name="T38" fmla="*/ 161 w 211"/>
                <a:gd name="T39" fmla="*/ 104 h 115"/>
                <a:gd name="T40" fmla="*/ 154 w 211"/>
                <a:gd name="T41" fmla="*/ 105 h 115"/>
                <a:gd name="T42" fmla="*/ 146 w 211"/>
                <a:gd name="T43" fmla="*/ 107 h 115"/>
                <a:gd name="T44" fmla="*/ 142 w 211"/>
                <a:gd name="T45" fmla="*/ 107 h 115"/>
                <a:gd name="T46" fmla="*/ 142 w 211"/>
                <a:gd name="T47" fmla="*/ 107 h 115"/>
                <a:gd name="T48" fmla="*/ 135 w 211"/>
                <a:gd name="T49" fmla="*/ 105 h 115"/>
                <a:gd name="T50" fmla="*/ 133 w 211"/>
                <a:gd name="T51" fmla="*/ 97 h 115"/>
                <a:gd name="T52" fmla="*/ 125 w 211"/>
                <a:gd name="T53" fmla="*/ 96 h 115"/>
                <a:gd name="T54" fmla="*/ 113 w 211"/>
                <a:gd name="T55" fmla="*/ 108 h 115"/>
                <a:gd name="T56" fmla="*/ 88 w 211"/>
                <a:gd name="T57" fmla="*/ 113 h 115"/>
                <a:gd name="T58" fmla="*/ 77 w 211"/>
                <a:gd name="T59" fmla="*/ 108 h 115"/>
                <a:gd name="T60" fmla="*/ 70 w 211"/>
                <a:gd name="T61" fmla="*/ 107 h 115"/>
                <a:gd name="T62" fmla="*/ 65 w 211"/>
                <a:gd name="T63" fmla="*/ 101 h 115"/>
                <a:gd name="T64" fmla="*/ 53 w 211"/>
                <a:gd name="T65" fmla="*/ 99 h 115"/>
                <a:gd name="T66" fmla="*/ 52 w 211"/>
                <a:gd name="T67" fmla="*/ 91 h 115"/>
                <a:gd name="T68" fmla="*/ 40 w 211"/>
                <a:gd name="T69" fmla="*/ 89 h 115"/>
                <a:gd name="T70" fmla="*/ 34 w 211"/>
                <a:gd name="T71" fmla="*/ 88 h 115"/>
                <a:gd name="T72" fmla="*/ 26 w 211"/>
                <a:gd name="T73" fmla="*/ 84 h 115"/>
                <a:gd name="T74" fmla="*/ 19 w 211"/>
                <a:gd name="T75" fmla="*/ 83 h 115"/>
                <a:gd name="T76" fmla="*/ 19 w 211"/>
                <a:gd name="T77" fmla="*/ 83 h 115"/>
                <a:gd name="T78" fmla="*/ 13 w 211"/>
                <a:gd name="T79" fmla="*/ 82 h 115"/>
                <a:gd name="T80" fmla="*/ 4 w 211"/>
                <a:gd name="T81" fmla="*/ 81 h 115"/>
                <a:gd name="T82" fmla="*/ 4 w 211"/>
                <a:gd name="T83" fmla="*/ 76 h 115"/>
                <a:gd name="T84" fmla="*/ 7 w 211"/>
                <a:gd name="T85" fmla="*/ 73 h 115"/>
                <a:gd name="T86" fmla="*/ 5 w 211"/>
                <a:gd name="T87" fmla="*/ 70 h 115"/>
                <a:gd name="T88" fmla="*/ 0 w 211"/>
                <a:gd name="T89" fmla="*/ 66 h 115"/>
                <a:gd name="T90" fmla="*/ 0 w 211"/>
                <a:gd name="T91" fmla="*/ 59 h 115"/>
                <a:gd name="T92" fmla="*/ 0 w 211"/>
                <a:gd name="T93" fmla="*/ 59 h 115"/>
                <a:gd name="T94" fmla="*/ 2 w 211"/>
                <a:gd name="T95" fmla="*/ 58 h 115"/>
                <a:gd name="T96" fmla="*/ 3 w 211"/>
                <a:gd name="T97" fmla="*/ 54 h 115"/>
                <a:gd name="T98" fmla="*/ 7 w 211"/>
                <a:gd name="T99" fmla="*/ 51 h 115"/>
                <a:gd name="T100" fmla="*/ 14 w 211"/>
                <a:gd name="T101" fmla="*/ 49 h 115"/>
                <a:gd name="T102" fmla="*/ 23 w 211"/>
                <a:gd name="T103" fmla="*/ 52 h 115"/>
                <a:gd name="T104" fmla="*/ 36 w 211"/>
                <a:gd name="T105" fmla="*/ 63 h 115"/>
                <a:gd name="T106" fmla="*/ 44 w 211"/>
                <a:gd name="T107" fmla="*/ 59 h 115"/>
                <a:gd name="T108" fmla="*/ 43 w 211"/>
                <a:gd name="T109" fmla="*/ 51 h 115"/>
                <a:gd name="T110" fmla="*/ 48 w 211"/>
                <a:gd name="T111" fmla="*/ 54 h 115"/>
                <a:gd name="T112" fmla="*/ 50 w 211"/>
                <a:gd name="T113" fmla="*/ 44 h 115"/>
                <a:gd name="T114" fmla="*/ 47 w 211"/>
                <a:gd name="T115" fmla="*/ 35 h 115"/>
                <a:gd name="T116" fmla="*/ 42 w 211"/>
                <a:gd name="T117" fmla="*/ 31 h 115"/>
                <a:gd name="T118" fmla="*/ 38 w 211"/>
                <a:gd name="T119" fmla="*/ 20 h 115"/>
                <a:gd name="T120" fmla="*/ 42 w 211"/>
                <a:gd name="T121" fmla="*/ 17 h 115"/>
                <a:gd name="T122" fmla="*/ 47 w 211"/>
                <a:gd name="T123" fmla="*/ 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1" h="115">
                  <a:moveTo>
                    <a:pt x="47" y="8"/>
                  </a:moveTo>
                  <a:cubicBezTo>
                    <a:pt x="53" y="12"/>
                    <a:pt x="61" y="15"/>
                    <a:pt x="66" y="15"/>
                  </a:cubicBezTo>
                  <a:cubicBezTo>
                    <a:pt x="77" y="15"/>
                    <a:pt x="83" y="7"/>
                    <a:pt x="94" y="4"/>
                  </a:cubicBezTo>
                  <a:cubicBezTo>
                    <a:pt x="105" y="0"/>
                    <a:pt x="113" y="11"/>
                    <a:pt x="113" y="22"/>
                  </a:cubicBezTo>
                  <a:cubicBezTo>
                    <a:pt x="113" y="28"/>
                    <a:pt x="110" y="35"/>
                    <a:pt x="116" y="39"/>
                  </a:cubicBezTo>
                  <a:cubicBezTo>
                    <a:pt x="138" y="60"/>
                    <a:pt x="138" y="60"/>
                    <a:pt x="138" y="60"/>
                  </a:cubicBezTo>
                  <a:cubicBezTo>
                    <a:pt x="146" y="68"/>
                    <a:pt x="159" y="51"/>
                    <a:pt x="161" y="45"/>
                  </a:cubicBezTo>
                  <a:cubicBezTo>
                    <a:pt x="173" y="45"/>
                    <a:pt x="191" y="51"/>
                    <a:pt x="194" y="65"/>
                  </a:cubicBezTo>
                  <a:cubicBezTo>
                    <a:pt x="195" y="71"/>
                    <a:pt x="205" y="74"/>
                    <a:pt x="211" y="74"/>
                  </a:cubicBezTo>
                  <a:cubicBezTo>
                    <a:pt x="211" y="74"/>
                    <a:pt x="211" y="74"/>
                    <a:pt x="211" y="74"/>
                  </a:cubicBezTo>
                  <a:cubicBezTo>
                    <a:pt x="207" y="79"/>
                    <a:pt x="207" y="79"/>
                    <a:pt x="207" y="79"/>
                  </a:cubicBezTo>
                  <a:cubicBezTo>
                    <a:pt x="205" y="82"/>
                    <a:pt x="204" y="80"/>
                    <a:pt x="201" y="79"/>
                  </a:cubicBezTo>
                  <a:cubicBezTo>
                    <a:pt x="200" y="79"/>
                    <a:pt x="194" y="79"/>
                    <a:pt x="193" y="80"/>
                  </a:cubicBezTo>
                  <a:cubicBezTo>
                    <a:pt x="193" y="85"/>
                    <a:pt x="193" y="86"/>
                    <a:pt x="191" y="91"/>
                  </a:cubicBezTo>
                  <a:cubicBezTo>
                    <a:pt x="189" y="94"/>
                    <a:pt x="186" y="96"/>
                    <a:pt x="185" y="99"/>
                  </a:cubicBezTo>
                  <a:cubicBezTo>
                    <a:pt x="182" y="99"/>
                    <a:pt x="183" y="99"/>
                    <a:pt x="181" y="101"/>
                  </a:cubicBezTo>
                  <a:cubicBezTo>
                    <a:pt x="179" y="103"/>
                    <a:pt x="175" y="102"/>
                    <a:pt x="172" y="102"/>
                  </a:cubicBezTo>
                  <a:cubicBezTo>
                    <a:pt x="169" y="102"/>
                    <a:pt x="166" y="104"/>
                    <a:pt x="164" y="105"/>
                  </a:cubicBezTo>
                  <a:cubicBezTo>
                    <a:pt x="164" y="105"/>
                    <a:pt x="164" y="105"/>
                    <a:pt x="164" y="105"/>
                  </a:cubicBezTo>
                  <a:cubicBezTo>
                    <a:pt x="161" y="104"/>
                    <a:pt x="161" y="104"/>
                    <a:pt x="161" y="104"/>
                  </a:cubicBezTo>
                  <a:cubicBezTo>
                    <a:pt x="159" y="104"/>
                    <a:pt x="156" y="104"/>
                    <a:pt x="154" y="105"/>
                  </a:cubicBezTo>
                  <a:cubicBezTo>
                    <a:pt x="151" y="106"/>
                    <a:pt x="149" y="108"/>
                    <a:pt x="146" y="107"/>
                  </a:cubicBezTo>
                  <a:cubicBezTo>
                    <a:pt x="145" y="107"/>
                    <a:pt x="144" y="106"/>
                    <a:pt x="142" y="107"/>
                  </a:cubicBezTo>
                  <a:cubicBezTo>
                    <a:pt x="142" y="107"/>
                    <a:pt x="142" y="107"/>
                    <a:pt x="142" y="107"/>
                  </a:cubicBezTo>
                  <a:cubicBezTo>
                    <a:pt x="140" y="107"/>
                    <a:pt x="136" y="106"/>
                    <a:pt x="135" y="105"/>
                  </a:cubicBezTo>
                  <a:cubicBezTo>
                    <a:pt x="133" y="103"/>
                    <a:pt x="135" y="97"/>
                    <a:pt x="133" y="97"/>
                  </a:cubicBezTo>
                  <a:cubicBezTo>
                    <a:pt x="132" y="96"/>
                    <a:pt x="127" y="96"/>
                    <a:pt x="125" y="96"/>
                  </a:cubicBezTo>
                  <a:cubicBezTo>
                    <a:pt x="117" y="96"/>
                    <a:pt x="116" y="103"/>
                    <a:pt x="113" y="108"/>
                  </a:cubicBezTo>
                  <a:cubicBezTo>
                    <a:pt x="107" y="115"/>
                    <a:pt x="96" y="113"/>
                    <a:pt x="88" y="113"/>
                  </a:cubicBezTo>
                  <a:cubicBezTo>
                    <a:pt x="81" y="114"/>
                    <a:pt x="81" y="108"/>
                    <a:pt x="77" y="108"/>
                  </a:cubicBezTo>
                  <a:cubicBezTo>
                    <a:pt x="74" y="107"/>
                    <a:pt x="72" y="107"/>
                    <a:pt x="70" y="107"/>
                  </a:cubicBezTo>
                  <a:cubicBezTo>
                    <a:pt x="67" y="105"/>
                    <a:pt x="67" y="102"/>
                    <a:pt x="65" y="101"/>
                  </a:cubicBezTo>
                  <a:cubicBezTo>
                    <a:pt x="61" y="99"/>
                    <a:pt x="57" y="100"/>
                    <a:pt x="53" y="99"/>
                  </a:cubicBezTo>
                  <a:cubicBezTo>
                    <a:pt x="50" y="96"/>
                    <a:pt x="53" y="92"/>
                    <a:pt x="52" y="91"/>
                  </a:cubicBezTo>
                  <a:cubicBezTo>
                    <a:pt x="50" y="89"/>
                    <a:pt x="43" y="90"/>
                    <a:pt x="40" y="89"/>
                  </a:cubicBezTo>
                  <a:cubicBezTo>
                    <a:pt x="37" y="88"/>
                    <a:pt x="37" y="87"/>
                    <a:pt x="34" y="88"/>
                  </a:cubicBezTo>
                  <a:cubicBezTo>
                    <a:pt x="29" y="89"/>
                    <a:pt x="31" y="86"/>
                    <a:pt x="26" y="84"/>
                  </a:cubicBezTo>
                  <a:cubicBezTo>
                    <a:pt x="24" y="84"/>
                    <a:pt x="21" y="83"/>
                    <a:pt x="19" y="83"/>
                  </a:cubicBezTo>
                  <a:cubicBezTo>
                    <a:pt x="19" y="83"/>
                    <a:pt x="19" y="83"/>
                    <a:pt x="19" y="83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0" y="82"/>
                    <a:pt x="7" y="82"/>
                    <a:pt x="4" y="81"/>
                  </a:cubicBezTo>
                  <a:cubicBezTo>
                    <a:pt x="1" y="81"/>
                    <a:pt x="3" y="78"/>
                    <a:pt x="4" y="76"/>
                  </a:cubicBezTo>
                  <a:cubicBezTo>
                    <a:pt x="5" y="76"/>
                    <a:pt x="7" y="75"/>
                    <a:pt x="7" y="73"/>
                  </a:cubicBezTo>
                  <a:cubicBezTo>
                    <a:pt x="7" y="73"/>
                    <a:pt x="7" y="70"/>
                    <a:pt x="5" y="70"/>
                  </a:cubicBezTo>
                  <a:cubicBezTo>
                    <a:pt x="4" y="68"/>
                    <a:pt x="1" y="68"/>
                    <a:pt x="0" y="66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59"/>
                    <a:pt x="1" y="59"/>
                    <a:pt x="2" y="58"/>
                  </a:cubicBezTo>
                  <a:cubicBezTo>
                    <a:pt x="3" y="57"/>
                    <a:pt x="2" y="55"/>
                    <a:pt x="3" y="54"/>
                  </a:cubicBezTo>
                  <a:cubicBezTo>
                    <a:pt x="4" y="52"/>
                    <a:pt x="6" y="52"/>
                    <a:pt x="7" y="51"/>
                  </a:cubicBezTo>
                  <a:cubicBezTo>
                    <a:pt x="8" y="51"/>
                    <a:pt x="12" y="50"/>
                    <a:pt x="14" y="49"/>
                  </a:cubicBezTo>
                  <a:cubicBezTo>
                    <a:pt x="20" y="46"/>
                    <a:pt x="18" y="46"/>
                    <a:pt x="23" y="52"/>
                  </a:cubicBezTo>
                  <a:cubicBezTo>
                    <a:pt x="28" y="57"/>
                    <a:pt x="28" y="64"/>
                    <a:pt x="36" y="63"/>
                  </a:cubicBezTo>
                  <a:cubicBezTo>
                    <a:pt x="39" y="63"/>
                    <a:pt x="42" y="61"/>
                    <a:pt x="44" y="59"/>
                  </a:cubicBezTo>
                  <a:cubicBezTo>
                    <a:pt x="44" y="57"/>
                    <a:pt x="43" y="54"/>
                    <a:pt x="43" y="51"/>
                  </a:cubicBezTo>
                  <a:cubicBezTo>
                    <a:pt x="44" y="51"/>
                    <a:pt x="48" y="54"/>
                    <a:pt x="48" y="54"/>
                  </a:cubicBezTo>
                  <a:cubicBezTo>
                    <a:pt x="52" y="55"/>
                    <a:pt x="50" y="46"/>
                    <a:pt x="50" y="44"/>
                  </a:cubicBezTo>
                  <a:cubicBezTo>
                    <a:pt x="49" y="40"/>
                    <a:pt x="50" y="37"/>
                    <a:pt x="47" y="35"/>
                  </a:cubicBezTo>
                  <a:cubicBezTo>
                    <a:pt x="46" y="34"/>
                    <a:pt x="41" y="33"/>
                    <a:pt x="42" y="31"/>
                  </a:cubicBezTo>
                  <a:cubicBezTo>
                    <a:pt x="44" y="26"/>
                    <a:pt x="39" y="24"/>
                    <a:pt x="38" y="20"/>
                  </a:cubicBezTo>
                  <a:cubicBezTo>
                    <a:pt x="37" y="19"/>
                    <a:pt x="41" y="17"/>
                    <a:pt x="42" y="17"/>
                  </a:cubicBezTo>
                  <a:cubicBezTo>
                    <a:pt x="44" y="15"/>
                    <a:pt x="45" y="10"/>
                    <a:pt x="47" y="8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00">
              <a:extLst>
                <a:ext uri="{FF2B5EF4-FFF2-40B4-BE49-F238E27FC236}">
                  <a16:creationId xmlns:a16="http://schemas.microsoft.com/office/drawing/2014/main" id="{E5923D8B-5E9E-A575-B7A8-752AE09E0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4" y="1520"/>
              <a:ext cx="405" cy="221"/>
            </a:xfrm>
            <a:custGeom>
              <a:avLst/>
              <a:gdLst>
                <a:gd name="T0" fmla="*/ 47 w 211"/>
                <a:gd name="T1" fmla="*/ 8 h 115"/>
                <a:gd name="T2" fmla="*/ 66 w 211"/>
                <a:gd name="T3" fmla="*/ 15 h 115"/>
                <a:gd name="T4" fmla="*/ 94 w 211"/>
                <a:gd name="T5" fmla="*/ 4 h 115"/>
                <a:gd name="T6" fmla="*/ 113 w 211"/>
                <a:gd name="T7" fmla="*/ 22 h 115"/>
                <a:gd name="T8" fmla="*/ 116 w 211"/>
                <a:gd name="T9" fmla="*/ 39 h 115"/>
                <a:gd name="T10" fmla="*/ 138 w 211"/>
                <a:gd name="T11" fmla="*/ 60 h 115"/>
                <a:gd name="T12" fmla="*/ 161 w 211"/>
                <a:gd name="T13" fmla="*/ 45 h 115"/>
                <a:gd name="T14" fmla="*/ 194 w 211"/>
                <a:gd name="T15" fmla="*/ 65 h 115"/>
                <a:gd name="T16" fmla="*/ 211 w 211"/>
                <a:gd name="T17" fmla="*/ 74 h 115"/>
                <a:gd name="T18" fmla="*/ 211 w 211"/>
                <a:gd name="T19" fmla="*/ 74 h 115"/>
                <a:gd name="T20" fmla="*/ 207 w 211"/>
                <a:gd name="T21" fmla="*/ 79 h 115"/>
                <a:gd name="T22" fmla="*/ 201 w 211"/>
                <a:gd name="T23" fmla="*/ 79 h 115"/>
                <a:gd name="T24" fmla="*/ 193 w 211"/>
                <a:gd name="T25" fmla="*/ 80 h 115"/>
                <a:gd name="T26" fmla="*/ 191 w 211"/>
                <a:gd name="T27" fmla="*/ 91 h 115"/>
                <a:gd name="T28" fmla="*/ 185 w 211"/>
                <a:gd name="T29" fmla="*/ 99 h 115"/>
                <a:gd name="T30" fmla="*/ 181 w 211"/>
                <a:gd name="T31" fmla="*/ 101 h 115"/>
                <a:gd name="T32" fmla="*/ 172 w 211"/>
                <a:gd name="T33" fmla="*/ 102 h 115"/>
                <a:gd name="T34" fmla="*/ 164 w 211"/>
                <a:gd name="T35" fmla="*/ 105 h 115"/>
                <a:gd name="T36" fmla="*/ 164 w 211"/>
                <a:gd name="T37" fmla="*/ 105 h 115"/>
                <a:gd name="T38" fmla="*/ 161 w 211"/>
                <a:gd name="T39" fmla="*/ 104 h 115"/>
                <a:gd name="T40" fmla="*/ 154 w 211"/>
                <a:gd name="T41" fmla="*/ 105 h 115"/>
                <a:gd name="T42" fmla="*/ 146 w 211"/>
                <a:gd name="T43" fmla="*/ 107 h 115"/>
                <a:gd name="T44" fmla="*/ 142 w 211"/>
                <a:gd name="T45" fmla="*/ 107 h 115"/>
                <a:gd name="T46" fmla="*/ 142 w 211"/>
                <a:gd name="T47" fmla="*/ 107 h 115"/>
                <a:gd name="T48" fmla="*/ 135 w 211"/>
                <a:gd name="T49" fmla="*/ 105 h 115"/>
                <a:gd name="T50" fmla="*/ 133 w 211"/>
                <a:gd name="T51" fmla="*/ 97 h 115"/>
                <a:gd name="T52" fmla="*/ 125 w 211"/>
                <a:gd name="T53" fmla="*/ 96 h 115"/>
                <a:gd name="T54" fmla="*/ 113 w 211"/>
                <a:gd name="T55" fmla="*/ 108 h 115"/>
                <a:gd name="T56" fmla="*/ 88 w 211"/>
                <a:gd name="T57" fmla="*/ 113 h 115"/>
                <a:gd name="T58" fmla="*/ 77 w 211"/>
                <a:gd name="T59" fmla="*/ 108 h 115"/>
                <a:gd name="T60" fmla="*/ 70 w 211"/>
                <a:gd name="T61" fmla="*/ 107 h 115"/>
                <a:gd name="T62" fmla="*/ 65 w 211"/>
                <a:gd name="T63" fmla="*/ 101 h 115"/>
                <a:gd name="T64" fmla="*/ 53 w 211"/>
                <a:gd name="T65" fmla="*/ 99 h 115"/>
                <a:gd name="T66" fmla="*/ 52 w 211"/>
                <a:gd name="T67" fmla="*/ 91 h 115"/>
                <a:gd name="T68" fmla="*/ 40 w 211"/>
                <a:gd name="T69" fmla="*/ 89 h 115"/>
                <a:gd name="T70" fmla="*/ 34 w 211"/>
                <a:gd name="T71" fmla="*/ 88 h 115"/>
                <a:gd name="T72" fmla="*/ 26 w 211"/>
                <a:gd name="T73" fmla="*/ 84 h 115"/>
                <a:gd name="T74" fmla="*/ 19 w 211"/>
                <a:gd name="T75" fmla="*/ 83 h 115"/>
                <a:gd name="T76" fmla="*/ 19 w 211"/>
                <a:gd name="T77" fmla="*/ 83 h 115"/>
                <a:gd name="T78" fmla="*/ 13 w 211"/>
                <a:gd name="T79" fmla="*/ 82 h 115"/>
                <a:gd name="T80" fmla="*/ 4 w 211"/>
                <a:gd name="T81" fmla="*/ 81 h 115"/>
                <a:gd name="T82" fmla="*/ 4 w 211"/>
                <a:gd name="T83" fmla="*/ 76 h 115"/>
                <a:gd name="T84" fmla="*/ 7 w 211"/>
                <a:gd name="T85" fmla="*/ 73 h 115"/>
                <a:gd name="T86" fmla="*/ 5 w 211"/>
                <a:gd name="T87" fmla="*/ 70 h 115"/>
                <a:gd name="T88" fmla="*/ 0 w 211"/>
                <a:gd name="T89" fmla="*/ 66 h 115"/>
                <a:gd name="T90" fmla="*/ 0 w 211"/>
                <a:gd name="T91" fmla="*/ 59 h 115"/>
                <a:gd name="T92" fmla="*/ 0 w 211"/>
                <a:gd name="T93" fmla="*/ 59 h 115"/>
                <a:gd name="T94" fmla="*/ 2 w 211"/>
                <a:gd name="T95" fmla="*/ 58 h 115"/>
                <a:gd name="T96" fmla="*/ 3 w 211"/>
                <a:gd name="T97" fmla="*/ 54 h 115"/>
                <a:gd name="T98" fmla="*/ 7 w 211"/>
                <a:gd name="T99" fmla="*/ 51 h 115"/>
                <a:gd name="T100" fmla="*/ 14 w 211"/>
                <a:gd name="T101" fmla="*/ 49 h 115"/>
                <a:gd name="T102" fmla="*/ 23 w 211"/>
                <a:gd name="T103" fmla="*/ 52 h 115"/>
                <a:gd name="T104" fmla="*/ 36 w 211"/>
                <a:gd name="T105" fmla="*/ 63 h 115"/>
                <a:gd name="T106" fmla="*/ 44 w 211"/>
                <a:gd name="T107" fmla="*/ 59 h 115"/>
                <a:gd name="T108" fmla="*/ 43 w 211"/>
                <a:gd name="T109" fmla="*/ 51 h 115"/>
                <a:gd name="T110" fmla="*/ 48 w 211"/>
                <a:gd name="T111" fmla="*/ 54 h 115"/>
                <a:gd name="T112" fmla="*/ 50 w 211"/>
                <a:gd name="T113" fmla="*/ 44 h 115"/>
                <a:gd name="T114" fmla="*/ 47 w 211"/>
                <a:gd name="T115" fmla="*/ 35 h 115"/>
                <a:gd name="T116" fmla="*/ 42 w 211"/>
                <a:gd name="T117" fmla="*/ 31 h 115"/>
                <a:gd name="T118" fmla="*/ 38 w 211"/>
                <a:gd name="T119" fmla="*/ 20 h 115"/>
                <a:gd name="T120" fmla="*/ 42 w 211"/>
                <a:gd name="T121" fmla="*/ 17 h 115"/>
                <a:gd name="T122" fmla="*/ 47 w 211"/>
                <a:gd name="T123" fmla="*/ 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1" h="115">
                  <a:moveTo>
                    <a:pt x="47" y="8"/>
                  </a:moveTo>
                  <a:cubicBezTo>
                    <a:pt x="53" y="12"/>
                    <a:pt x="61" y="15"/>
                    <a:pt x="66" y="15"/>
                  </a:cubicBezTo>
                  <a:cubicBezTo>
                    <a:pt x="77" y="15"/>
                    <a:pt x="83" y="7"/>
                    <a:pt x="94" y="4"/>
                  </a:cubicBezTo>
                  <a:cubicBezTo>
                    <a:pt x="105" y="0"/>
                    <a:pt x="113" y="11"/>
                    <a:pt x="113" y="22"/>
                  </a:cubicBezTo>
                  <a:cubicBezTo>
                    <a:pt x="113" y="28"/>
                    <a:pt x="110" y="35"/>
                    <a:pt x="116" y="39"/>
                  </a:cubicBezTo>
                  <a:cubicBezTo>
                    <a:pt x="138" y="60"/>
                    <a:pt x="138" y="60"/>
                    <a:pt x="138" y="60"/>
                  </a:cubicBezTo>
                  <a:cubicBezTo>
                    <a:pt x="146" y="68"/>
                    <a:pt x="159" y="51"/>
                    <a:pt x="161" y="45"/>
                  </a:cubicBezTo>
                  <a:cubicBezTo>
                    <a:pt x="173" y="45"/>
                    <a:pt x="191" y="51"/>
                    <a:pt x="194" y="65"/>
                  </a:cubicBezTo>
                  <a:cubicBezTo>
                    <a:pt x="195" y="71"/>
                    <a:pt x="205" y="74"/>
                    <a:pt x="211" y="74"/>
                  </a:cubicBezTo>
                  <a:cubicBezTo>
                    <a:pt x="211" y="74"/>
                    <a:pt x="211" y="74"/>
                    <a:pt x="211" y="74"/>
                  </a:cubicBezTo>
                  <a:cubicBezTo>
                    <a:pt x="207" y="79"/>
                    <a:pt x="207" y="79"/>
                    <a:pt x="207" y="79"/>
                  </a:cubicBezTo>
                  <a:cubicBezTo>
                    <a:pt x="205" y="82"/>
                    <a:pt x="204" y="80"/>
                    <a:pt x="201" y="79"/>
                  </a:cubicBezTo>
                  <a:cubicBezTo>
                    <a:pt x="200" y="79"/>
                    <a:pt x="194" y="79"/>
                    <a:pt x="193" y="80"/>
                  </a:cubicBezTo>
                  <a:cubicBezTo>
                    <a:pt x="193" y="85"/>
                    <a:pt x="193" y="86"/>
                    <a:pt x="191" y="91"/>
                  </a:cubicBezTo>
                  <a:cubicBezTo>
                    <a:pt x="189" y="94"/>
                    <a:pt x="186" y="96"/>
                    <a:pt x="185" y="99"/>
                  </a:cubicBezTo>
                  <a:cubicBezTo>
                    <a:pt x="182" y="99"/>
                    <a:pt x="183" y="99"/>
                    <a:pt x="181" y="101"/>
                  </a:cubicBezTo>
                  <a:cubicBezTo>
                    <a:pt x="179" y="103"/>
                    <a:pt x="175" y="102"/>
                    <a:pt x="172" y="102"/>
                  </a:cubicBezTo>
                  <a:cubicBezTo>
                    <a:pt x="169" y="102"/>
                    <a:pt x="166" y="104"/>
                    <a:pt x="164" y="105"/>
                  </a:cubicBezTo>
                  <a:cubicBezTo>
                    <a:pt x="164" y="105"/>
                    <a:pt x="164" y="105"/>
                    <a:pt x="164" y="105"/>
                  </a:cubicBezTo>
                  <a:cubicBezTo>
                    <a:pt x="161" y="104"/>
                    <a:pt x="161" y="104"/>
                    <a:pt x="161" y="104"/>
                  </a:cubicBezTo>
                  <a:cubicBezTo>
                    <a:pt x="159" y="104"/>
                    <a:pt x="156" y="104"/>
                    <a:pt x="154" y="105"/>
                  </a:cubicBezTo>
                  <a:cubicBezTo>
                    <a:pt x="151" y="106"/>
                    <a:pt x="149" y="108"/>
                    <a:pt x="146" y="107"/>
                  </a:cubicBezTo>
                  <a:cubicBezTo>
                    <a:pt x="145" y="107"/>
                    <a:pt x="144" y="106"/>
                    <a:pt x="142" y="107"/>
                  </a:cubicBezTo>
                  <a:cubicBezTo>
                    <a:pt x="142" y="107"/>
                    <a:pt x="142" y="107"/>
                    <a:pt x="142" y="107"/>
                  </a:cubicBezTo>
                  <a:cubicBezTo>
                    <a:pt x="140" y="107"/>
                    <a:pt x="136" y="106"/>
                    <a:pt x="135" y="105"/>
                  </a:cubicBezTo>
                  <a:cubicBezTo>
                    <a:pt x="133" y="103"/>
                    <a:pt x="135" y="97"/>
                    <a:pt x="133" y="97"/>
                  </a:cubicBezTo>
                  <a:cubicBezTo>
                    <a:pt x="132" y="96"/>
                    <a:pt x="127" y="96"/>
                    <a:pt x="125" y="96"/>
                  </a:cubicBezTo>
                  <a:cubicBezTo>
                    <a:pt x="117" y="96"/>
                    <a:pt x="116" y="103"/>
                    <a:pt x="113" y="108"/>
                  </a:cubicBezTo>
                  <a:cubicBezTo>
                    <a:pt x="107" y="115"/>
                    <a:pt x="96" y="113"/>
                    <a:pt x="88" y="113"/>
                  </a:cubicBezTo>
                  <a:cubicBezTo>
                    <a:pt x="81" y="114"/>
                    <a:pt x="81" y="108"/>
                    <a:pt x="77" y="108"/>
                  </a:cubicBezTo>
                  <a:cubicBezTo>
                    <a:pt x="74" y="107"/>
                    <a:pt x="72" y="107"/>
                    <a:pt x="70" y="107"/>
                  </a:cubicBezTo>
                  <a:cubicBezTo>
                    <a:pt x="67" y="105"/>
                    <a:pt x="67" y="102"/>
                    <a:pt x="65" y="101"/>
                  </a:cubicBezTo>
                  <a:cubicBezTo>
                    <a:pt x="61" y="99"/>
                    <a:pt x="57" y="100"/>
                    <a:pt x="53" y="99"/>
                  </a:cubicBezTo>
                  <a:cubicBezTo>
                    <a:pt x="50" y="96"/>
                    <a:pt x="53" y="92"/>
                    <a:pt x="52" y="91"/>
                  </a:cubicBezTo>
                  <a:cubicBezTo>
                    <a:pt x="50" y="89"/>
                    <a:pt x="43" y="90"/>
                    <a:pt x="40" y="89"/>
                  </a:cubicBezTo>
                  <a:cubicBezTo>
                    <a:pt x="37" y="88"/>
                    <a:pt x="37" y="87"/>
                    <a:pt x="34" y="88"/>
                  </a:cubicBezTo>
                  <a:cubicBezTo>
                    <a:pt x="29" y="89"/>
                    <a:pt x="31" y="86"/>
                    <a:pt x="26" y="84"/>
                  </a:cubicBezTo>
                  <a:cubicBezTo>
                    <a:pt x="24" y="84"/>
                    <a:pt x="21" y="83"/>
                    <a:pt x="19" y="83"/>
                  </a:cubicBezTo>
                  <a:cubicBezTo>
                    <a:pt x="19" y="83"/>
                    <a:pt x="19" y="83"/>
                    <a:pt x="19" y="83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0" y="82"/>
                    <a:pt x="7" y="82"/>
                    <a:pt x="4" y="81"/>
                  </a:cubicBezTo>
                  <a:cubicBezTo>
                    <a:pt x="1" y="81"/>
                    <a:pt x="3" y="78"/>
                    <a:pt x="4" y="76"/>
                  </a:cubicBezTo>
                  <a:cubicBezTo>
                    <a:pt x="5" y="76"/>
                    <a:pt x="7" y="75"/>
                    <a:pt x="7" y="73"/>
                  </a:cubicBezTo>
                  <a:cubicBezTo>
                    <a:pt x="7" y="73"/>
                    <a:pt x="7" y="70"/>
                    <a:pt x="5" y="70"/>
                  </a:cubicBezTo>
                  <a:cubicBezTo>
                    <a:pt x="4" y="68"/>
                    <a:pt x="1" y="68"/>
                    <a:pt x="0" y="66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59"/>
                    <a:pt x="1" y="59"/>
                    <a:pt x="2" y="58"/>
                  </a:cubicBezTo>
                  <a:cubicBezTo>
                    <a:pt x="3" y="57"/>
                    <a:pt x="2" y="55"/>
                    <a:pt x="3" y="54"/>
                  </a:cubicBezTo>
                  <a:cubicBezTo>
                    <a:pt x="4" y="52"/>
                    <a:pt x="6" y="52"/>
                    <a:pt x="7" y="51"/>
                  </a:cubicBezTo>
                  <a:cubicBezTo>
                    <a:pt x="8" y="51"/>
                    <a:pt x="12" y="50"/>
                    <a:pt x="14" y="49"/>
                  </a:cubicBezTo>
                  <a:cubicBezTo>
                    <a:pt x="20" y="46"/>
                    <a:pt x="18" y="46"/>
                    <a:pt x="23" y="52"/>
                  </a:cubicBezTo>
                  <a:cubicBezTo>
                    <a:pt x="28" y="57"/>
                    <a:pt x="28" y="64"/>
                    <a:pt x="36" y="63"/>
                  </a:cubicBezTo>
                  <a:cubicBezTo>
                    <a:pt x="39" y="63"/>
                    <a:pt x="42" y="61"/>
                    <a:pt x="44" y="59"/>
                  </a:cubicBezTo>
                  <a:cubicBezTo>
                    <a:pt x="44" y="57"/>
                    <a:pt x="43" y="54"/>
                    <a:pt x="43" y="51"/>
                  </a:cubicBezTo>
                  <a:cubicBezTo>
                    <a:pt x="44" y="51"/>
                    <a:pt x="48" y="54"/>
                    <a:pt x="48" y="54"/>
                  </a:cubicBezTo>
                  <a:cubicBezTo>
                    <a:pt x="52" y="55"/>
                    <a:pt x="50" y="46"/>
                    <a:pt x="50" y="44"/>
                  </a:cubicBezTo>
                  <a:cubicBezTo>
                    <a:pt x="49" y="40"/>
                    <a:pt x="50" y="37"/>
                    <a:pt x="47" y="35"/>
                  </a:cubicBezTo>
                  <a:cubicBezTo>
                    <a:pt x="46" y="34"/>
                    <a:pt x="41" y="33"/>
                    <a:pt x="42" y="31"/>
                  </a:cubicBezTo>
                  <a:cubicBezTo>
                    <a:pt x="44" y="26"/>
                    <a:pt x="39" y="24"/>
                    <a:pt x="38" y="20"/>
                  </a:cubicBezTo>
                  <a:cubicBezTo>
                    <a:pt x="37" y="19"/>
                    <a:pt x="41" y="17"/>
                    <a:pt x="42" y="17"/>
                  </a:cubicBezTo>
                  <a:cubicBezTo>
                    <a:pt x="44" y="15"/>
                    <a:pt x="45" y="10"/>
                    <a:pt x="47" y="8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01">
              <a:extLst>
                <a:ext uri="{FF2B5EF4-FFF2-40B4-BE49-F238E27FC236}">
                  <a16:creationId xmlns:a16="http://schemas.microsoft.com/office/drawing/2014/main" id="{9B54317A-2D31-5FA9-04A2-123E2F4FE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4" y="1889"/>
              <a:ext cx="373" cy="271"/>
            </a:xfrm>
            <a:custGeom>
              <a:avLst/>
              <a:gdLst>
                <a:gd name="T0" fmla="*/ 14 w 194"/>
                <a:gd name="T1" fmla="*/ 62 h 141"/>
                <a:gd name="T2" fmla="*/ 23 w 194"/>
                <a:gd name="T3" fmla="*/ 71 h 141"/>
                <a:gd name="T4" fmla="*/ 32 w 194"/>
                <a:gd name="T5" fmla="*/ 80 h 141"/>
                <a:gd name="T6" fmla="*/ 37 w 194"/>
                <a:gd name="T7" fmla="*/ 94 h 141"/>
                <a:gd name="T8" fmla="*/ 37 w 194"/>
                <a:gd name="T9" fmla="*/ 104 h 141"/>
                <a:gd name="T10" fmla="*/ 42 w 194"/>
                <a:gd name="T11" fmla="*/ 113 h 141"/>
                <a:gd name="T12" fmla="*/ 44 w 194"/>
                <a:gd name="T13" fmla="*/ 117 h 141"/>
                <a:gd name="T14" fmla="*/ 61 w 194"/>
                <a:gd name="T15" fmla="*/ 133 h 141"/>
                <a:gd name="T16" fmla="*/ 84 w 194"/>
                <a:gd name="T17" fmla="*/ 131 h 141"/>
                <a:gd name="T18" fmla="*/ 91 w 194"/>
                <a:gd name="T19" fmla="*/ 123 h 141"/>
                <a:gd name="T20" fmla="*/ 111 w 194"/>
                <a:gd name="T21" fmla="*/ 115 h 141"/>
                <a:gd name="T22" fmla="*/ 130 w 194"/>
                <a:gd name="T23" fmla="*/ 124 h 141"/>
                <a:gd name="T24" fmla="*/ 145 w 194"/>
                <a:gd name="T25" fmla="*/ 135 h 141"/>
                <a:gd name="T26" fmla="*/ 152 w 194"/>
                <a:gd name="T27" fmla="*/ 141 h 141"/>
                <a:gd name="T28" fmla="*/ 157 w 194"/>
                <a:gd name="T29" fmla="*/ 137 h 141"/>
                <a:gd name="T30" fmla="*/ 169 w 194"/>
                <a:gd name="T31" fmla="*/ 133 h 141"/>
                <a:gd name="T32" fmla="*/ 173 w 194"/>
                <a:gd name="T33" fmla="*/ 128 h 141"/>
                <a:gd name="T34" fmla="*/ 182 w 194"/>
                <a:gd name="T35" fmla="*/ 117 h 141"/>
                <a:gd name="T36" fmla="*/ 192 w 194"/>
                <a:gd name="T37" fmla="*/ 104 h 141"/>
                <a:gd name="T38" fmla="*/ 185 w 194"/>
                <a:gd name="T39" fmla="*/ 82 h 141"/>
                <a:gd name="T40" fmla="*/ 183 w 194"/>
                <a:gd name="T41" fmla="*/ 68 h 141"/>
                <a:gd name="T42" fmla="*/ 166 w 194"/>
                <a:gd name="T43" fmla="*/ 60 h 141"/>
                <a:gd name="T44" fmla="*/ 170 w 194"/>
                <a:gd name="T45" fmla="*/ 49 h 141"/>
                <a:gd name="T46" fmla="*/ 173 w 194"/>
                <a:gd name="T47" fmla="*/ 46 h 141"/>
                <a:gd name="T48" fmla="*/ 169 w 194"/>
                <a:gd name="T49" fmla="*/ 38 h 141"/>
                <a:gd name="T50" fmla="*/ 159 w 194"/>
                <a:gd name="T51" fmla="*/ 22 h 141"/>
                <a:gd name="T52" fmla="*/ 140 w 194"/>
                <a:gd name="T53" fmla="*/ 21 h 141"/>
                <a:gd name="T54" fmla="*/ 106 w 194"/>
                <a:gd name="T55" fmla="*/ 16 h 141"/>
                <a:gd name="T56" fmla="*/ 81 w 194"/>
                <a:gd name="T57" fmla="*/ 17 h 141"/>
                <a:gd name="T58" fmla="*/ 79 w 194"/>
                <a:gd name="T59" fmla="*/ 7 h 141"/>
                <a:gd name="T60" fmla="*/ 65 w 194"/>
                <a:gd name="T61" fmla="*/ 0 h 141"/>
                <a:gd name="T62" fmla="*/ 53 w 194"/>
                <a:gd name="T63" fmla="*/ 10 h 141"/>
                <a:gd name="T64" fmla="*/ 44 w 194"/>
                <a:gd name="T65" fmla="*/ 21 h 141"/>
                <a:gd name="T66" fmla="*/ 34 w 194"/>
                <a:gd name="T67" fmla="*/ 31 h 141"/>
                <a:gd name="T68" fmla="*/ 29 w 194"/>
                <a:gd name="T69" fmla="*/ 36 h 141"/>
                <a:gd name="T70" fmla="*/ 24 w 194"/>
                <a:gd name="T71" fmla="*/ 43 h 141"/>
                <a:gd name="T72" fmla="*/ 4 w 194"/>
                <a:gd name="T73" fmla="*/ 5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4" h="141">
                  <a:moveTo>
                    <a:pt x="3" y="65"/>
                  </a:moveTo>
                  <a:cubicBezTo>
                    <a:pt x="14" y="62"/>
                    <a:pt x="14" y="62"/>
                    <a:pt x="14" y="62"/>
                  </a:cubicBezTo>
                  <a:cubicBezTo>
                    <a:pt x="15" y="62"/>
                    <a:pt x="19" y="62"/>
                    <a:pt x="19" y="62"/>
                  </a:cubicBezTo>
                  <a:cubicBezTo>
                    <a:pt x="19" y="66"/>
                    <a:pt x="22" y="68"/>
                    <a:pt x="23" y="71"/>
                  </a:cubicBezTo>
                  <a:cubicBezTo>
                    <a:pt x="24" y="75"/>
                    <a:pt x="24" y="77"/>
                    <a:pt x="27" y="78"/>
                  </a:cubicBezTo>
                  <a:cubicBezTo>
                    <a:pt x="29" y="79"/>
                    <a:pt x="32" y="79"/>
                    <a:pt x="32" y="80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90"/>
                    <a:pt x="37" y="94"/>
                    <a:pt x="37" y="94"/>
                  </a:cubicBezTo>
                  <a:cubicBezTo>
                    <a:pt x="37" y="95"/>
                    <a:pt x="34" y="97"/>
                    <a:pt x="34" y="99"/>
                  </a:cubicBezTo>
                  <a:cubicBezTo>
                    <a:pt x="34" y="101"/>
                    <a:pt x="36" y="102"/>
                    <a:pt x="37" y="104"/>
                  </a:cubicBezTo>
                  <a:cubicBezTo>
                    <a:pt x="37" y="105"/>
                    <a:pt x="37" y="107"/>
                    <a:pt x="37" y="109"/>
                  </a:cubicBezTo>
                  <a:cubicBezTo>
                    <a:pt x="39" y="111"/>
                    <a:pt x="40" y="112"/>
                    <a:pt x="42" y="113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52" y="120"/>
                    <a:pt x="47" y="127"/>
                    <a:pt x="53" y="131"/>
                  </a:cubicBezTo>
                  <a:cubicBezTo>
                    <a:pt x="55" y="133"/>
                    <a:pt x="59" y="132"/>
                    <a:pt x="61" y="133"/>
                  </a:cubicBezTo>
                  <a:cubicBezTo>
                    <a:pt x="66" y="134"/>
                    <a:pt x="69" y="141"/>
                    <a:pt x="74" y="136"/>
                  </a:cubicBezTo>
                  <a:cubicBezTo>
                    <a:pt x="79" y="133"/>
                    <a:pt x="79" y="131"/>
                    <a:pt x="84" y="131"/>
                  </a:cubicBezTo>
                  <a:cubicBezTo>
                    <a:pt x="88" y="130"/>
                    <a:pt x="88" y="129"/>
                    <a:pt x="86" y="126"/>
                  </a:cubicBezTo>
                  <a:cubicBezTo>
                    <a:pt x="84" y="121"/>
                    <a:pt x="87" y="118"/>
                    <a:pt x="91" y="123"/>
                  </a:cubicBezTo>
                  <a:cubicBezTo>
                    <a:pt x="94" y="126"/>
                    <a:pt x="101" y="121"/>
                    <a:pt x="104" y="120"/>
                  </a:cubicBezTo>
                  <a:cubicBezTo>
                    <a:pt x="108" y="117"/>
                    <a:pt x="105" y="113"/>
                    <a:pt x="111" y="115"/>
                  </a:cubicBezTo>
                  <a:cubicBezTo>
                    <a:pt x="116" y="116"/>
                    <a:pt x="121" y="115"/>
                    <a:pt x="125" y="115"/>
                  </a:cubicBezTo>
                  <a:cubicBezTo>
                    <a:pt x="127" y="118"/>
                    <a:pt x="125" y="122"/>
                    <a:pt x="130" y="124"/>
                  </a:cubicBezTo>
                  <a:cubicBezTo>
                    <a:pt x="132" y="125"/>
                    <a:pt x="137" y="124"/>
                    <a:pt x="137" y="128"/>
                  </a:cubicBezTo>
                  <a:cubicBezTo>
                    <a:pt x="138" y="136"/>
                    <a:pt x="143" y="131"/>
                    <a:pt x="145" y="135"/>
                  </a:cubicBezTo>
                  <a:cubicBezTo>
                    <a:pt x="146" y="136"/>
                    <a:pt x="145" y="139"/>
                    <a:pt x="145" y="140"/>
                  </a:cubicBezTo>
                  <a:cubicBezTo>
                    <a:pt x="146" y="141"/>
                    <a:pt x="150" y="141"/>
                    <a:pt x="152" y="141"/>
                  </a:cubicBezTo>
                  <a:cubicBezTo>
                    <a:pt x="152" y="141"/>
                    <a:pt x="152" y="141"/>
                    <a:pt x="152" y="141"/>
                  </a:cubicBezTo>
                  <a:cubicBezTo>
                    <a:pt x="153" y="138"/>
                    <a:pt x="154" y="137"/>
                    <a:pt x="157" y="137"/>
                  </a:cubicBezTo>
                  <a:cubicBezTo>
                    <a:pt x="158" y="136"/>
                    <a:pt x="161" y="136"/>
                    <a:pt x="162" y="136"/>
                  </a:cubicBezTo>
                  <a:cubicBezTo>
                    <a:pt x="165" y="136"/>
                    <a:pt x="166" y="134"/>
                    <a:pt x="169" y="133"/>
                  </a:cubicBezTo>
                  <a:cubicBezTo>
                    <a:pt x="169" y="131"/>
                    <a:pt x="172" y="129"/>
                    <a:pt x="173" y="128"/>
                  </a:cubicBezTo>
                  <a:cubicBezTo>
                    <a:pt x="173" y="128"/>
                    <a:pt x="173" y="128"/>
                    <a:pt x="173" y="128"/>
                  </a:cubicBezTo>
                  <a:cubicBezTo>
                    <a:pt x="173" y="125"/>
                    <a:pt x="173" y="125"/>
                    <a:pt x="173" y="125"/>
                  </a:cubicBezTo>
                  <a:cubicBezTo>
                    <a:pt x="177" y="124"/>
                    <a:pt x="178" y="121"/>
                    <a:pt x="182" y="117"/>
                  </a:cubicBezTo>
                  <a:cubicBezTo>
                    <a:pt x="184" y="116"/>
                    <a:pt x="189" y="113"/>
                    <a:pt x="191" y="112"/>
                  </a:cubicBezTo>
                  <a:cubicBezTo>
                    <a:pt x="193" y="111"/>
                    <a:pt x="194" y="106"/>
                    <a:pt x="192" y="104"/>
                  </a:cubicBezTo>
                  <a:cubicBezTo>
                    <a:pt x="191" y="102"/>
                    <a:pt x="187" y="101"/>
                    <a:pt x="186" y="99"/>
                  </a:cubicBezTo>
                  <a:cubicBezTo>
                    <a:pt x="185" y="93"/>
                    <a:pt x="188" y="87"/>
                    <a:pt x="185" y="82"/>
                  </a:cubicBezTo>
                  <a:cubicBezTo>
                    <a:pt x="185" y="79"/>
                    <a:pt x="178" y="75"/>
                    <a:pt x="181" y="73"/>
                  </a:cubicBezTo>
                  <a:cubicBezTo>
                    <a:pt x="183" y="71"/>
                    <a:pt x="183" y="70"/>
                    <a:pt x="183" y="68"/>
                  </a:cubicBezTo>
                  <a:cubicBezTo>
                    <a:pt x="181" y="63"/>
                    <a:pt x="175" y="61"/>
                    <a:pt x="170" y="61"/>
                  </a:cubicBezTo>
                  <a:cubicBezTo>
                    <a:pt x="169" y="61"/>
                    <a:pt x="167" y="60"/>
                    <a:pt x="166" y="60"/>
                  </a:cubicBezTo>
                  <a:cubicBezTo>
                    <a:pt x="165" y="58"/>
                    <a:pt x="167" y="55"/>
                    <a:pt x="167" y="54"/>
                  </a:cubicBezTo>
                  <a:cubicBezTo>
                    <a:pt x="167" y="51"/>
                    <a:pt x="169" y="50"/>
                    <a:pt x="170" y="49"/>
                  </a:cubicBezTo>
                  <a:cubicBezTo>
                    <a:pt x="173" y="46"/>
                    <a:pt x="173" y="46"/>
                    <a:pt x="173" y="46"/>
                  </a:cubicBezTo>
                  <a:cubicBezTo>
                    <a:pt x="173" y="46"/>
                    <a:pt x="173" y="46"/>
                    <a:pt x="173" y="46"/>
                  </a:cubicBezTo>
                  <a:cubicBezTo>
                    <a:pt x="177" y="45"/>
                    <a:pt x="178" y="47"/>
                    <a:pt x="177" y="42"/>
                  </a:cubicBezTo>
                  <a:cubicBezTo>
                    <a:pt x="176" y="36"/>
                    <a:pt x="172" y="39"/>
                    <a:pt x="169" y="38"/>
                  </a:cubicBezTo>
                  <a:cubicBezTo>
                    <a:pt x="163" y="36"/>
                    <a:pt x="164" y="29"/>
                    <a:pt x="161" y="25"/>
                  </a:cubicBezTo>
                  <a:cubicBezTo>
                    <a:pt x="161" y="24"/>
                    <a:pt x="159" y="22"/>
                    <a:pt x="159" y="22"/>
                  </a:cubicBezTo>
                  <a:cubicBezTo>
                    <a:pt x="156" y="21"/>
                    <a:pt x="156" y="18"/>
                    <a:pt x="150" y="19"/>
                  </a:cubicBezTo>
                  <a:cubicBezTo>
                    <a:pt x="146" y="20"/>
                    <a:pt x="143" y="21"/>
                    <a:pt x="140" y="21"/>
                  </a:cubicBezTo>
                  <a:cubicBezTo>
                    <a:pt x="132" y="21"/>
                    <a:pt x="126" y="13"/>
                    <a:pt x="119" y="16"/>
                  </a:cubicBezTo>
                  <a:cubicBezTo>
                    <a:pt x="114" y="17"/>
                    <a:pt x="111" y="15"/>
                    <a:pt x="106" y="16"/>
                  </a:cubicBezTo>
                  <a:cubicBezTo>
                    <a:pt x="98" y="18"/>
                    <a:pt x="92" y="21"/>
                    <a:pt x="84" y="17"/>
                  </a:cubicBezTo>
                  <a:cubicBezTo>
                    <a:pt x="83" y="17"/>
                    <a:pt x="82" y="17"/>
                    <a:pt x="81" y="17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8" y="5"/>
                    <a:pt x="55" y="8"/>
                    <a:pt x="53" y="10"/>
                  </a:cubicBezTo>
                  <a:cubicBezTo>
                    <a:pt x="50" y="12"/>
                    <a:pt x="50" y="15"/>
                    <a:pt x="48" y="17"/>
                  </a:cubicBezTo>
                  <a:cubicBezTo>
                    <a:pt x="47" y="18"/>
                    <a:pt x="45" y="20"/>
                    <a:pt x="44" y="21"/>
                  </a:cubicBezTo>
                  <a:cubicBezTo>
                    <a:pt x="42" y="23"/>
                    <a:pt x="42" y="24"/>
                    <a:pt x="38" y="24"/>
                  </a:cubicBezTo>
                  <a:cubicBezTo>
                    <a:pt x="33" y="25"/>
                    <a:pt x="37" y="30"/>
                    <a:pt x="34" y="31"/>
                  </a:cubicBezTo>
                  <a:cubicBezTo>
                    <a:pt x="33" y="31"/>
                    <a:pt x="31" y="30"/>
                    <a:pt x="30" y="31"/>
                  </a:cubicBezTo>
                  <a:cubicBezTo>
                    <a:pt x="28" y="31"/>
                    <a:pt x="30" y="34"/>
                    <a:pt x="29" y="36"/>
                  </a:cubicBezTo>
                  <a:cubicBezTo>
                    <a:pt x="29" y="39"/>
                    <a:pt x="31" y="39"/>
                    <a:pt x="30" y="41"/>
                  </a:cubicBezTo>
                  <a:cubicBezTo>
                    <a:pt x="29" y="43"/>
                    <a:pt x="26" y="44"/>
                    <a:pt x="24" y="43"/>
                  </a:cubicBezTo>
                  <a:cubicBezTo>
                    <a:pt x="18" y="41"/>
                    <a:pt x="15" y="40"/>
                    <a:pt x="10" y="44"/>
                  </a:cubicBezTo>
                  <a:cubicBezTo>
                    <a:pt x="7" y="47"/>
                    <a:pt x="7" y="51"/>
                    <a:pt x="4" y="54"/>
                  </a:cubicBezTo>
                  <a:cubicBezTo>
                    <a:pt x="0" y="56"/>
                    <a:pt x="3" y="61"/>
                    <a:pt x="3" y="65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02">
              <a:extLst>
                <a:ext uri="{FF2B5EF4-FFF2-40B4-BE49-F238E27FC236}">
                  <a16:creationId xmlns:a16="http://schemas.microsoft.com/office/drawing/2014/main" id="{7B2833EA-1639-36E5-C8B7-2D5F8A374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4" y="1889"/>
              <a:ext cx="373" cy="271"/>
            </a:xfrm>
            <a:custGeom>
              <a:avLst/>
              <a:gdLst>
                <a:gd name="T0" fmla="*/ 14 w 194"/>
                <a:gd name="T1" fmla="*/ 62 h 141"/>
                <a:gd name="T2" fmla="*/ 23 w 194"/>
                <a:gd name="T3" fmla="*/ 71 h 141"/>
                <a:gd name="T4" fmla="*/ 32 w 194"/>
                <a:gd name="T5" fmla="*/ 80 h 141"/>
                <a:gd name="T6" fmla="*/ 37 w 194"/>
                <a:gd name="T7" fmla="*/ 94 h 141"/>
                <a:gd name="T8" fmla="*/ 37 w 194"/>
                <a:gd name="T9" fmla="*/ 104 h 141"/>
                <a:gd name="T10" fmla="*/ 42 w 194"/>
                <a:gd name="T11" fmla="*/ 113 h 141"/>
                <a:gd name="T12" fmla="*/ 44 w 194"/>
                <a:gd name="T13" fmla="*/ 117 h 141"/>
                <a:gd name="T14" fmla="*/ 61 w 194"/>
                <a:gd name="T15" fmla="*/ 133 h 141"/>
                <a:gd name="T16" fmla="*/ 84 w 194"/>
                <a:gd name="T17" fmla="*/ 131 h 141"/>
                <a:gd name="T18" fmla="*/ 91 w 194"/>
                <a:gd name="T19" fmla="*/ 123 h 141"/>
                <a:gd name="T20" fmla="*/ 111 w 194"/>
                <a:gd name="T21" fmla="*/ 115 h 141"/>
                <a:gd name="T22" fmla="*/ 130 w 194"/>
                <a:gd name="T23" fmla="*/ 124 h 141"/>
                <a:gd name="T24" fmla="*/ 145 w 194"/>
                <a:gd name="T25" fmla="*/ 135 h 141"/>
                <a:gd name="T26" fmla="*/ 152 w 194"/>
                <a:gd name="T27" fmla="*/ 141 h 141"/>
                <a:gd name="T28" fmla="*/ 157 w 194"/>
                <a:gd name="T29" fmla="*/ 137 h 141"/>
                <a:gd name="T30" fmla="*/ 169 w 194"/>
                <a:gd name="T31" fmla="*/ 133 h 141"/>
                <a:gd name="T32" fmla="*/ 173 w 194"/>
                <a:gd name="T33" fmla="*/ 128 h 141"/>
                <a:gd name="T34" fmla="*/ 182 w 194"/>
                <a:gd name="T35" fmla="*/ 117 h 141"/>
                <a:gd name="T36" fmla="*/ 192 w 194"/>
                <a:gd name="T37" fmla="*/ 104 h 141"/>
                <a:gd name="T38" fmla="*/ 185 w 194"/>
                <a:gd name="T39" fmla="*/ 82 h 141"/>
                <a:gd name="T40" fmla="*/ 183 w 194"/>
                <a:gd name="T41" fmla="*/ 68 h 141"/>
                <a:gd name="T42" fmla="*/ 166 w 194"/>
                <a:gd name="T43" fmla="*/ 60 h 141"/>
                <a:gd name="T44" fmla="*/ 170 w 194"/>
                <a:gd name="T45" fmla="*/ 49 h 141"/>
                <a:gd name="T46" fmla="*/ 173 w 194"/>
                <a:gd name="T47" fmla="*/ 46 h 141"/>
                <a:gd name="T48" fmla="*/ 169 w 194"/>
                <a:gd name="T49" fmla="*/ 38 h 141"/>
                <a:gd name="T50" fmla="*/ 159 w 194"/>
                <a:gd name="T51" fmla="*/ 22 h 141"/>
                <a:gd name="T52" fmla="*/ 140 w 194"/>
                <a:gd name="T53" fmla="*/ 21 h 141"/>
                <a:gd name="T54" fmla="*/ 106 w 194"/>
                <a:gd name="T55" fmla="*/ 16 h 141"/>
                <a:gd name="T56" fmla="*/ 81 w 194"/>
                <a:gd name="T57" fmla="*/ 17 h 141"/>
                <a:gd name="T58" fmla="*/ 79 w 194"/>
                <a:gd name="T59" fmla="*/ 7 h 141"/>
                <a:gd name="T60" fmla="*/ 65 w 194"/>
                <a:gd name="T61" fmla="*/ 0 h 141"/>
                <a:gd name="T62" fmla="*/ 53 w 194"/>
                <a:gd name="T63" fmla="*/ 10 h 141"/>
                <a:gd name="T64" fmla="*/ 44 w 194"/>
                <a:gd name="T65" fmla="*/ 21 h 141"/>
                <a:gd name="T66" fmla="*/ 34 w 194"/>
                <a:gd name="T67" fmla="*/ 31 h 141"/>
                <a:gd name="T68" fmla="*/ 29 w 194"/>
                <a:gd name="T69" fmla="*/ 36 h 141"/>
                <a:gd name="T70" fmla="*/ 24 w 194"/>
                <a:gd name="T71" fmla="*/ 43 h 141"/>
                <a:gd name="T72" fmla="*/ 4 w 194"/>
                <a:gd name="T73" fmla="*/ 5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4" h="141">
                  <a:moveTo>
                    <a:pt x="3" y="65"/>
                  </a:moveTo>
                  <a:cubicBezTo>
                    <a:pt x="14" y="62"/>
                    <a:pt x="14" y="62"/>
                    <a:pt x="14" y="62"/>
                  </a:cubicBezTo>
                  <a:cubicBezTo>
                    <a:pt x="15" y="62"/>
                    <a:pt x="19" y="62"/>
                    <a:pt x="19" y="62"/>
                  </a:cubicBezTo>
                  <a:cubicBezTo>
                    <a:pt x="19" y="66"/>
                    <a:pt x="22" y="68"/>
                    <a:pt x="23" y="71"/>
                  </a:cubicBezTo>
                  <a:cubicBezTo>
                    <a:pt x="24" y="75"/>
                    <a:pt x="24" y="77"/>
                    <a:pt x="27" y="78"/>
                  </a:cubicBezTo>
                  <a:cubicBezTo>
                    <a:pt x="29" y="79"/>
                    <a:pt x="32" y="79"/>
                    <a:pt x="32" y="80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90"/>
                    <a:pt x="37" y="94"/>
                    <a:pt x="37" y="94"/>
                  </a:cubicBezTo>
                  <a:cubicBezTo>
                    <a:pt x="37" y="95"/>
                    <a:pt x="34" y="97"/>
                    <a:pt x="34" y="99"/>
                  </a:cubicBezTo>
                  <a:cubicBezTo>
                    <a:pt x="34" y="101"/>
                    <a:pt x="36" y="102"/>
                    <a:pt x="37" y="104"/>
                  </a:cubicBezTo>
                  <a:cubicBezTo>
                    <a:pt x="37" y="105"/>
                    <a:pt x="37" y="107"/>
                    <a:pt x="37" y="109"/>
                  </a:cubicBezTo>
                  <a:cubicBezTo>
                    <a:pt x="39" y="111"/>
                    <a:pt x="40" y="112"/>
                    <a:pt x="42" y="113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52" y="120"/>
                    <a:pt x="47" y="127"/>
                    <a:pt x="53" y="131"/>
                  </a:cubicBezTo>
                  <a:cubicBezTo>
                    <a:pt x="55" y="133"/>
                    <a:pt x="59" y="132"/>
                    <a:pt x="61" y="133"/>
                  </a:cubicBezTo>
                  <a:cubicBezTo>
                    <a:pt x="66" y="134"/>
                    <a:pt x="69" y="141"/>
                    <a:pt x="74" y="136"/>
                  </a:cubicBezTo>
                  <a:cubicBezTo>
                    <a:pt x="79" y="133"/>
                    <a:pt x="79" y="131"/>
                    <a:pt x="84" y="131"/>
                  </a:cubicBezTo>
                  <a:cubicBezTo>
                    <a:pt x="88" y="130"/>
                    <a:pt x="88" y="129"/>
                    <a:pt x="86" y="126"/>
                  </a:cubicBezTo>
                  <a:cubicBezTo>
                    <a:pt x="84" y="121"/>
                    <a:pt x="87" y="118"/>
                    <a:pt x="91" y="123"/>
                  </a:cubicBezTo>
                  <a:cubicBezTo>
                    <a:pt x="94" y="126"/>
                    <a:pt x="101" y="121"/>
                    <a:pt x="104" y="120"/>
                  </a:cubicBezTo>
                  <a:cubicBezTo>
                    <a:pt x="108" y="117"/>
                    <a:pt x="105" y="113"/>
                    <a:pt x="111" y="115"/>
                  </a:cubicBezTo>
                  <a:cubicBezTo>
                    <a:pt x="116" y="116"/>
                    <a:pt x="121" y="115"/>
                    <a:pt x="125" y="115"/>
                  </a:cubicBezTo>
                  <a:cubicBezTo>
                    <a:pt x="127" y="118"/>
                    <a:pt x="125" y="122"/>
                    <a:pt x="130" y="124"/>
                  </a:cubicBezTo>
                  <a:cubicBezTo>
                    <a:pt x="132" y="125"/>
                    <a:pt x="137" y="124"/>
                    <a:pt x="137" y="128"/>
                  </a:cubicBezTo>
                  <a:cubicBezTo>
                    <a:pt x="138" y="136"/>
                    <a:pt x="143" y="131"/>
                    <a:pt x="145" y="135"/>
                  </a:cubicBezTo>
                  <a:cubicBezTo>
                    <a:pt x="146" y="136"/>
                    <a:pt x="145" y="139"/>
                    <a:pt x="145" y="140"/>
                  </a:cubicBezTo>
                  <a:cubicBezTo>
                    <a:pt x="146" y="141"/>
                    <a:pt x="150" y="141"/>
                    <a:pt x="152" y="141"/>
                  </a:cubicBezTo>
                  <a:cubicBezTo>
                    <a:pt x="152" y="141"/>
                    <a:pt x="152" y="141"/>
                    <a:pt x="152" y="141"/>
                  </a:cubicBezTo>
                  <a:cubicBezTo>
                    <a:pt x="153" y="138"/>
                    <a:pt x="154" y="137"/>
                    <a:pt x="157" y="137"/>
                  </a:cubicBezTo>
                  <a:cubicBezTo>
                    <a:pt x="158" y="136"/>
                    <a:pt x="161" y="136"/>
                    <a:pt x="162" y="136"/>
                  </a:cubicBezTo>
                  <a:cubicBezTo>
                    <a:pt x="165" y="136"/>
                    <a:pt x="166" y="134"/>
                    <a:pt x="169" y="133"/>
                  </a:cubicBezTo>
                  <a:cubicBezTo>
                    <a:pt x="169" y="131"/>
                    <a:pt x="172" y="129"/>
                    <a:pt x="173" y="128"/>
                  </a:cubicBezTo>
                  <a:cubicBezTo>
                    <a:pt x="173" y="128"/>
                    <a:pt x="173" y="128"/>
                    <a:pt x="173" y="128"/>
                  </a:cubicBezTo>
                  <a:cubicBezTo>
                    <a:pt x="173" y="125"/>
                    <a:pt x="173" y="125"/>
                    <a:pt x="173" y="125"/>
                  </a:cubicBezTo>
                  <a:cubicBezTo>
                    <a:pt x="177" y="124"/>
                    <a:pt x="178" y="121"/>
                    <a:pt x="182" y="117"/>
                  </a:cubicBezTo>
                  <a:cubicBezTo>
                    <a:pt x="184" y="116"/>
                    <a:pt x="189" y="113"/>
                    <a:pt x="191" y="112"/>
                  </a:cubicBezTo>
                  <a:cubicBezTo>
                    <a:pt x="193" y="111"/>
                    <a:pt x="194" y="106"/>
                    <a:pt x="192" y="104"/>
                  </a:cubicBezTo>
                  <a:cubicBezTo>
                    <a:pt x="191" y="102"/>
                    <a:pt x="187" y="101"/>
                    <a:pt x="186" y="99"/>
                  </a:cubicBezTo>
                  <a:cubicBezTo>
                    <a:pt x="185" y="93"/>
                    <a:pt x="188" y="87"/>
                    <a:pt x="185" y="82"/>
                  </a:cubicBezTo>
                  <a:cubicBezTo>
                    <a:pt x="185" y="79"/>
                    <a:pt x="178" y="75"/>
                    <a:pt x="181" y="73"/>
                  </a:cubicBezTo>
                  <a:cubicBezTo>
                    <a:pt x="183" y="71"/>
                    <a:pt x="183" y="70"/>
                    <a:pt x="183" y="68"/>
                  </a:cubicBezTo>
                  <a:cubicBezTo>
                    <a:pt x="181" y="63"/>
                    <a:pt x="175" y="61"/>
                    <a:pt x="170" y="61"/>
                  </a:cubicBezTo>
                  <a:cubicBezTo>
                    <a:pt x="169" y="61"/>
                    <a:pt x="167" y="60"/>
                    <a:pt x="166" y="60"/>
                  </a:cubicBezTo>
                  <a:cubicBezTo>
                    <a:pt x="165" y="58"/>
                    <a:pt x="167" y="55"/>
                    <a:pt x="167" y="54"/>
                  </a:cubicBezTo>
                  <a:cubicBezTo>
                    <a:pt x="167" y="51"/>
                    <a:pt x="169" y="50"/>
                    <a:pt x="170" y="49"/>
                  </a:cubicBezTo>
                  <a:cubicBezTo>
                    <a:pt x="173" y="46"/>
                    <a:pt x="173" y="46"/>
                    <a:pt x="173" y="46"/>
                  </a:cubicBezTo>
                  <a:cubicBezTo>
                    <a:pt x="173" y="46"/>
                    <a:pt x="173" y="46"/>
                    <a:pt x="173" y="46"/>
                  </a:cubicBezTo>
                  <a:cubicBezTo>
                    <a:pt x="177" y="45"/>
                    <a:pt x="178" y="47"/>
                    <a:pt x="177" y="42"/>
                  </a:cubicBezTo>
                  <a:cubicBezTo>
                    <a:pt x="176" y="36"/>
                    <a:pt x="172" y="39"/>
                    <a:pt x="169" y="38"/>
                  </a:cubicBezTo>
                  <a:cubicBezTo>
                    <a:pt x="163" y="36"/>
                    <a:pt x="164" y="29"/>
                    <a:pt x="161" y="25"/>
                  </a:cubicBezTo>
                  <a:cubicBezTo>
                    <a:pt x="161" y="24"/>
                    <a:pt x="159" y="22"/>
                    <a:pt x="159" y="22"/>
                  </a:cubicBezTo>
                  <a:cubicBezTo>
                    <a:pt x="156" y="21"/>
                    <a:pt x="156" y="18"/>
                    <a:pt x="150" y="19"/>
                  </a:cubicBezTo>
                  <a:cubicBezTo>
                    <a:pt x="146" y="20"/>
                    <a:pt x="143" y="21"/>
                    <a:pt x="140" y="21"/>
                  </a:cubicBezTo>
                  <a:cubicBezTo>
                    <a:pt x="132" y="21"/>
                    <a:pt x="126" y="13"/>
                    <a:pt x="119" y="16"/>
                  </a:cubicBezTo>
                  <a:cubicBezTo>
                    <a:pt x="114" y="17"/>
                    <a:pt x="111" y="15"/>
                    <a:pt x="106" y="16"/>
                  </a:cubicBezTo>
                  <a:cubicBezTo>
                    <a:pt x="98" y="18"/>
                    <a:pt x="92" y="21"/>
                    <a:pt x="84" y="17"/>
                  </a:cubicBezTo>
                  <a:cubicBezTo>
                    <a:pt x="83" y="17"/>
                    <a:pt x="82" y="17"/>
                    <a:pt x="81" y="17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8" y="5"/>
                    <a:pt x="55" y="8"/>
                    <a:pt x="53" y="10"/>
                  </a:cubicBezTo>
                  <a:cubicBezTo>
                    <a:pt x="50" y="12"/>
                    <a:pt x="50" y="15"/>
                    <a:pt x="48" y="17"/>
                  </a:cubicBezTo>
                  <a:cubicBezTo>
                    <a:pt x="47" y="18"/>
                    <a:pt x="45" y="20"/>
                    <a:pt x="44" y="21"/>
                  </a:cubicBezTo>
                  <a:cubicBezTo>
                    <a:pt x="42" y="23"/>
                    <a:pt x="42" y="24"/>
                    <a:pt x="38" y="24"/>
                  </a:cubicBezTo>
                  <a:cubicBezTo>
                    <a:pt x="33" y="25"/>
                    <a:pt x="37" y="30"/>
                    <a:pt x="34" y="31"/>
                  </a:cubicBezTo>
                  <a:cubicBezTo>
                    <a:pt x="33" y="31"/>
                    <a:pt x="31" y="30"/>
                    <a:pt x="30" y="31"/>
                  </a:cubicBezTo>
                  <a:cubicBezTo>
                    <a:pt x="28" y="31"/>
                    <a:pt x="30" y="34"/>
                    <a:pt x="29" y="36"/>
                  </a:cubicBezTo>
                  <a:cubicBezTo>
                    <a:pt x="29" y="39"/>
                    <a:pt x="31" y="39"/>
                    <a:pt x="30" y="41"/>
                  </a:cubicBezTo>
                  <a:cubicBezTo>
                    <a:pt x="29" y="43"/>
                    <a:pt x="26" y="44"/>
                    <a:pt x="24" y="43"/>
                  </a:cubicBezTo>
                  <a:cubicBezTo>
                    <a:pt x="18" y="41"/>
                    <a:pt x="15" y="40"/>
                    <a:pt x="10" y="44"/>
                  </a:cubicBezTo>
                  <a:cubicBezTo>
                    <a:pt x="7" y="47"/>
                    <a:pt x="7" y="51"/>
                    <a:pt x="4" y="54"/>
                  </a:cubicBezTo>
                  <a:cubicBezTo>
                    <a:pt x="0" y="56"/>
                    <a:pt x="3" y="61"/>
                    <a:pt x="3" y="65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03">
              <a:extLst>
                <a:ext uri="{FF2B5EF4-FFF2-40B4-BE49-F238E27FC236}">
                  <a16:creationId xmlns:a16="http://schemas.microsoft.com/office/drawing/2014/main" id="{3F76A827-B590-4B03-5977-121EC03CB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6" y="1754"/>
              <a:ext cx="547" cy="487"/>
            </a:xfrm>
            <a:custGeom>
              <a:avLst/>
              <a:gdLst>
                <a:gd name="T0" fmla="*/ 4 w 285"/>
                <a:gd name="T1" fmla="*/ 73 h 253"/>
                <a:gd name="T2" fmla="*/ 23 w 285"/>
                <a:gd name="T3" fmla="*/ 52 h 253"/>
                <a:gd name="T4" fmla="*/ 51 w 285"/>
                <a:gd name="T5" fmla="*/ 52 h 253"/>
                <a:gd name="T6" fmla="*/ 61 w 285"/>
                <a:gd name="T7" fmla="*/ 56 h 253"/>
                <a:gd name="T8" fmla="*/ 86 w 285"/>
                <a:gd name="T9" fmla="*/ 53 h 253"/>
                <a:gd name="T10" fmla="*/ 112 w 285"/>
                <a:gd name="T11" fmla="*/ 45 h 253"/>
                <a:gd name="T12" fmla="*/ 122 w 285"/>
                <a:gd name="T13" fmla="*/ 35 h 253"/>
                <a:gd name="T14" fmla="*/ 136 w 285"/>
                <a:gd name="T15" fmla="*/ 28 h 253"/>
                <a:gd name="T16" fmla="*/ 153 w 285"/>
                <a:gd name="T17" fmla="*/ 11 h 253"/>
                <a:gd name="T18" fmla="*/ 162 w 285"/>
                <a:gd name="T19" fmla="*/ 0 h 253"/>
                <a:gd name="T20" fmla="*/ 173 w 285"/>
                <a:gd name="T21" fmla="*/ 2 h 253"/>
                <a:gd name="T22" fmla="*/ 191 w 285"/>
                <a:gd name="T23" fmla="*/ 18 h 253"/>
                <a:gd name="T24" fmla="*/ 209 w 285"/>
                <a:gd name="T25" fmla="*/ 37 h 253"/>
                <a:gd name="T26" fmla="*/ 220 w 285"/>
                <a:gd name="T27" fmla="*/ 45 h 253"/>
                <a:gd name="T28" fmla="*/ 235 w 285"/>
                <a:gd name="T29" fmla="*/ 45 h 253"/>
                <a:gd name="T30" fmla="*/ 257 w 285"/>
                <a:gd name="T31" fmla="*/ 51 h 253"/>
                <a:gd name="T32" fmla="*/ 265 w 285"/>
                <a:gd name="T33" fmla="*/ 58 h 253"/>
                <a:gd name="T34" fmla="*/ 256 w 285"/>
                <a:gd name="T35" fmla="*/ 74 h 253"/>
                <a:gd name="T36" fmla="*/ 248 w 285"/>
                <a:gd name="T37" fmla="*/ 86 h 253"/>
                <a:gd name="T38" fmla="*/ 239 w 285"/>
                <a:gd name="T39" fmla="*/ 101 h 253"/>
                <a:gd name="T40" fmla="*/ 231 w 285"/>
                <a:gd name="T41" fmla="*/ 122 h 253"/>
                <a:gd name="T42" fmla="*/ 227 w 285"/>
                <a:gd name="T43" fmla="*/ 135 h 253"/>
                <a:gd name="T44" fmla="*/ 229 w 285"/>
                <a:gd name="T45" fmla="*/ 147 h 253"/>
                <a:gd name="T46" fmla="*/ 236 w 285"/>
                <a:gd name="T47" fmla="*/ 163 h 253"/>
                <a:gd name="T48" fmla="*/ 240 w 285"/>
                <a:gd name="T49" fmla="*/ 165 h 253"/>
                <a:gd name="T50" fmla="*/ 246 w 285"/>
                <a:gd name="T51" fmla="*/ 177 h 253"/>
                <a:gd name="T52" fmla="*/ 252 w 285"/>
                <a:gd name="T53" fmla="*/ 186 h 253"/>
                <a:gd name="T54" fmla="*/ 266 w 285"/>
                <a:gd name="T55" fmla="*/ 199 h 253"/>
                <a:gd name="T56" fmla="*/ 281 w 285"/>
                <a:gd name="T57" fmla="*/ 206 h 253"/>
                <a:gd name="T58" fmla="*/ 285 w 285"/>
                <a:gd name="T59" fmla="*/ 209 h 253"/>
                <a:gd name="T60" fmla="*/ 270 w 285"/>
                <a:gd name="T61" fmla="*/ 218 h 253"/>
                <a:gd name="T62" fmla="*/ 272 w 285"/>
                <a:gd name="T63" fmla="*/ 240 h 253"/>
                <a:gd name="T64" fmla="*/ 249 w 285"/>
                <a:gd name="T65" fmla="*/ 253 h 253"/>
                <a:gd name="T66" fmla="*/ 234 w 285"/>
                <a:gd name="T67" fmla="*/ 237 h 253"/>
                <a:gd name="T68" fmla="*/ 226 w 285"/>
                <a:gd name="T69" fmla="*/ 203 h 253"/>
                <a:gd name="T70" fmla="*/ 214 w 285"/>
                <a:gd name="T71" fmla="*/ 194 h 253"/>
                <a:gd name="T72" fmla="*/ 205 w 285"/>
                <a:gd name="T73" fmla="*/ 188 h 253"/>
                <a:gd name="T74" fmla="*/ 186 w 285"/>
                <a:gd name="T75" fmla="*/ 182 h 253"/>
                <a:gd name="T76" fmla="*/ 181 w 285"/>
                <a:gd name="T77" fmla="*/ 199 h 253"/>
                <a:gd name="T78" fmla="*/ 163 w 285"/>
                <a:gd name="T79" fmla="*/ 213 h 253"/>
                <a:gd name="T80" fmla="*/ 150 w 285"/>
                <a:gd name="T81" fmla="*/ 217 h 253"/>
                <a:gd name="T82" fmla="*/ 126 w 285"/>
                <a:gd name="T83" fmla="*/ 213 h 253"/>
                <a:gd name="T84" fmla="*/ 94 w 285"/>
                <a:gd name="T85" fmla="*/ 197 h 253"/>
                <a:gd name="T86" fmla="*/ 94 w 285"/>
                <a:gd name="T87" fmla="*/ 195 h 253"/>
                <a:gd name="T88" fmla="*/ 112 w 285"/>
                <a:gd name="T89" fmla="*/ 182 h 253"/>
                <a:gd name="T90" fmla="*/ 107 w 285"/>
                <a:gd name="T91" fmla="*/ 169 h 253"/>
                <a:gd name="T92" fmla="*/ 102 w 285"/>
                <a:gd name="T93" fmla="*/ 143 h 253"/>
                <a:gd name="T94" fmla="*/ 91 w 285"/>
                <a:gd name="T95" fmla="*/ 131 h 253"/>
                <a:gd name="T96" fmla="*/ 88 w 285"/>
                <a:gd name="T97" fmla="*/ 124 h 253"/>
                <a:gd name="T98" fmla="*/ 94 w 285"/>
                <a:gd name="T99" fmla="*/ 116 h 253"/>
                <a:gd name="T100" fmla="*/ 98 w 285"/>
                <a:gd name="T101" fmla="*/ 112 h 253"/>
                <a:gd name="T102" fmla="*/ 82 w 285"/>
                <a:gd name="T103" fmla="*/ 95 h 253"/>
                <a:gd name="T104" fmla="*/ 71 w 285"/>
                <a:gd name="T105" fmla="*/ 89 h 253"/>
                <a:gd name="T106" fmla="*/ 40 w 285"/>
                <a:gd name="T107" fmla="*/ 86 h 253"/>
                <a:gd name="T108" fmla="*/ 5 w 285"/>
                <a:gd name="T109" fmla="*/ 87 h 253"/>
                <a:gd name="T110" fmla="*/ 0 w 285"/>
                <a:gd name="T111" fmla="*/ 77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5" h="253">
                  <a:moveTo>
                    <a:pt x="0" y="77"/>
                  </a:moveTo>
                  <a:cubicBezTo>
                    <a:pt x="4" y="73"/>
                    <a:pt x="4" y="73"/>
                    <a:pt x="4" y="73"/>
                  </a:cubicBezTo>
                  <a:cubicBezTo>
                    <a:pt x="9" y="71"/>
                    <a:pt x="17" y="68"/>
                    <a:pt x="20" y="64"/>
                  </a:cubicBezTo>
                  <a:cubicBezTo>
                    <a:pt x="22" y="61"/>
                    <a:pt x="21" y="55"/>
                    <a:pt x="23" y="52"/>
                  </a:cubicBezTo>
                  <a:cubicBezTo>
                    <a:pt x="26" y="46"/>
                    <a:pt x="26" y="50"/>
                    <a:pt x="30" y="52"/>
                  </a:cubicBezTo>
                  <a:cubicBezTo>
                    <a:pt x="36" y="55"/>
                    <a:pt x="45" y="55"/>
                    <a:pt x="51" y="52"/>
                  </a:cubicBezTo>
                  <a:cubicBezTo>
                    <a:pt x="53" y="52"/>
                    <a:pt x="55" y="48"/>
                    <a:pt x="56" y="50"/>
                  </a:cubicBezTo>
                  <a:cubicBezTo>
                    <a:pt x="58" y="52"/>
                    <a:pt x="58" y="56"/>
                    <a:pt x="61" y="56"/>
                  </a:cubicBezTo>
                  <a:cubicBezTo>
                    <a:pt x="66" y="56"/>
                    <a:pt x="65" y="58"/>
                    <a:pt x="69" y="60"/>
                  </a:cubicBezTo>
                  <a:cubicBezTo>
                    <a:pt x="73" y="61"/>
                    <a:pt x="80" y="53"/>
                    <a:pt x="86" y="53"/>
                  </a:cubicBezTo>
                  <a:cubicBezTo>
                    <a:pt x="92" y="53"/>
                    <a:pt x="98" y="56"/>
                    <a:pt x="102" y="51"/>
                  </a:cubicBezTo>
                  <a:cubicBezTo>
                    <a:pt x="104" y="49"/>
                    <a:pt x="109" y="46"/>
                    <a:pt x="112" y="45"/>
                  </a:cubicBezTo>
                  <a:cubicBezTo>
                    <a:pt x="115" y="42"/>
                    <a:pt x="123" y="43"/>
                    <a:pt x="124" y="39"/>
                  </a:cubicBezTo>
                  <a:cubicBezTo>
                    <a:pt x="124" y="37"/>
                    <a:pt x="121" y="36"/>
                    <a:pt x="122" y="35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39" y="26"/>
                    <a:pt x="141" y="28"/>
                    <a:pt x="144" y="24"/>
                  </a:cubicBezTo>
                  <a:cubicBezTo>
                    <a:pt x="149" y="21"/>
                    <a:pt x="146" y="12"/>
                    <a:pt x="153" y="11"/>
                  </a:cubicBezTo>
                  <a:cubicBezTo>
                    <a:pt x="158" y="10"/>
                    <a:pt x="155" y="8"/>
                    <a:pt x="157" y="6"/>
                  </a:cubicBezTo>
                  <a:cubicBezTo>
                    <a:pt x="158" y="4"/>
                    <a:pt x="160" y="2"/>
                    <a:pt x="162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73" y="2"/>
                    <a:pt x="173" y="2"/>
                    <a:pt x="173" y="2"/>
                  </a:cubicBezTo>
                  <a:cubicBezTo>
                    <a:pt x="174" y="5"/>
                    <a:pt x="179" y="10"/>
                    <a:pt x="182" y="13"/>
                  </a:cubicBezTo>
                  <a:cubicBezTo>
                    <a:pt x="185" y="16"/>
                    <a:pt x="190" y="13"/>
                    <a:pt x="191" y="18"/>
                  </a:cubicBezTo>
                  <a:cubicBezTo>
                    <a:pt x="192" y="25"/>
                    <a:pt x="198" y="26"/>
                    <a:pt x="202" y="31"/>
                  </a:cubicBezTo>
                  <a:cubicBezTo>
                    <a:pt x="204" y="34"/>
                    <a:pt x="205" y="37"/>
                    <a:pt x="209" y="37"/>
                  </a:cubicBezTo>
                  <a:cubicBezTo>
                    <a:pt x="213" y="37"/>
                    <a:pt x="213" y="37"/>
                    <a:pt x="216" y="39"/>
                  </a:cubicBezTo>
                  <a:cubicBezTo>
                    <a:pt x="219" y="42"/>
                    <a:pt x="219" y="41"/>
                    <a:pt x="220" y="45"/>
                  </a:cubicBezTo>
                  <a:cubicBezTo>
                    <a:pt x="221" y="48"/>
                    <a:pt x="225" y="55"/>
                    <a:pt x="228" y="53"/>
                  </a:cubicBezTo>
                  <a:cubicBezTo>
                    <a:pt x="233" y="52"/>
                    <a:pt x="230" y="46"/>
                    <a:pt x="235" y="45"/>
                  </a:cubicBezTo>
                  <a:cubicBezTo>
                    <a:pt x="240" y="44"/>
                    <a:pt x="240" y="46"/>
                    <a:pt x="243" y="48"/>
                  </a:cubicBezTo>
                  <a:cubicBezTo>
                    <a:pt x="246" y="50"/>
                    <a:pt x="253" y="50"/>
                    <a:pt x="257" y="51"/>
                  </a:cubicBezTo>
                  <a:cubicBezTo>
                    <a:pt x="261" y="52"/>
                    <a:pt x="261" y="53"/>
                    <a:pt x="263" y="55"/>
                  </a:cubicBezTo>
                  <a:cubicBezTo>
                    <a:pt x="265" y="58"/>
                    <a:pt x="265" y="58"/>
                    <a:pt x="265" y="58"/>
                  </a:cubicBezTo>
                  <a:cubicBezTo>
                    <a:pt x="265" y="58"/>
                    <a:pt x="265" y="58"/>
                    <a:pt x="265" y="58"/>
                  </a:cubicBezTo>
                  <a:cubicBezTo>
                    <a:pt x="258" y="62"/>
                    <a:pt x="259" y="68"/>
                    <a:pt x="256" y="74"/>
                  </a:cubicBezTo>
                  <a:cubicBezTo>
                    <a:pt x="255" y="76"/>
                    <a:pt x="258" y="77"/>
                    <a:pt x="256" y="79"/>
                  </a:cubicBezTo>
                  <a:cubicBezTo>
                    <a:pt x="254" y="83"/>
                    <a:pt x="251" y="84"/>
                    <a:pt x="248" y="86"/>
                  </a:cubicBezTo>
                  <a:cubicBezTo>
                    <a:pt x="245" y="89"/>
                    <a:pt x="250" y="92"/>
                    <a:pt x="248" y="94"/>
                  </a:cubicBezTo>
                  <a:cubicBezTo>
                    <a:pt x="246" y="96"/>
                    <a:pt x="237" y="98"/>
                    <a:pt x="239" y="101"/>
                  </a:cubicBezTo>
                  <a:cubicBezTo>
                    <a:pt x="238" y="103"/>
                    <a:pt x="237" y="104"/>
                    <a:pt x="237" y="106"/>
                  </a:cubicBezTo>
                  <a:cubicBezTo>
                    <a:pt x="234" y="111"/>
                    <a:pt x="233" y="117"/>
                    <a:pt x="231" y="122"/>
                  </a:cubicBezTo>
                  <a:cubicBezTo>
                    <a:pt x="230" y="125"/>
                    <a:pt x="230" y="129"/>
                    <a:pt x="228" y="130"/>
                  </a:cubicBezTo>
                  <a:cubicBezTo>
                    <a:pt x="227" y="132"/>
                    <a:pt x="226" y="133"/>
                    <a:pt x="227" y="135"/>
                  </a:cubicBezTo>
                  <a:cubicBezTo>
                    <a:pt x="230" y="137"/>
                    <a:pt x="232" y="137"/>
                    <a:pt x="232" y="141"/>
                  </a:cubicBezTo>
                  <a:cubicBezTo>
                    <a:pt x="232" y="143"/>
                    <a:pt x="229" y="145"/>
                    <a:pt x="229" y="147"/>
                  </a:cubicBezTo>
                  <a:cubicBezTo>
                    <a:pt x="229" y="150"/>
                    <a:pt x="233" y="151"/>
                    <a:pt x="234" y="154"/>
                  </a:cubicBezTo>
                  <a:cubicBezTo>
                    <a:pt x="234" y="157"/>
                    <a:pt x="233" y="161"/>
                    <a:pt x="236" y="163"/>
                  </a:cubicBezTo>
                  <a:cubicBezTo>
                    <a:pt x="240" y="165"/>
                    <a:pt x="240" y="165"/>
                    <a:pt x="240" y="165"/>
                  </a:cubicBezTo>
                  <a:cubicBezTo>
                    <a:pt x="240" y="165"/>
                    <a:pt x="240" y="165"/>
                    <a:pt x="240" y="165"/>
                  </a:cubicBezTo>
                  <a:cubicBezTo>
                    <a:pt x="241" y="167"/>
                    <a:pt x="243" y="168"/>
                    <a:pt x="243" y="170"/>
                  </a:cubicBezTo>
                  <a:cubicBezTo>
                    <a:pt x="243" y="173"/>
                    <a:pt x="243" y="175"/>
                    <a:pt x="246" y="177"/>
                  </a:cubicBezTo>
                  <a:cubicBezTo>
                    <a:pt x="248" y="180"/>
                    <a:pt x="250" y="181"/>
                    <a:pt x="251" y="185"/>
                  </a:cubicBezTo>
                  <a:cubicBezTo>
                    <a:pt x="251" y="185"/>
                    <a:pt x="252" y="186"/>
                    <a:pt x="252" y="186"/>
                  </a:cubicBezTo>
                  <a:cubicBezTo>
                    <a:pt x="254" y="193"/>
                    <a:pt x="262" y="193"/>
                    <a:pt x="264" y="198"/>
                  </a:cubicBezTo>
                  <a:cubicBezTo>
                    <a:pt x="266" y="199"/>
                    <a:pt x="266" y="199"/>
                    <a:pt x="266" y="199"/>
                  </a:cubicBezTo>
                  <a:cubicBezTo>
                    <a:pt x="268" y="201"/>
                    <a:pt x="270" y="202"/>
                    <a:pt x="272" y="204"/>
                  </a:cubicBezTo>
                  <a:cubicBezTo>
                    <a:pt x="276" y="207"/>
                    <a:pt x="278" y="205"/>
                    <a:pt x="281" y="206"/>
                  </a:cubicBezTo>
                  <a:cubicBezTo>
                    <a:pt x="283" y="207"/>
                    <a:pt x="284" y="209"/>
                    <a:pt x="285" y="209"/>
                  </a:cubicBezTo>
                  <a:cubicBezTo>
                    <a:pt x="285" y="209"/>
                    <a:pt x="285" y="209"/>
                    <a:pt x="285" y="209"/>
                  </a:cubicBezTo>
                  <a:cubicBezTo>
                    <a:pt x="283" y="211"/>
                    <a:pt x="280" y="216"/>
                    <a:pt x="277" y="217"/>
                  </a:cubicBezTo>
                  <a:cubicBezTo>
                    <a:pt x="275" y="217"/>
                    <a:pt x="269" y="217"/>
                    <a:pt x="270" y="218"/>
                  </a:cubicBezTo>
                  <a:cubicBezTo>
                    <a:pt x="270" y="220"/>
                    <a:pt x="270" y="221"/>
                    <a:pt x="272" y="223"/>
                  </a:cubicBezTo>
                  <a:cubicBezTo>
                    <a:pt x="277" y="230"/>
                    <a:pt x="275" y="232"/>
                    <a:pt x="272" y="240"/>
                  </a:cubicBezTo>
                  <a:cubicBezTo>
                    <a:pt x="270" y="246"/>
                    <a:pt x="265" y="247"/>
                    <a:pt x="263" y="252"/>
                  </a:cubicBezTo>
                  <a:cubicBezTo>
                    <a:pt x="249" y="253"/>
                    <a:pt x="249" y="253"/>
                    <a:pt x="249" y="253"/>
                  </a:cubicBezTo>
                  <a:cubicBezTo>
                    <a:pt x="249" y="253"/>
                    <a:pt x="249" y="253"/>
                    <a:pt x="249" y="253"/>
                  </a:cubicBezTo>
                  <a:cubicBezTo>
                    <a:pt x="245" y="246"/>
                    <a:pt x="237" y="244"/>
                    <a:pt x="234" y="237"/>
                  </a:cubicBezTo>
                  <a:cubicBezTo>
                    <a:pt x="232" y="229"/>
                    <a:pt x="238" y="221"/>
                    <a:pt x="238" y="214"/>
                  </a:cubicBezTo>
                  <a:cubicBezTo>
                    <a:pt x="237" y="209"/>
                    <a:pt x="234" y="197"/>
                    <a:pt x="226" y="203"/>
                  </a:cubicBezTo>
                  <a:cubicBezTo>
                    <a:pt x="222" y="205"/>
                    <a:pt x="222" y="202"/>
                    <a:pt x="221" y="201"/>
                  </a:cubicBezTo>
                  <a:cubicBezTo>
                    <a:pt x="219" y="198"/>
                    <a:pt x="216" y="197"/>
                    <a:pt x="214" y="194"/>
                  </a:cubicBezTo>
                  <a:cubicBezTo>
                    <a:pt x="210" y="189"/>
                    <a:pt x="214" y="188"/>
                    <a:pt x="214" y="184"/>
                  </a:cubicBezTo>
                  <a:cubicBezTo>
                    <a:pt x="213" y="183"/>
                    <a:pt x="208" y="188"/>
                    <a:pt x="205" y="188"/>
                  </a:cubicBezTo>
                  <a:cubicBezTo>
                    <a:pt x="200" y="188"/>
                    <a:pt x="199" y="185"/>
                    <a:pt x="194" y="185"/>
                  </a:cubicBezTo>
                  <a:cubicBezTo>
                    <a:pt x="192" y="185"/>
                    <a:pt x="187" y="181"/>
                    <a:pt x="186" y="182"/>
                  </a:cubicBezTo>
                  <a:cubicBezTo>
                    <a:pt x="184" y="184"/>
                    <a:pt x="185" y="189"/>
                    <a:pt x="186" y="190"/>
                  </a:cubicBezTo>
                  <a:cubicBezTo>
                    <a:pt x="190" y="196"/>
                    <a:pt x="187" y="197"/>
                    <a:pt x="181" y="199"/>
                  </a:cubicBezTo>
                  <a:cubicBezTo>
                    <a:pt x="176" y="201"/>
                    <a:pt x="173" y="202"/>
                    <a:pt x="169" y="205"/>
                  </a:cubicBezTo>
                  <a:cubicBezTo>
                    <a:pt x="166" y="207"/>
                    <a:pt x="166" y="211"/>
                    <a:pt x="163" y="213"/>
                  </a:cubicBezTo>
                  <a:cubicBezTo>
                    <a:pt x="160" y="215"/>
                    <a:pt x="159" y="212"/>
                    <a:pt x="157" y="213"/>
                  </a:cubicBezTo>
                  <a:cubicBezTo>
                    <a:pt x="155" y="213"/>
                    <a:pt x="152" y="217"/>
                    <a:pt x="150" y="217"/>
                  </a:cubicBezTo>
                  <a:cubicBezTo>
                    <a:pt x="145" y="220"/>
                    <a:pt x="144" y="212"/>
                    <a:pt x="139" y="214"/>
                  </a:cubicBezTo>
                  <a:cubicBezTo>
                    <a:pt x="133" y="217"/>
                    <a:pt x="132" y="209"/>
                    <a:pt x="126" y="213"/>
                  </a:cubicBezTo>
                  <a:cubicBezTo>
                    <a:pt x="123" y="215"/>
                    <a:pt x="120" y="218"/>
                    <a:pt x="117" y="219"/>
                  </a:cubicBezTo>
                  <a:cubicBezTo>
                    <a:pt x="94" y="197"/>
                    <a:pt x="94" y="197"/>
                    <a:pt x="94" y="197"/>
                  </a:cubicBezTo>
                  <a:cubicBezTo>
                    <a:pt x="94" y="197"/>
                    <a:pt x="94" y="197"/>
                    <a:pt x="94" y="197"/>
                  </a:cubicBezTo>
                  <a:cubicBezTo>
                    <a:pt x="94" y="195"/>
                    <a:pt x="94" y="195"/>
                    <a:pt x="94" y="195"/>
                  </a:cubicBezTo>
                  <a:cubicBezTo>
                    <a:pt x="98" y="194"/>
                    <a:pt x="99" y="191"/>
                    <a:pt x="103" y="187"/>
                  </a:cubicBezTo>
                  <a:cubicBezTo>
                    <a:pt x="105" y="186"/>
                    <a:pt x="110" y="183"/>
                    <a:pt x="112" y="182"/>
                  </a:cubicBezTo>
                  <a:cubicBezTo>
                    <a:pt x="114" y="181"/>
                    <a:pt x="115" y="176"/>
                    <a:pt x="113" y="174"/>
                  </a:cubicBezTo>
                  <a:cubicBezTo>
                    <a:pt x="112" y="172"/>
                    <a:pt x="108" y="171"/>
                    <a:pt x="107" y="169"/>
                  </a:cubicBezTo>
                  <a:cubicBezTo>
                    <a:pt x="105" y="163"/>
                    <a:pt x="109" y="157"/>
                    <a:pt x="106" y="152"/>
                  </a:cubicBezTo>
                  <a:cubicBezTo>
                    <a:pt x="105" y="149"/>
                    <a:pt x="99" y="145"/>
                    <a:pt x="102" y="143"/>
                  </a:cubicBezTo>
                  <a:cubicBezTo>
                    <a:pt x="104" y="141"/>
                    <a:pt x="104" y="140"/>
                    <a:pt x="104" y="138"/>
                  </a:cubicBezTo>
                  <a:cubicBezTo>
                    <a:pt x="102" y="133"/>
                    <a:pt x="96" y="131"/>
                    <a:pt x="91" y="131"/>
                  </a:cubicBezTo>
                  <a:cubicBezTo>
                    <a:pt x="89" y="131"/>
                    <a:pt x="88" y="130"/>
                    <a:pt x="87" y="130"/>
                  </a:cubicBezTo>
                  <a:cubicBezTo>
                    <a:pt x="86" y="128"/>
                    <a:pt x="88" y="125"/>
                    <a:pt x="88" y="124"/>
                  </a:cubicBezTo>
                  <a:cubicBezTo>
                    <a:pt x="88" y="121"/>
                    <a:pt x="89" y="120"/>
                    <a:pt x="91" y="119"/>
                  </a:cubicBezTo>
                  <a:cubicBezTo>
                    <a:pt x="94" y="116"/>
                    <a:pt x="94" y="116"/>
                    <a:pt x="94" y="116"/>
                  </a:cubicBezTo>
                  <a:cubicBezTo>
                    <a:pt x="94" y="116"/>
                    <a:pt x="94" y="116"/>
                    <a:pt x="94" y="116"/>
                  </a:cubicBezTo>
                  <a:cubicBezTo>
                    <a:pt x="97" y="115"/>
                    <a:pt x="99" y="117"/>
                    <a:pt x="98" y="112"/>
                  </a:cubicBezTo>
                  <a:cubicBezTo>
                    <a:pt x="97" y="106"/>
                    <a:pt x="93" y="109"/>
                    <a:pt x="89" y="108"/>
                  </a:cubicBezTo>
                  <a:cubicBezTo>
                    <a:pt x="84" y="106"/>
                    <a:pt x="85" y="100"/>
                    <a:pt x="82" y="95"/>
                  </a:cubicBezTo>
                  <a:cubicBezTo>
                    <a:pt x="81" y="94"/>
                    <a:pt x="80" y="92"/>
                    <a:pt x="80" y="92"/>
                  </a:cubicBezTo>
                  <a:cubicBezTo>
                    <a:pt x="77" y="92"/>
                    <a:pt x="77" y="88"/>
                    <a:pt x="71" y="89"/>
                  </a:cubicBezTo>
                  <a:cubicBezTo>
                    <a:pt x="67" y="90"/>
                    <a:pt x="64" y="91"/>
                    <a:pt x="61" y="91"/>
                  </a:cubicBezTo>
                  <a:cubicBezTo>
                    <a:pt x="53" y="91"/>
                    <a:pt x="47" y="84"/>
                    <a:pt x="40" y="86"/>
                  </a:cubicBezTo>
                  <a:cubicBezTo>
                    <a:pt x="35" y="87"/>
                    <a:pt x="32" y="85"/>
                    <a:pt x="27" y="86"/>
                  </a:cubicBezTo>
                  <a:cubicBezTo>
                    <a:pt x="19" y="88"/>
                    <a:pt x="13" y="91"/>
                    <a:pt x="5" y="87"/>
                  </a:cubicBezTo>
                  <a:cubicBezTo>
                    <a:pt x="4" y="87"/>
                    <a:pt x="3" y="87"/>
                    <a:pt x="2" y="87"/>
                  </a:cubicBezTo>
                  <a:cubicBezTo>
                    <a:pt x="0" y="77"/>
                    <a:pt x="0" y="77"/>
                    <a:pt x="0" y="77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04">
              <a:extLst>
                <a:ext uri="{FF2B5EF4-FFF2-40B4-BE49-F238E27FC236}">
                  <a16:creationId xmlns:a16="http://schemas.microsoft.com/office/drawing/2014/main" id="{06874E77-0B8D-A530-DEEB-7FFE17AA6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6" y="1754"/>
              <a:ext cx="547" cy="487"/>
            </a:xfrm>
            <a:custGeom>
              <a:avLst/>
              <a:gdLst>
                <a:gd name="T0" fmla="*/ 4 w 285"/>
                <a:gd name="T1" fmla="*/ 73 h 253"/>
                <a:gd name="T2" fmla="*/ 23 w 285"/>
                <a:gd name="T3" fmla="*/ 52 h 253"/>
                <a:gd name="T4" fmla="*/ 51 w 285"/>
                <a:gd name="T5" fmla="*/ 52 h 253"/>
                <a:gd name="T6" fmla="*/ 61 w 285"/>
                <a:gd name="T7" fmla="*/ 56 h 253"/>
                <a:gd name="T8" fmla="*/ 86 w 285"/>
                <a:gd name="T9" fmla="*/ 53 h 253"/>
                <a:gd name="T10" fmla="*/ 112 w 285"/>
                <a:gd name="T11" fmla="*/ 45 h 253"/>
                <a:gd name="T12" fmla="*/ 122 w 285"/>
                <a:gd name="T13" fmla="*/ 35 h 253"/>
                <a:gd name="T14" fmla="*/ 136 w 285"/>
                <a:gd name="T15" fmla="*/ 28 h 253"/>
                <a:gd name="T16" fmla="*/ 153 w 285"/>
                <a:gd name="T17" fmla="*/ 11 h 253"/>
                <a:gd name="T18" fmla="*/ 162 w 285"/>
                <a:gd name="T19" fmla="*/ 0 h 253"/>
                <a:gd name="T20" fmla="*/ 173 w 285"/>
                <a:gd name="T21" fmla="*/ 2 h 253"/>
                <a:gd name="T22" fmla="*/ 191 w 285"/>
                <a:gd name="T23" fmla="*/ 18 h 253"/>
                <a:gd name="T24" fmla="*/ 209 w 285"/>
                <a:gd name="T25" fmla="*/ 37 h 253"/>
                <a:gd name="T26" fmla="*/ 220 w 285"/>
                <a:gd name="T27" fmla="*/ 45 h 253"/>
                <a:gd name="T28" fmla="*/ 235 w 285"/>
                <a:gd name="T29" fmla="*/ 45 h 253"/>
                <a:gd name="T30" fmla="*/ 257 w 285"/>
                <a:gd name="T31" fmla="*/ 51 h 253"/>
                <a:gd name="T32" fmla="*/ 265 w 285"/>
                <a:gd name="T33" fmla="*/ 58 h 253"/>
                <a:gd name="T34" fmla="*/ 256 w 285"/>
                <a:gd name="T35" fmla="*/ 74 h 253"/>
                <a:gd name="T36" fmla="*/ 248 w 285"/>
                <a:gd name="T37" fmla="*/ 86 h 253"/>
                <a:gd name="T38" fmla="*/ 239 w 285"/>
                <a:gd name="T39" fmla="*/ 101 h 253"/>
                <a:gd name="T40" fmla="*/ 231 w 285"/>
                <a:gd name="T41" fmla="*/ 122 h 253"/>
                <a:gd name="T42" fmla="*/ 227 w 285"/>
                <a:gd name="T43" fmla="*/ 135 h 253"/>
                <a:gd name="T44" fmla="*/ 229 w 285"/>
                <a:gd name="T45" fmla="*/ 147 h 253"/>
                <a:gd name="T46" fmla="*/ 236 w 285"/>
                <a:gd name="T47" fmla="*/ 163 h 253"/>
                <a:gd name="T48" fmla="*/ 240 w 285"/>
                <a:gd name="T49" fmla="*/ 165 h 253"/>
                <a:gd name="T50" fmla="*/ 246 w 285"/>
                <a:gd name="T51" fmla="*/ 177 h 253"/>
                <a:gd name="T52" fmla="*/ 252 w 285"/>
                <a:gd name="T53" fmla="*/ 186 h 253"/>
                <a:gd name="T54" fmla="*/ 266 w 285"/>
                <a:gd name="T55" fmla="*/ 199 h 253"/>
                <a:gd name="T56" fmla="*/ 281 w 285"/>
                <a:gd name="T57" fmla="*/ 206 h 253"/>
                <a:gd name="T58" fmla="*/ 285 w 285"/>
                <a:gd name="T59" fmla="*/ 209 h 253"/>
                <a:gd name="T60" fmla="*/ 270 w 285"/>
                <a:gd name="T61" fmla="*/ 218 h 253"/>
                <a:gd name="T62" fmla="*/ 272 w 285"/>
                <a:gd name="T63" fmla="*/ 240 h 253"/>
                <a:gd name="T64" fmla="*/ 249 w 285"/>
                <a:gd name="T65" fmla="*/ 253 h 253"/>
                <a:gd name="T66" fmla="*/ 234 w 285"/>
                <a:gd name="T67" fmla="*/ 237 h 253"/>
                <a:gd name="T68" fmla="*/ 226 w 285"/>
                <a:gd name="T69" fmla="*/ 203 h 253"/>
                <a:gd name="T70" fmla="*/ 214 w 285"/>
                <a:gd name="T71" fmla="*/ 194 h 253"/>
                <a:gd name="T72" fmla="*/ 205 w 285"/>
                <a:gd name="T73" fmla="*/ 188 h 253"/>
                <a:gd name="T74" fmla="*/ 186 w 285"/>
                <a:gd name="T75" fmla="*/ 182 h 253"/>
                <a:gd name="T76" fmla="*/ 181 w 285"/>
                <a:gd name="T77" fmla="*/ 199 h 253"/>
                <a:gd name="T78" fmla="*/ 163 w 285"/>
                <a:gd name="T79" fmla="*/ 213 h 253"/>
                <a:gd name="T80" fmla="*/ 150 w 285"/>
                <a:gd name="T81" fmla="*/ 217 h 253"/>
                <a:gd name="T82" fmla="*/ 126 w 285"/>
                <a:gd name="T83" fmla="*/ 213 h 253"/>
                <a:gd name="T84" fmla="*/ 94 w 285"/>
                <a:gd name="T85" fmla="*/ 197 h 253"/>
                <a:gd name="T86" fmla="*/ 94 w 285"/>
                <a:gd name="T87" fmla="*/ 195 h 253"/>
                <a:gd name="T88" fmla="*/ 112 w 285"/>
                <a:gd name="T89" fmla="*/ 182 h 253"/>
                <a:gd name="T90" fmla="*/ 107 w 285"/>
                <a:gd name="T91" fmla="*/ 169 h 253"/>
                <a:gd name="T92" fmla="*/ 102 w 285"/>
                <a:gd name="T93" fmla="*/ 143 h 253"/>
                <a:gd name="T94" fmla="*/ 91 w 285"/>
                <a:gd name="T95" fmla="*/ 131 h 253"/>
                <a:gd name="T96" fmla="*/ 88 w 285"/>
                <a:gd name="T97" fmla="*/ 124 h 253"/>
                <a:gd name="T98" fmla="*/ 94 w 285"/>
                <a:gd name="T99" fmla="*/ 116 h 253"/>
                <a:gd name="T100" fmla="*/ 98 w 285"/>
                <a:gd name="T101" fmla="*/ 112 h 253"/>
                <a:gd name="T102" fmla="*/ 82 w 285"/>
                <a:gd name="T103" fmla="*/ 95 h 253"/>
                <a:gd name="T104" fmla="*/ 71 w 285"/>
                <a:gd name="T105" fmla="*/ 89 h 253"/>
                <a:gd name="T106" fmla="*/ 40 w 285"/>
                <a:gd name="T107" fmla="*/ 86 h 253"/>
                <a:gd name="T108" fmla="*/ 5 w 285"/>
                <a:gd name="T109" fmla="*/ 87 h 253"/>
                <a:gd name="T110" fmla="*/ 0 w 285"/>
                <a:gd name="T111" fmla="*/ 77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5" h="253">
                  <a:moveTo>
                    <a:pt x="0" y="77"/>
                  </a:moveTo>
                  <a:cubicBezTo>
                    <a:pt x="4" y="73"/>
                    <a:pt x="4" y="73"/>
                    <a:pt x="4" y="73"/>
                  </a:cubicBezTo>
                  <a:cubicBezTo>
                    <a:pt x="9" y="71"/>
                    <a:pt x="17" y="68"/>
                    <a:pt x="20" y="64"/>
                  </a:cubicBezTo>
                  <a:cubicBezTo>
                    <a:pt x="22" y="61"/>
                    <a:pt x="21" y="55"/>
                    <a:pt x="23" y="52"/>
                  </a:cubicBezTo>
                  <a:cubicBezTo>
                    <a:pt x="26" y="46"/>
                    <a:pt x="26" y="50"/>
                    <a:pt x="30" y="52"/>
                  </a:cubicBezTo>
                  <a:cubicBezTo>
                    <a:pt x="36" y="55"/>
                    <a:pt x="45" y="55"/>
                    <a:pt x="51" y="52"/>
                  </a:cubicBezTo>
                  <a:cubicBezTo>
                    <a:pt x="53" y="52"/>
                    <a:pt x="55" y="48"/>
                    <a:pt x="56" y="50"/>
                  </a:cubicBezTo>
                  <a:cubicBezTo>
                    <a:pt x="58" y="52"/>
                    <a:pt x="58" y="56"/>
                    <a:pt x="61" y="56"/>
                  </a:cubicBezTo>
                  <a:cubicBezTo>
                    <a:pt x="66" y="56"/>
                    <a:pt x="65" y="58"/>
                    <a:pt x="69" y="60"/>
                  </a:cubicBezTo>
                  <a:cubicBezTo>
                    <a:pt x="73" y="61"/>
                    <a:pt x="80" y="53"/>
                    <a:pt x="86" y="53"/>
                  </a:cubicBezTo>
                  <a:cubicBezTo>
                    <a:pt x="92" y="53"/>
                    <a:pt x="98" y="56"/>
                    <a:pt x="102" y="51"/>
                  </a:cubicBezTo>
                  <a:cubicBezTo>
                    <a:pt x="104" y="49"/>
                    <a:pt x="109" y="46"/>
                    <a:pt x="112" y="45"/>
                  </a:cubicBezTo>
                  <a:cubicBezTo>
                    <a:pt x="115" y="42"/>
                    <a:pt x="123" y="43"/>
                    <a:pt x="124" y="39"/>
                  </a:cubicBezTo>
                  <a:cubicBezTo>
                    <a:pt x="124" y="37"/>
                    <a:pt x="121" y="36"/>
                    <a:pt x="122" y="35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39" y="26"/>
                    <a:pt x="141" y="28"/>
                    <a:pt x="144" y="24"/>
                  </a:cubicBezTo>
                  <a:cubicBezTo>
                    <a:pt x="149" y="21"/>
                    <a:pt x="146" y="12"/>
                    <a:pt x="153" y="11"/>
                  </a:cubicBezTo>
                  <a:cubicBezTo>
                    <a:pt x="158" y="10"/>
                    <a:pt x="155" y="8"/>
                    <a:pt x="157" y="6"/>
                  </a:cubicBezTo>
                  <a:cubicBezTo>
                    <a:pt x="158" y="4"/>
                    <a:pt x="160" y="2"/>
                    <a:pt x="162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73" y="2"/>
                    <a:pt x="173" y="2"/>
                    <a:pt x="173" y="2"/>
                  </a:cubicBezTo>
                  <a:cubicBezTo>
                    <a:pt x="174" y="5"/>
                    <a:pt x="179" y="10"/>
                    <a:pt x="182" y="13"/>
                  </a:cubicBezTo>
                  <a:cubicBezTo>
                    <a:pt x="185" y="16"/>
                    <a:pt x="190" y="13"/>
                    <a:pt x="191" y="18"/>
                  </a:cubicBezTo>
                  <a:cubicBezTo>
                    <a:pt x="192" y="25"/>
                    <a:pt x="198" y="26"/>
                    <a:pt x="202" y="31"/>
                  </a:cubicBezTo>
                  <a:cubicBezTo>
                    <a:pt x="204" y="34"/>
                    <a:pt x="205" y="37"/>
                    <a:pt x="209" y="37"/>
                  </a:cubicBezTo>
                  <a:cubicBezTo>
                    <a:pt x="213" y="37"/>
                    <a:pt x="213" y="37"/>
                    <a:pt x="216" y="39"/>
                  </a:cubicBezTo>
                  <a:cubicBezTo>
                    <a:pt x="219" y="42"/>
                    <a:pt x="219" y="41"/>
                    <a:pt x="220" y="45"/>
                  </a:cubicBezTo>
                  <a:cubicBezTo>
                    <a:pt x="221" y="48"/>
                    <a:pt x="225" y="55"/>
                    <a:pt x="228" y="53"/>
                  </a:cubicBezTo>
                  <a:cubicBezTo>
                    <a:pt x="233" y="52"/>
                    <a:pt x="230" y="46"/>
                    <a:pt x="235" y="45"/>
                  </a:cubicBezTo>
                  <a:cubicBezTo>
                    <a:pt x="240" y="44"/>
                    <a:pt x="240" y="46"/>
                    <a:pt x="243" y="48"/>
                  </a:cubicBezTo>
                  <a:cubicBezTo>
                    <a:pt x="246" y="50"/>
                    <a:pt x="253" y="50"/>
                    <a:pt x="257" y="51"/>
                  </a:cubicBezTo>
                  <a:cubicBezTo>
                    <a:pt x="261" y="52"/>
                    <a:pt x="261" y="53"/>
                    <a:pt x="263" y="55"/>
                  </a:cubicBezTo>
                  <a:cubicBezTo>
                    <a:pt x="265" y="58"/>
                    <a:pt x="265" y="58"/>
                    <a:pt x="265" y="58"/>
                  </a:cubicBezTo>
                  <a:cubicBezTo>
                    <a:pt x="265" y="58"/>
                    <a:pt x="265" y="58"/>
                    <a:pt x="265" y="58"/>
                  </a:cubicBezTo>
                  <a:cubicBezTo>
                    <a:pt x="258" y="62"/>
                    <a:pt x="259" y="68"/>
                    <a:pt x="256" y="74"/>
                  </a:cubicBezTo>
                  <a:cubicBezTo>
                    <a:pt x="255" y="76"/>
                    <a:pt x="258" y="77"/>
                    <a:pt x="256" y="79"/>
                  </a:cubicBezTo>
                  <a:cubicBezTo>
                    <a:pt x="254" y="83"/>
                    <a:pt x="251" y="84"/>
                    <a:pt x="248" y="86"/>
                  </a:cubicBezTo>
                  <a:cubicBezTo>
                    <a:pt x="245" y="89"/>
                    <a:pt x="250" y="92"/>
                    <a:pt x="248" y="94"/>
                  </a:cubicBezTo>
                  <a:cubicBezTo>
                    <a:pt x="246" y="96"/>
                    <a:pt x="237" y="98"/>
                    <a:pt x="239" y="101"/>
                  </a:cubicBezTo>
                  <a:cubicBezTo>
                    <a:pt x="238" y="103"/>
                    <a:pt x="237" y="104"/>
                    <a:pt x="237" y="106"/>
                  </a:cubicBezTo>
                  <a:cubicBezTo>
                    <a:pt x="234" y="111"/>
                    <a:pt x="233" y="117"/>
                    <a:pt x="231" y="122"/>
                  </a:cubicBezTo>
                  <a:cubicBezTo>
                    <a:pt x="230" y="125"/>
                    <a:pt x="230" y="129"/>
                    <a:pt x="228" y="130"/>
                  </a:cubicBezTo>
                  <a:cubicBezTo>
                    <a:pt x="227" y="132"/>
                    <a:pt x="226" y="133"/>
                    <a:pt x="227" y="135"/>
                  </a:cubicBezTo>
                  <a:cubicBezTo>
                    <a:pt x="230" y="137"/>
                    <a:pt x="232" y="137"/>
                    <a:pt x="232" y="141"/>
                  </a:cubicBezTo>
                  <a:cubicBezTo>
                    <a:pt x="232" y="143"/>
                    <a:pt x="229" y="145"/>
                    <a:pt x="229" y="147"/>
                  </a:cubicBezTo>
                  <a:cubicBezTo>
                    <a:pt x="229" y="150"/>
                    <a:pt x="233" y="151"/>
                    <a:pt x="234" y="154"/>
                  </a:cubicBezTo>
                  <a:cubicBezTo>
                    <a:pt x="234" y="157"/>
                    <a:pt x="233" y="161"/>
                    <a:pt x="236" y="163"/>
                  </a:cubicBezTo>
                  <a:cubicBezTo>
                    <a:pt x="240" y="165"/>
                    <a:pt x="240" y="165"/>
                    <a:pt x="240" y="165"/>
                  </a:cubicBezTo>
                  <a:cubicBezTo>
                    <a:pt x="240" y="165"/>
                    <a:pt x="240" y="165"/>
                    <a:pt x="240" y="165"/>
                  </a:cubicBezTo>
                  <a:cubicBezTo>
                    <a:pt x="241" y="167"/>
                    <a:pt x="243" y="168"/>
                    <a:pt x="243" y="170"/>
                  </a:cubicBezTo>
                  <a:cubicBezTo>
                    <a:pt x="243" y="173"/>
                    <a:pt x="243" y="175"/>
                    <a:pt x="246" y="177"/>
                  </a:cubicBezTo>
                  <a:cubicBezTo>
                    <a:pt x="248" y="180"/>
                    <a:pt x="250" y="181"/>
                    <a:pt x="251" y="185"/>
                  </a:cubicBezTo>
                  <a:cubicBezTo>
                    <a:pt x="251" y="185"/>
                    <a:pt x="252" y="186"/>
                    <a:pt x="252" y="186"/>
                  </a:cubicBezTo>
                  <a:cubicBezTo>
                    <a:pt x="254" y="193"/>
                    <a:pt x="262" y="193"/>
                    <a:pt x="264" y="198"/>
                  </a:cubicBezTo>
                  <a:cubicBezTo>
                    <a:pt x="266" y="199"/>
                    <a:pt x="266" y="199"/>
                    <a:pt x="266" y="199"/>
                  </a:cubicBezTo>
                  <a:cubicBezTo>
                    <a:pt x="268" y="201"/>
                    <a:pt x="270" y="202"/>
                    <a:pt x="272" y="204"/>
                  </a:cubicBezTo>
                  <a:cubicBezTo>
                    <a:pt x="276" y="207"/>
                    <a:pt x="278" y="205"/>
                    <a:pt x="281" y="206"/>
                  </a:cubicBezTo>
                  <a:cubicBezTo>
                    <a:pt x="283" y="207"/>
                    <a:pt x="284" y="209"/>
                    <a:pt x="285" y="209"/>
                  </a:cubicBezTo>
                  <a:cubicBezTo>
                    <a:pt x="285" y="209"/>
                    <a:pt x="285" y="209"/>
                    <a:pt x="285" y="209"/>
                  </a:cubicBezTo>
                  <a:cubicBezTo>
                    <a:pt x="283" y="211"/>
                    <a:pt x="280" y="216"/>
                    <a:pt x="277" y="217"/>
                  </a:cubicBezTo>
                  <a:cubicBezTo>
                    <a:pt x="275" y="217"/>
                    <a:pt x="269" y="217"/>
                    <a:pt x="270" y="218"/>
                  </a:cubicBezTo>
                  <a:cubicBezTo>
                    <a:pt x="270" y="220"/>
                    <a:pt x="270" y="221"/>
                    <a:pt x="272" y="223"/>
                  </a:cubicBezTo>
                  <a:cubicBezTo>
                    <a:pt x="277" y="230"/>
                    <a:pt x="275" y="232"/>
                    <a:pt x="272" y="240"/>
                  </a:cubicBezTo>
                  <a:cubicBezTo>
                    <a:pt x="270" y="246"/>
                    <a:pt x="265" y="247"/>
                    <a:pt x="263" y="252"/>
                  </a:cubicBezTo>
                  <a:cubicBezTo>
                    <a:pt x="249" y="253"/>
                    <a:pt x="249" y="253"/>
                    <a:pt x="249" y="253"/>
                  </a:cubicBezTo>
                  <a:cubicBezTo>
                    <a:pt x="249" y="253"/>
                    <a:pt x="249" y="253"/>
                    <a:pt x="249" y="253"/>
                  </a:cubicBezTo>
                  <a:cubicBezTo>
                    <a:pt x="245" y="246"/>
                    <a:pt x="237" y="244"/>
                    <a:pt x="234" y="237"/>
                  </a:cubicBezTo>
                  <a:cubicBezTo>
                    <a:pt x="232" y="229"/>
                    <a:pt x="238" y="221"/>
                    <a:pt x="238" y="214"/>
                  </a:cubicBezTo>
                  <a:cubicBezTo>
                    <a:pt x="237" y="209"/>
                    <a:pt x="234" y="197"/>
                    <a:pt x="226" y="203"/>
                  </a:cubicBezTo>
                  <a:cubicBezTo>
                    <a:pt x="222" y="205"/>
                    <a:pt x="222" y="202"/>
                    <a:pt x="221" y="201"/>
                  </a:cubicBezTo>
                  <a:cubicBezTo>
                    <a:pt x="219" y="198"/>
                    <a:pt x="216" y="197"/>
                    <a:pt x="214" y="194"/>
                  </a:cubicBezTo>
                  <a:cubicBezTo>
                    <a:pt x="210" y="189"/>
                    <a:pt x="214" y="188"/>
                    <a:pt x="214" y="184"/>
                  </a:cubicBezTo>
                  <a:cubicBezTo>
                    <a:pt x="213" y="183"/>
                    <a:pt x="208" y="188"/>
                    <a:pt x="205" y="188"/>
                  </a:cubicBezTo>
                  <a:cubicBezTo>
                    <a:pt x="200" y="188"/>
                    <a:pt x="199" y="185"/>
                    <a:pt x="194" y="185"/>
                  </a:cubicBezTo>
                  <a:cubicBezTo>
                    <a:pt x="192" y="185"/>
                    <a:pt x="187" y="181"/>
                    <a:pt x="186" y="182"/>
                  </a:cubicBezTo>
                  <a:cubicBezTo>
                    <a:pt x="184" y="184"/>
                    <a:pt x="185" y="189"/>
                    <a:pt x="186" y="190"/>
                  </a:cubicBezTo>
                  <a:cubicBezTo>
                    <a:pt x="190" y="196"/>
                    <a:pt x="187" y="197"/>
                    <a:pt x="181" y="199"/>
                  </a:cubicBezTo>
                  <a:cubicBezTo>
                    <a:pt x="176" y="201"/>
                    <a:pt x="173" y="202"/>
                    <a:pt x="169" y="205"/>
                  </a:cubicBezTo>
                  <a:cubicBezTo>
                    <a:pt x="166" y="207"/>
                    <a:pt x="166" y="211"/>
                    <a:pt x="163" y="213"/>
                  </a:cubicBezTo>
                  <a:cubicBezTo>
                    <a:pt x="160" y="215"/>
                    <a:pt x="159" y="212"/>
                    <a:pt x="157" y="213"/>
                  </a:cubicBezTo>
                  <a:cubicBezTo>
                    <a:pt x="155" y="213"/>
                    <a:pt x="152" y="217"/>
                    <a:pt x="150" y="217"/>
                  </a:cubicBezTo>
                  <a:cubicBezTo>
                    <a:pt x="145" y="220"/>
                    <a:pt x="144" y="212"/>
                    <a:pt x="139" y="214"/>
                  </a:cubicBezTo>
                  <a:cubicBezTo>
                    <a:pt x="133" y="217"/>
                    <a:pt x="132" y="209"/>
                    <a:pt x="126" y="213"/>
                  </a:cubicBezTo>
                  <a:cubicBezTo>
                    <a:pt x="123" y="215"/>
                    <a:pt x="120" y="218"/>
                    <a:pt x="117" y="219"/>
                  </a:cubicBezTo>
                  <a:cubicBezTo>
                    <a:pt x="94" y="197"/>
                    <a:pt x="94" y="197"/>
                    <a:pt x="94" y="197"/>
                  </a:cubicBezTo>
                  <a:cubicBezTo>
                    <a:pt x="94" y="197"/>
                    <a:pt x="94" y="197"/>
                    <a:pt x="94" y="197"/>
                  </a:cubicBezTo>
                  <a:cubicBezTo>
                    <a:pt x="94" y="195"/>
                    <a:pt x="94" y="195"/>
                    <a:pt x="94" y="195"/>
                  </a:cubicBezTo>
                  <a:cubicBezTo>
                    <a:pt x="98" y="194"/>
                    <a:pt x="99" y="191"/>
                    <a:pt x="103" y="187"/>
                  </a:cubicBezTo>
                  <a:cubicBezTo>
                    <a:pt x="105" y="186"/>
                    <a:pt x="110" y="183"/>
                    <a:pt x="112" y="182"/>
                  </a:cubicBezTo>
                  <a:cubicBezTo>
                    <a:pt x="114" y="181"/>
                    <a:pt x="115" y="176"/>
                    <a:pt x="113" y="174"/>
                  </a:cubicBezTo>
                  <a:cubicBezTo>
                    <a:pt x="112" y="172"/>
                    <a:pt x="108" y="171"/>
                    <a:pt x="107" y="169"/>
                  </a:cubicBezTo>
                  <a:cubicBezTo>
                    <a:pt x="105" y="163"/>
                    <a:pt x="109" y="157"/>
                    <a:pt x="106" y="152"/>
                  </a:cubicBezTo>
                  <a:cubicBezTo>
                    <a:pt x="105" y="149"/>
                    <a:pt x="99" y="145"/>
                    <a:pt x="102" y="143"/>
                  </a:cubicBezTo>
                  <a:cubicBezTo>
                    <a:pt x="104" y="141"/>
                    <a:pt x="104" y="140"/>
                    <a:pt x="104" y="138"/>
                  </a:cubicBezTo>
                  <a:cubicBezTo>
                    <a:pt x="102" y="133"/>
                    <a:pt x="96" y="131"/>
                    <a:pt x="91" y="131"/>
                  </a:cubicBezTo>
                  <a:cubicBezTo>
                    <a:pt x="89" y="131"/>
                    <a:pt x="88" y="130"/>
                    <a:pt x="87" y="130"/>
                  </a:cubicBezTo>
                  <a:cubicBezTo>
                    <a:pt x="86" y="128"/>
                    <a:pt x="88" y="125"/>
                    <a:pt x="88" y="124"/>
                  </a:cubicBezTo>
                  <a:cubicBezTo>
                    <a:pt x="88" y="121"/>
                    <a:pt x="89" y="120"/>
                    <a:pt x="91" y="119"/>
                  </a:cubicBezTo>
                  <a:cubicBezTo>
                    <a:pt x="94" y="116"/>
                    <a:pt x="94" y="116"/>
                    <a:pt x="94" y="116"/>
                  </a:cubicBezTo>
                  <a:cubicBezTo>
                    <a:pt x="94" y="116"/>
                    <a:pt x="94" y="116"/>
                    <a:pt x="94" y="116"/>
                  </a:cubicBezTo>
                  <a:cubicBezTo>
                    <a:pt x="97" y="115"/>
                    <a:pt x="99" y="117"/>
                    <a:pt x="98" y="112"/>
                  </a:cubicBezTo>
                  <a:cubicBezTo>
                    <a:pt x="97" y="106"/>
                    <a:pt x="93" y="109"/>
                    <a:pt x="89" y="108"/>
                  </a:cubicBezTo>
                  <a:cubicBezTo>
                    <a:pt x="84" y="106"/>
                    <a:pt x="85" y="100"/>
                    <a:pt x="82" y="95"/>
                  </a:cubicBezTo>
                  <a:cubicBezTo>
                    <a:pt x="81" y="94"/>
                    <a:pt x="80" y="92"/>
                    <a:pt x="80" y="92"/>
                  </a:cubicBezTo>
                  <a:cubicBezTo>
                    <a:pt x="77" y="92"/>
                    <a:pt x="77" y="88"/>
                    <a:pt x="71" y="89"/>
                  </a:cubicBezTo>
                  <a:cubicBezTo>
                    <a:pt x="67" y="90"/>
                    <a:pt x="64" y="91"/>
                    <a:pt x="61" y="91"/>
                  </a:cubicBezTo>
                  <a:cubicBezTo>
                    <a:pt x="53" y="91"/>
                    <a:pt x="47" y="84"/>
                    <a:pt x="40" y="86"/>
                  </a:cubicBezTo>
                  <a:cubicBezTo>
                    <a:pt x="35" y="87"/>
                    <a:pt x="32" y="85"/>
                    <a:pt x="27" y="86"/>
                  </a:cubicBezTo>
                  <a:cubicBezTo>
                    <a:pt x="19" y="88"/>
                    <a:pt x="13" y="91"/>
                    <a:pt x="5" y="87"/>
                  </a:cubicBezTo>
                  <a:cubicBezTo>
                    <a:pt x="4" y="87"/>
                    <a:pt x="3" y="87"/>
                    <a:pt x="2" y="87"/>
                  </a:cubicBezTo>
                  <a:cubicBezTo>
                    <a:pt x="0" y="77"/>
                    <a:pt x="0" y="77"/>
                    <a:pt x="0" y="77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05">
              <a:extLst>
                <a:ext uri="{FF2B5EF4-FFF2-40B4-BE49-F238E27FC236}">
                  <a16:creationId xmlns:a16="http://schemas.microsoft.com/office/drawing/2014/main" id="{90BEE641-167E-4CC3-290B-2483C1E14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2" y="1497"/>
              <a:ext cx="148" cy="130"/>
            </a:xfrm>
            <a:custGeom>
              <a:avLst/>
              <a:gdLst>
                <a:gd name="T0" fmla="*/ 61 w 77"/>
                <a:gd name="T1" fmla="*/ 0 h 68"/>
                <a:gd name="T2" fmla="*/ 61 w 77"/>
                <a:gd name="T3" fmla="*/ 7 h 68"/>
                <a:gd name="T4" fmla="*/ 67 w 77"/>
                <a:gd name="T5" fmla="*/ 12 h 68"/>
                <a:gd name="T6" fmla="*/ 73 w 77"/>
                <a:gd name="T7" fmla="*/ 11 h 68"/>
                <a:gd name="T8" fmla="*/ 75 w 77"/>
                <a:gd name="T9" fmla="*/ 13 h 68"/>
                <a:gd name="T10" fmla="*/ 75 w 77"/>
                <a:gd name="T11" fmla="*/ 19 h 68"/>
                <a:gd name="T12" fmla="*/ 73 w 77"/>
                <a:gd name="T13" fmla="*/ 25 h 68"/>
                <a:gd name="T14" fmla="*/ 72 w 77"/>
                <a:gd name="T15" fmla="*/ 27 h 68"/>
                <a:gd name="T16" fmla="*/ 72 w 77"/>
                <a:gd name="T17" fmla="*/ 27 h 68"/>
                <a:gd name="T18" fmla="*/ 65 w 77"/>
                <a:gd name="T19" fmla="*/ 35 h 68"/>
                <a:gd name="T20" fmla="*/ 61 w 77"/>
                <a:gd name="T21" fmla="*/ 43 h 68"/>
                <a:gd name="T22" fmla="*/ 54 w 77"/>
                <a:gd name="T23" fmla="*/ 42 h 68"/>
                <a:gd name="T24" fmla="*/ 51 w 77"/>
                <a:gd name="T25" fmla="*/ 48 h 68"/>
                <a:gd name="T26" fmla="*/ 55 w 77"/>
                <a:gd name="T27" fmla="*/ 54 h 68"/>
                <a:gd name="T28" fmla="*/ 53 w 77"/>
                <a:gd name="T29" fmla="*/ 61 h 68"/>
                <a:gd name="T30" fmla="*/ 40 w 77"/>
                <a:gd name="T31" fmla="*/ 60 h 68"/>
                <a:gd name="T32" fmla="*/ 35 w 77"/>
                <a:gd name="T33" fmla="*/ 64 h 68"/>
                <a:gd name="T34" fmla="*/ 23 w 77"/>
                <a:gd name="T35" fmla="*/ 66 h 68"/>
                <a:gd name="T36" fmla="*/ 17 w 77"/>
                <a:gd name="T37" fmla="*/ 66 h 68"/>
                <a:gd name="T38" fmla="*/ 17 w 77"/>
                <a:gd name="T39" fmla="*/ 66 h 68"/>
                <a:gd name="T40" fmla="*/ 17 w 77"/>
                <a:gd name="T41" fmla="*/ 63 h 68"/>
                <a:gd name="T42" fmla="*/ 16 w 77"/>
                <a:gd name="T43" fmla="*/ 51 h 68"/>
                <a:gd name="T44" fmla="*/ 12 w 77"/>
                <a:gd name="T45" fmla="*/ 42 h 68"/>
                <a:gd name="T46" fmla="*/ 11 w 77"/>
                <a:gd name="T47" fmla="*/ 37 h 68"/>
                <a:gd name="T48" fmla="*/ 11 w 77"/>
                <a:gd name="T49" fmla="*/ 37 h 68"/>
                <a:gd name="T50" fmla="*/ 3 w 77"/>
                <a:gd name="T51" fmla="*/ 37 h 68"/>
                <a:gd name="T52" fmla="*/ 0 w 77"/>
                <a:gd name="T53" fmla="*/ 31 h 68"/>
                <a:gd name="T54" fmla="*/ 0 w 77"/>
                <a:gd name="T55" fmla="*/ 31 h 68"/>
                <a:gd name="T56" fmla="*/ 12 w 77"/>
                <a:gd name="T57" fmla="*/ 20 h 68"/>
                <a:gd name="T58" fmla="*/ 25 w 77"/>
                <a:gd name="T59" fmla="*/ 14 h 68"/>
                <a:gd name="T60" fmla="*/ 36 w 77"/>
                <a:gd name="T61" fmla="*/ 5 h 68"/>
                <a:gd name="T62" fmla="*/ 61 w 77"/>
                <a:gd name="T6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7" h="68">
                  <a:moveTo>
                    <a:pt x="61" y="0"/>
                  </a:moveTo>
                  <a:cubicBezTo>
                    <a:pt x="61" y="7"/>
                    <a:pt x="61" y="7"/>
                    <a:pt x="61" y="7"/>
                  </a:cubicBezTo>
                  <a:cubicBezTo>
                    <a:pt x="62" y="9"/>
                    <a:pt x="64" y="12"/>
                    <a:pt x="67" y="12"/>
                  </a:cubicBezTo>
                  <a:cubicBezTo>
                    <a:pt x="69" y="13"/>
                    <a:pt x="72" y="11"/>
                    <a:pt x="73" y="11"/>
                  </a:cubicBezTo>
                  <a:cubicBezTo>
                    <a:pt x="73" y="12"/>
                    <a:pt x="75" y="12"/>
                    <a:pt x="75" y="13"/>
                  </a:cubicBezTo>
                  <a:cubicBezTo>
                    <a:pt x="77" y="14"/>
                    <a:pt x="75" y="17"/>
                    <a:pt x="75" y="19"/>
                  </a:cubicBezTo>
                  <a:cubicBezTo>
                    <a:pt x="75" y="21"/>
                    <a:pt x="75" y="23"/>
                    <a:pt x="73" y="25"/>
                  </a:cubicBezTo>
                  <a:cubicBezTo>
                    <a:pt x="72" y="27"/>
                    <a:pt x="72" y="27"/>
                    <a:pt x="72" y="27"/>
                  </a:cubicBezTo>
                  <a:cubicBezTo>
                    <a:pt x="72" y="27"/>
                    <a:pt x="72" y="27"/>
                    <a:pt x="72" y="27"/>
                  </a:cubicBezTo>
                  <a:cubicBezTo>
                    <a:pt x="69" y="30"/>
                    <a:pt x="67" y="32"/>
                    <a:pt x="65" y="35"/>
                  </a:cubicBezTo>
                  <a:cubicBezTo>
                    <a:pt x="64" y="38"/>
                    <a:pt x="64" y="41"/>
                    <a:pt x="61" y="43"/>
                  </a:cubicBezTo>
                  <a:cubicBezTo>
                    <a:pt x="59" y="45"/>
                    <a:pt x="56" y="42"/>
                    <a:pt x="54" y="42"/>
                  </a:cubicBezTo>
                  <a:cubicBezTo>
                    <a:pt x="50" y="41"/>
                    <a:pt x="52" y="46"/>
                    <a:pt x="51" y="48"/>
                  </a:cubicBezTo>
                  <a:cubicBezTo>
                    <a:pt x="52" y="51"/>
                    <a:pt x="55" y="51"/>
                    <a:pt x="55" y="54"/>
                  </a:cubicBezTo>
                  <a:cubicBezTo>
                    <a:pt x="55" y="56"/>
                    <a:pt x="53" y="60"/>
                    <a:pt x="53" y="61"/>
                  </a:cubicBezTo>
                  <a:cubicBezTo>
                    <a:pt x="49" y="65"/>
                    <a:pt x="43" y="61"/>
                    <a:pt x="40" y="60"/>
                  </a:cubicBezTo>
                  <a:cubicBezTo>
                    <a:pt x="38" y="58"/>
                    <a:pt x="37" y="61"/>
                    <a:pt x="35" y="64"/>
                  </a:cubicBezTo>
                  <a:cubicBezTo>
                    <a:pt x="32" y="68"/>
                    <a:pt x="27" y="64"/>
                    <a:pt x="23" y="66"/>
                  </a:cubicBezTo>
                  <a:cubicBezTo>
                    <a:pt x="19" y="67"/>
                    <a:pt x="20" y="66"/>
                    <a:pt x="17" y="66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7" y="63"/>
                    <a:pt x="17" y="63"/>
                    <a:pt x="17" y="63"/>
                  </a:cubicBezTo>
                  <a:cubicBezTo>
                    <a:pt x="17" y="60"/>
                    <a:pt x="17" y="55"/>
                    <a:pt x="16" y="51"/>
                  </a:cubicBezTo>
                  <a:cubicBezTo>
                    <a:pt x="15" y="48"/>
                    <a:pt x="13" y="45"/>
                    <a:pt x="12" y="42"/>
                  </a:cubicBezTo>
                  <a:cubicBezTo>
                    <a:pt x="11" y="40"/>
                    <a:pt x="11" y="39"/>
                    <a:pt x="11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8" y="37"/>
                    <a:pt x="6" y="39"/>
                    <a:pt x="3" y="3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5" y="29"/>
                    <a:pt x="9" y="25"/>
                    <a:pt x="12" y="20"/>
                  </a:cubicBezTo>
                  <a:cubicBezTo>
                    <a:pt x="16" y="14"/>
                    <a:pt x="18" y="16"/>
                    <a:pt x="25" y="14"/>
                  </a:cubicBezTo>
                  <a:cubicBezTo>
                    <a:pt x="29" y="13"/>
                    <a:pt x="32" y="8"/>
                    <a:pt x="36" y="5"/>
                  </a:cubicBezTo>
                  <a:cubicBezTo>
                    <a:pt x="41" y="1"/>
                    <a:pt x="52" y="1"/>
                    <a:pt x="61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06">
              <a:extLst>
                <a:ext uri="{FF2B5EF4-FFF2-40B4-BE49-F238E27FC236}">
                  <a16:creationId xmlns:a16="http://schemas.microsoft.com/office/drawing/2014/main" id="{44A27ACE-D8AF-4A07-1030-AB1443F1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2" y="1497"/>
              <a:ext cx="148" cy="130"/>
            </a:xfrm>
            <a:custGeom>
              <a:avLst/>
              <a:gdLst>
                <a:gd name="T0" fmla="*/ 61 w 77"/>
                <a:gd name="T1" fmla="*/ 0 h 68"/>
                <a:gd name="T2" fmla="*/ 61 w 77"/>
                <a:gd name="T3" fmla="*/ 7 h 68"/>
                <a:gd name="T4" fmla="*/ 67 w 77"/>
                <a:gd name="T5" fmla="*/ 12 h 68"/>
                <a:gd name="T6" fmla="*/ 73 w 77"/>
                <a:gd name="T7" fmla="*/ 11 h 68"/>
                <a:gd name="T8" fmla="*/ 75 w 77"/>
                <a:gd name="T9" fmla="*/ 13 h 68"/>
                <a:gd name="T10" fmla="*/ 75 w 77"/>
                <a:gd name="T11" fmla="*/ 19 h 68"/>
                <a:gd name="T12" fmla="*/ 73 w 77"/>
                <a:gd name="T13" fmla="*/ 25 h 68"/>
                <a:gd name="T14" fmla="*/ 72 w 77"/>
                <a:gd name="T15" fmla="*/ 27 h 68"/>
                <a:gd name="T16" fmla="*/ 72 w 77"/>
                <a:gd name="T17" fmla="*/ 27 h 68"/>
                <a:gd name="T18" fmla="*/ 65 w 77"/>
                <a:gd name="T19" fmla="*/ 35 h 68"/>
                <a:gd name="T20" fmla="*/ 61 w 77"/>
                <a:gd name="T21" fmla="*/ 43 h 68"/>
                <a:gd name="T22" fmla="*/ 54 w 77"/>
                <a:gd name="T23" fmla="*/ 42 h 68"/>
                <a:gd name="T24" fmla="*/ 51 w 77"/>
                <a:gd name="T25" fmla="*/ 48 h 68"/>
                <a:gd name="T26" fmla="*/ 55 w 77"/>
                <a:gd name="T27" fmla="*/ 54 h 68"/>
                <a:gd name="T28" fmla="*/ 53 w 77"/>
                <a:gd name="T29" fmla="*/ 61 h 68"/>
                <a:gd name="T30" fmla="*/ 40 w 77"/>
                <a:gd name="T31" fmla="*/ 60 h 68"/>
                <a:gd name="T32" fmla="*/ 35 w 77"/>
                <a:gd name="T33" fmla="*/ 64 h 68"/>
                <a:gd name="T34" fmla="*/ 23 w 77"/>
                <a:gd name="T35" fmla="*/ 66 h 68"/>
                <a:gd name="T36" fmla="*/ 17 w 77"/>
                <a:gd name="T37" fmla="*/ 66 h 68"/>
                <a:gd name="T38" fmla="*/ 17 w 77"/>
                <a:gd name="T39" fmla="*/ 66 h 68"/>
                <a:gd name="T40" fmla="*/ 17 w 77"/>
                <a:gd name="T41" fmla="*/ 63 h 68"/>
                <a:gd name="T42" fmla="*/ 16 w 77"/>
                <a:gd name="T43" fmla="*/ 51 h 68"/>
                <a:gd name="T44" fmla="*/ 12 w 77"/>
                <a:gd name="T45" fmla="*/ 42 h 68"/>
                <a:gd name="T46" fmla="*/ 11 w 77"/>
                <a:gd name="T47" fmla="*/ 37 h 68"/>
                <a:gd name="T48" fmla="*/ 11 w 77"/>
                <a:gd name="T49" fmla="*/ 37 h 68"/>
                <a:gd name="T50" fmla="*/ 3 w 77"/>
                <a:gd name="T51" fmla="*/ 37 h 68"/>
                <a:gd name="T52" fmla="*/ 0 w 77"/>
                <a:gd name="T53" fmla="*/ 31 h 68"/>
                <a:gd name="T54" fmla="*/ 0 w 77"/>
                <a:gd name="T55" fmla="*/ 31 h 68"/>
                <a:gd name="T56" fmla="*/ 12 w 77"/>
                <a:gd name="T57" fmla="*/ 20 h 68"/>
                <a:gd name="T58" fmla="*/ 25 w 77"/>
                <a:gd name="T59" fmla="*/ 14 h 68"/>
                <a:gd name="T60" fmla="*/ 36 w 77"/>
                <a:gd name="T61" fmla="*/ 5 h 68"/>
                <a:gd name="T62" fmla="*/ 61 w 77"/>
                <a:gd name="T6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7" h="68">
                  <a:moveTo>
                    <a:pt x="61" y="0"/>
                  </a:moveTo>
                  <a:cubicBezTo>
                    <a:pt x="61" y="7"/>
                    <a:pt x="61" y="7"/>
                    <a:pt x="61" y="7"/>
                  </a:cubicBezTo>
                  <a:cubicBezTo>
                    <a:pt x="62" y="9"/>
                    <a:pt x="64" y="12"/>
                    <a:pt x="67" y="12"/>
                  </a:cubicBezTo>
                  <a:cubicBezTo>
                    <a:pt x="69" y="13"/>
                    <a:pt x="72" y="11"/>
                    <a:pt x="73" y="11"/>
                  </a:cubicBezTo>
                  <a:cubicBezTo>
                    <a:pt x="73" y="12"/>
                    <a:pt x="75" y="12"/>
                    <a:pt x="75" y="13"/>
                  </a:cubicBezTo>
                  <a:cubicBezTo>
                    <a:pt x="77" y="14"/>
                    <a:pt x="75" y="17"/>
                    <a:pt x="75" y="19"/>
                  </a:cubicBezTo>
                  <a:cubicBezTo>
                    <a:pt x="75" y="21"/>
                    <a:pt x="75" y="23"/>
                    <a:pt x="73" y="25"/>
                  </a:cubicBezTo>
                  <a:cubicBezTo>
                    <a:pt x="72" y="27"/>
                    <a:pt x="72" y="27"/>
                    <a:pt x="72" y="27"/>
                  </a:cubicBezTo>
                  <a:cubicBezTo>
                    <a:pt x="72" y="27"/>
                    <a:pt x="72" y="27"/>
                    <a:pt x="72" y="27"/>
                  </a:cubicBezTo>
                  <a:cubicBezTo>
                    <a:pt x="69" y="30"/>
                    <a:pt x="67" y="32"/>
                    <a:pt x="65" y="35"/>
                  </a:cubicBezTo>
                  <a:cubicBezTo>
                    <a:pt x="64" y="38"/>
                    <a:pt x="64" y="41"/>
                    <a:pt x="61" y="43"/>
                  </a:cubicBezTo>
                  <a:cubicBezTo>
                    <a:pt x="59" y="45"/>
                    <a:pt x="56" y="42"/>
                    <a:pt x="54" y="42"/>
                  </a:cubicBezTo>
                  <a:cubicBezTo>
                    <a:pt x="50" y="41"/>
                    <a:pt x="52" y="46"/>
                    <a:pt x="51" y="48"/>
                  </a:cubicBezTo>
                  <a:cubicBezTo>
                    <a:pt x="52" y="51"/>
                    <a:pt x="55" y="51"/>
                    <a:pt x="55" y="54"/>
                  </a:cubicBezTo>
                  <a:cubicBezTo>
                    <a:pt x="55" y="56"/>
                    <a:pt x="53" y="60"/>
                    <a:pt x="53" y="61"/>
                  </a:cubicBezTo>
                  <a:cubicBezTo>
                    <a:pt x="49" y="65"/>
                    <a:pt x="43" y="61"/>
                    <a:pt x="40" y="60"/>
                  </a:cubicBezTo>
                  <a:cubicBezTo>
                    <a:pt x="38" y="58"/>
                    <a:pt x="37" y="61"/>
                    <a:pt x="35" y="64"/>
                  </a:cubicBezTo>
                  <a:cubicBezTo>
                    <a:pt x="32" y="68"/>
                    <a:pt x="27" y="64"/>
                    <a:pt x="23" y="66"/>
                  </a:cubicBezTo>
                  <a:cubicBezTo>
                    <a:pt x="19" y="67"/>
                    <a:pt x="20" y="66"/>
                    <a:pt x="17" y="66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7" y="63"/>
                    <a:pt x="17" y="63"/>
                    <a:pt x="17" y="63"/>
                  </a:cubicBezTo>
                  <a:cubicBezTo>
                    <a:pt x="17" y="60"/>
                    <a:pt x="17" y="55"/>
                    <a:pt x="16" y="51"/>
                  </a:cubicBezTo>
                  <a:cubicBezTo>
                    <a:pt x="15" y="48"/>
                    <a:pt x="13" y="45"/>
                    <a:pt x="12" y="42"/>
                  </a:cubicBezTo>
                  <a:cubicBezTo>
                    <a:pt x="11" y="40"/>
                    <a:pt x="11" y="39"/>
                    <a:pt x="11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8" y="37"/>
                    <a:pt x="6" y="39"/>
                    <a:pt x="3" y="3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5" y="29"/>
                    <a:pt x="9" y="25"/>
                    <a:pt x="12" y="20"/>
                  </a:cubicBezTo>
                  <a:cubicBezTo>
                    <a:pt x="16" y="14"/>
                    <a:pt x="18" y="16"/>
                    <a:pt x="25" y="14"/>
                  </a:cubicBezTo>
                  <a:cubicBezTo>
                    <a:pt x="29" y="13"/>
                    <a:pt x="32" y="8"/>
                    <a:pt x="36" y="5"/>
                  </a:cubicBezTo>
                  <a:cubicBezTo>
                    <a:pt x="41" y="1"/>
                    <a:pt x="52" y="1"/>
                    <a:pt x="61" y="0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07">
              <a:extLst>
                <a:ext uri="{FF2B5EF4-FFF2-40B4-BE49-F238E27FC236}">
                  <a16:creationId xmlns:a16="http://schemas.microsoft.com/office/drawing/2014/main" id="{FCBB363A-6F79-FE6F-2990-A4A61DBAC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" y="1548"/>
              <a:ext cx="217" cy="193"/>
            </a:xfrm>
            <a:custGeom>
              <a:avLst/>
              <a:gdLst>
                <a:gd name="T0" fmla="*/ 55 w 113"/>
                <a:gd name="T1" fmla="*/ 100 h 100"/>
                <a:gd name="T2" fmla="*/ 66 w 113"/>
                <a:gd name="T3" fmla="*/ 95 h 100"/>
                <a:gd name="T4" fmla="*/ 74 w 113"/>
                <a:gd name="T5" fmla="*/ 87 h 100"/>
                <a:gd name="T6" fmla="*/ 81 w 113"/>
                <a:gd name="T7" fmla="*/ 84 h 100"/>
                <a:gd name="T8" fmla="*/ 94 w 113"/>
                <a:gd name="T9" fmla="*/ 80 h 100"/>
                <a:gd name="T10" fmla="*/ 101 w 113"/>
                <a:gd name="T11" fmla="*/ 70 h 100"/>
                <a:gd name="T12" fmla="*/ 101 w 113"/>
                <a:gd name="T13" fmla="*/ 70 h 100"/>
                <a:gd name="T14" fmla="*/ 99 w 113"/>
                <a:gd name="T15" fmla="*/ 67 h 100"/>
                <a:gd name="T16" fmla="*/ 92 w 113"/>
                <a:gd name="T17" fmla="*/ 61 h 100"/>
                <a:gd name="T18" fmla="*/ 87 w 113"/>
                <a:gd name="T19" fmla="*/ 53 h 100"/>
                <a:gd name="T20" fmla="*/ 94 w 113"/>
                <a:gd name="T21" fmla="*/ 39 h 100"/>
                <a:gd name="T22" fmla="*/ 104 w 113"/>
                <a:gd name="T23" fmla="*/ 34 h 100"/>
                <a:gd name="T24" fmla="*/ 104 w 113"/>
                <a:gd name="T25" fmla="*/ 20 h 100"/>
                <a:gd name="T26" fmla="*/ 98 w 113"/>
                <a:gd name="T27" fmla="*/ 6 h 100"/>
                <a:gd name="T28" fmla="*/ 97 w 113"/>
                <a:gd name="T29" fmla="*/ 5 h 100"/>
                <a:gd name="T30" fmla="*/ 87 w 113"/>
                <a:gd name="T31" fmla="*/ 6 h 100"/>
                <a:gd name="T32" fmla="*/ 83 w 113"/>
                <a:gd name="T33" fmla="*/ 0 h 100"/>
                <a:gd name="T34" fmla="*/ 83 w 113"/>
                <a:gd name="T35" fmla="*/ 0 h 100"/>
                <a:gd name="T36" fmla="*/ 76 w 113"/>
                <a:gd name="T37" fmla="*/ 8 h 100"/>
                <a:gd name="T38" fmla="*/ 72 w 113"/>
                <a:gd name="T39" fmla="*/ 16 h 100"/>
                <a:gd name="T40" fmla="*/ 66 w 113"/>
                <a:gd name="T41" fmla="*/ 15 h 100"/>
                <a:gd name="T42" fmla="*/ 62 w 113"/>
                <a:gd name="T43" fmla="*/ 21 h 100"/>
                <a:gd name="T44" fmla="*/ 66 w 113"/>
                <a:gd name="T45" fmla="*/ 27 h 100"/>
                <a:gd name="T46" fmla="*/ 64 w 113"/>
                <a:gd name="T47" fmla="*/ 34 h 100"/>
                <a:gd name="T48" fmla="*/ 51 w 113"/>
                <a:gd name="T49" fmla="*/ 32 h 100"/>
                <a:gd name="T50" fmla="*/ 46 w 113"/>
                <a:gd name="T51" fmla="*/ 37 h 100"/>
                <a:gd name="T52" fmla="*/ 34 w 113"/>
                <a:gd name="T53" fmla="*/ 39 h 100"/>
                <a:gd name="T54" fmla="*/ 28 w 113"/>
                <a:gd name="T55" fmla="*/ 39 h 100"/>
                <a:gd name="T56" fmla="*/ 28 w 113"/>
                <a:gd name="T57" fmla="*/ 39 h 100"/>
                <a:gd name="T58" fmla="*/ 25 w 113"/>
                <a:gd name="T59" fmla="*/ 41 h 100"/>
                <a:gd name="T60" fmla="*/ 19 w 113"/>
                <a:gd name="T61" fmla="*/ 47 h 100"/>
                <a:gd name="T62" fmla="*/ 13 w 113"/>
                <a:gd name="T63" fmla="*/ 53 h 100"/>
                <a:gd name="T64" fmla="*/ 8 w 113"/>
                <a:gd name="T65" fmla="*/ 58 h 100"/>
                <a:gd name="T66" fmla="*/ 3 w 113"/>
                <a:gd name="T67" fmla="*/ 64 h 100"/>
                <a:gd name="T68" fmla="*/ 0 w 113"/>
                <a:gd name="T69" fmla="*/ 66 h 100"/>
                <a:gd name="T70" fmla="*/ 0 w 113"/>
                <a:gd name="T71" fmla="*/ 72 h 100"/>
                <a:gd name="T72" fmla="*/ 0 w 113"/>
                <a:gd name="T73" fmla="*/ 72 h 100"/>
                <a:gd name="T74" fmla="*/ 2 w 113"/>
                <a:gd name="T75" fmla="*/ 73 h 100"/>
                <a:gd name="T76" fmla="*/ 4 w 113"/>
                <a:gd name="T77" fmla="*/ 74 h 100"/>
                <a:gd name="T78" fmla="*/ 6 w 113"/>
                <a:gd name="T79" fmla="*/ 76 h 100"/>
                <a:gd name="T80" fmla="*/ 11 w 113"/>
                <a:gd name="T81" fmla="*/ 76 h 100"/>
                <a:gd name="T82" fmla="*/ 16 w 113"/>
                <a:gd name="T83" fmla="*/ 73 h 100"/>
                <a:gd name="T84" fmla="*/ 21 w 113"/>
                <a:gd name="T85" fmla="*/ 73 h 100"/>
                <a:gd name="T86" fmla="*/ 24 w 113"/>
                <a:gd name="T87" fmla="*/ 74 h 100"/>
                <a:gd name="T88" fmla="*/ 28 w 113"/>
                <a:gd name="T89" fmla="*/ 74 h 100"/>
                <a:gd name="T90" fmla="*/ 34 w 113"/>
                <a:gd name="T91" fmla="*/ 79 h 100"/>
                <a:gd name="T92" fmla="*/ 35 w 113"/>
                <a:gd name="T93" fmla="*/ 87 h 100"/>
                <a:gd name="T94" fmla="*/ 29 w 113"/>
                <a:gd name="T95" fmla="*/ 92 h 100"/>
                <a:gd name="T96" fmla="*/ 30 w 113"/>
                <a:gd name="T97" fmla="*/ 97 h 100"/>
                <a:gd name="T98" fmla="*/ 37 w 113"/>
                <a:gd name="T99" fmla="*/ 96 h 100"/>
                <a:gd name="T100" fmla="*/ 45 w 113"/>
                <a:gd name="T101" fmla="*/ 92 h 100"/>
                <a:gd name="T102" fmla="*/ 50 w 113"/>
                <a:gd name="T103" fmla="*/ 97 h 100"/>
                <a:gd name="T104" fmla="*/ 55 w 113"/>
                <a:gd name="T105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3" h="100">
                  <a:moveTo>
                    <a:pt x="55" y="100"/>
                  </a:moveTo>
                  <a:cubicBezTo>
                    <a:pt x="66" y="95"/>
                    <a:pt x="66" y="95"/>
                    <a:pt x="66" y="95"/>
                  </a:cubicBezTo>
                  <a:cubicBezTo>
                    <a:pt x="70" y="94"/>
                    <a:pt x="72" y="90"/>
                    <a:pt x="74" y="87"/>
                  </a:cubicBezTo>
                  <a:cubicBezTo>
                    <a:pt x="75" y="83"/>
                    <a:pt x="77" y="83"/>
                    <a:pt x="81" y="84"/>
                  </a:cubicBezTo>
                  <a:cubicBezTo>
                    <a:pt x="85" y="86"/>
                    <a:pt x="91" y="82"/>
                    <a:pt x="94" y="80"/>
                  </a:cubicBezTo>
                  <a:cubicBezTo>
                    <a:pt x="101" y="78"/>
                    <a:pt x="98" y="75"/>
                    <a:pt x="101" y="70"/>
                  </a:cubicBezTo>
                  <a:cubicBezTo>
                    <a:pt x="101" y="70"/>
                    <a:pt x="101" y="70"/>
                    <a:pt x="101" y="70"/>
                  </a:cubicBezTo>
                  <a:cubicBezTo>
                    <a:pt x="99" y="67"/>
                    <a:pt x="99" y="67"/>
                    <a:pt x="99" y="67"/>
                  </a:cubicBezTo>
                  <a:cubicBezTo>
                    <a:pt x="98" y="65"/>
                    <a:pt x="94" y="63"/>
                    <a:pt x="92" y="61"/>
                  </a:cubicBezTo>
                  <a:cubicBezTo>
                    <a:pt x="90" y="59"/>
                    <a:pt x="88" y="57"/>
                    <a:pt x="87" y="53"/>
                  </a:cubicBezTo>
                  <a:cubicBezTo>
                    <a:pt x="87" y="47"/>
                    <a:pt x="90" y="43"/>
                    <a:pt x="94" y="39"/>
                  </a:cubicBezTo>
                  <a:cubicBezTo>
                    <a:pt x="98" y="37"/>
                    <a:pt x="102" y="36"/>
                    <a:pt x="104" y="34"/>
                  </a:cubicBezTo>
                  <a:cubicBezTo>
                    <a:pt x="113" y="29"/>
                    <a:pt x="107" y="24"/>
                    <a:pt x="104" y="20"/>
                  </a:cubicBezTo>
                  <a:cubicBezTo>
                    <a:pt x="99" y="15"/>
                    <a:pt x="98" y="13"/>
                    <a:pt x="98" y="6"/>
                  </a:cubicBezTo>
                  <a:cubicBezTo>
                    <a:pt x="98" y="5"/>
                    <a:pt x="97" y="5"/>
                    <a:pt x="97" y="5"/>
                  </a:cubicBezTo>
                  <a:cubicBezTo>
                    <a:pt x="94" y="5"/>
                    <a:pt x="90" y="6"/>
                    <a:pt x="87" y="6"/>
                  </a:cubicBezTo>
                  <a:cubicBezTo>
                    <a:pt x="85" y="4"/>
                    <a:pt x="85" y="3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0" y="3"/>
                    <a:pt x="78" y="5"/>
                    <a:pt x="76" y="8"/>
                  </a:cubicBezTo>
                  <a:cubicBezTo>
                    <a:pt x="75" y="11"/>
                    <a:pt x="75" y="14"/>
                    <a:pt x="72" y="16"/>
                  </a:cubicBezTo>
                  <a:cubicBezTo>
                    <a:pt x="70" y="18"/>
                    <a:pt x="67" y="15"/>
                    <a:pt x="66" y="15"/>
                  </a:cubicBezTo>
                  <a:cubicBezTo>
                    <a:pt x="61" y="14"/>
                    <a:pt x="63" y="19"/>
                    <a:pt x="62" y="21"/>
                  </a:cubicBezTo>
                  <a:cubicBezTo>
                    <a:pt x="63" y="24"/>
                    <a:pt x="66" y="24"/>
                    <a:pt x="66" y="27"/>
                  </a:cubicBezTo>
                  <a:cubicBezTo>
                    <a:pt x="66" y="29"/>
                    <a:pt x="64" y="32"/>
                    <a:pt x="64" y="34"/>
                  </a:cubicBezTo>
                  <a:cubicBezTo>
                    <a:pt x="61" y="38"/>
                    <a:pt x="54" y="34"/>
                    <a:pt x="51" y="32"/>
                  </a:cubicBezTo>
                  <a:cubicBezTo>
                    <a:pt x="49" y="31"/>
                    <a:pt x="48" y="34"/>
                    <a:pt x="46" y="37"/>
                  </a:cubicBezTo>
                  <a:cubicBezTo>
                    <a:pt x="43" y="41"/>
                    <a:pt x="38" y="37"/>
                    <a:pt x="34" y="39"/>
                  </a:cubicBezTo>
                  <a:cubicBezTo>
                    <a:pt x="30" y="40"/>
                    <a:pt x="31" y="39"/>
                    <a:pt x="28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2" y="44"/>
                    <a:pt x="24" y="47"/>
                    <a:pt x="19" y="47"/>
                  </a:cubicBezTo>
                  <a:cubicBezTo>
                    <a:pt x="16" y="47"/>
                    <a:pt x="14" y="51"/>
                    <a:pt x="13" y="53"/>
                  </a:cubicBezTo>
                  <a:cubicBezTo>
                    <a:pt x="11" y="56"/>
                    <a:pt x="11" y="57"/>
                    <a:pt x="8" y="58"/>
                  </a:cubicBezTo>
                  <a:cubicBezTo>
                    <a:pt x="5" y="60"/>
                    <a:pt x="5" y="62"/>
                    <a:pt x="3" y="64"/>
                  </a:cubicBezTo>
                  <a:cubicBezTo>
                    <a:pt x="3" y="65"/>
                    <a:pt x="1" y="66"/>
                    <a:pt x="0" y="66"/>
                  </a:cubicBezTo>
                  <a:cubicBezTo>
                    <a:pt x="0" y="68"/>
                    <a:pt x="0" y="70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1" y="73"/>
                    <a:pt x="2" y="73"/>
                  </a:cubicBezTo>
                  <a:cubicBezTo>
                    <a:pt x="3" y="74"/>
                    <a:pt x="3" y="74"/>
                    <a:pt x="4" y="74"/>
                  </a:cubicBezTo>
                  <a:cubicBezTo>
                    <a:pt x="5" y="76"/>
                    <a:pt x="5" y="76"/>
                    <a:pt x="6" y="76"/>
                  </a:cubicBezTo>
                  <a:cubicBezTo>
                    <a:pt x="8" y="77"/>
                    <a:pt x="10" y="76"/>
                    <a:pt x="11" y="76"/>
                  </a:cubicBezTo>
                  <a:cubicBezTo>
                    <a:pt x="13" y="76"/>
                    <a:pt x="14" y="73"/>
                    <a:pt x="16" y="73"/>
                  </a:cubicBezTo>
                  <a:cubicBezTo>
                    <a:pt x="17" y="72"/>
                    <a:pt x="19" y="72"/>
                    <a:pt x="21" y="73"/>
                  </a:cubicBezTo>
                  <a:cubicBezTo>
                    <a:pt x="21" y="74"/>
                    <a:pt x="22" y="74"/>
                    <a:pt x="24" y="74"/>
                  </a:cubicBezTo>
                  <a:cubicBezTo>
                    <a:pt x="25" y="74"/>
                    <a:pt x="27" y="74"/>
                    <a:pt x="28" y="74"/>
                  </a:cubicBezTo>
                  <a:cubicBezTo>
                    <a:pt x="31" y="76"/>
                    <a:pt x="33" y="76"/>
                    <a:pt x="34" y="79"/>
                  </a:cubicBezTo>
                  <a:cubicBezTo>
                    <a:pt x="36" y="81"/>
                    <a:pt x="39" y="84"/>
                    <a:pt x="35" y="87"/>
                  </a:cubicBezTo>
                  <a:cubicBezTo>
                    <a:pt x="34" y="89"/>
                    <a:pt x="31" y="90"/>
                    <a:pt x="29" y="92"/>
                  </a:cubicBezTo>
                  <a:cubicBezTo>
                    <a:pt x="27" y="93"/>
                    <a:pt x="27" y="97"/>
                    <a:pt x="30" y="97"/>
                  </a:cubicBezTo>
                  <a:cubicBezTo>
                    <a:pt x="32" y="97"/>
                    <a:pt x="35" y="97"/>
                    <a:pt x="37" y="96"/>
                  </a:cubicBezTo>
                  <a:cubicBezTo>
                    <a:pt x="40" y="94"/>
                    <a:pt x="42" y="92"/>
                    <a:pt x="45" y="92"/>
                  </a:cubicBezTo>
                  <a:cubicBezTo>
                    <a:pt x="48" y="92"/>
                    <a:pt x="48" y="96"/>
                    <a:pt x="50" y="97"/>
                  </a:cubicBezTo>
                  <a:cubicBezTo>
                    <a:pt x="55" y="100"/>
                    <a:pt x="55" y="100"/>
                    <a:pt x="55" y="10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08">
              <a:extLst>
                <a:ext uri="{FF2B5EF4-FFF2-40B4-BE49-F238E27FC236}">
                  <a16:creationId xmlns:a16="http://schemas.microsoft.com/office/drawing/2014/main" id="{03AB77BC-10D0-A085-C0E6-7F9E4A539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" y="1548"/>
              <a:ext cx="217" cy="193"/>
            </a:xfrm>
            <a:custGeom>
              <a:avLst/>
              <a:gdLst>
                <a:gd name="T0" fmla="*/ 55 w 113"/>
                <a:gd name="T1" fmla="*/ 100 h 100"/>
                <a:gd name="T2" fmla="*/ 66 w 113"/>
                <a:gd name="T3" fmla="*/ 95 h 100"/>
                <a:gd name="T4" fmla="*/ 74 w 113"/>
                <a:gd name="T5" fmla="*/ 87 h 100"/>
                <a:gd name="T6" fmla="*/ 81 w 113"/>
                <a:gd name="T7" fmla="*/ 84 h 100"/>
                <a:gd name="T8" fmla="*/ 94 w 113"/>
                <a:gd name="T9" fmla="*/ 80 h 100"/>
                <a:gd name="T10" fmla="*/ 101 w 113"/>
                <a:gd name="T11" fmla="*/ 70 h 100"/>
                <a:gd name="T12" fmla="*/ 101 w 113"/>
                <a:gd name="T13" fmla="*/ 70 h 100"/>
                <a:gd name="T14" fmla="*/ 99 w 113"/>
                <a:gd name="T15" fmla="*/ 67 h 100"/>
                <a:gd name="T16" fmla="*/ 92 w 113"/>
                <a:gd name="T17" fmla="*/ 61 h 100"/>
                <a:gd name="T18" fmla="*/ 87 w 113"/>
                <a:gd name="T19" fmla="*/ 53 h 100"/>
                <a:gd name="T20" fmla="*/ 94 w 113"/>
                <a:gd name="T21" fmla="*/ 39 h 100"/>
                <a:gd name="T22" fmla="*/ 104 w 113"/>
                <a:gd name="T23" fmla="*/ 34 h 100"/>
                <a:gd name="T24" fmla="*/ 104 w 113"/>
                <a:gd name="T25" fmla="*/ 20 h 100"/>
                <a:gd name="T26" fmla="*/ 98 w 113"/>
                <a:gd name="T27" fmla="*/ 6 h 100"/>
                <a:gd name="T28" fmla="*/ 97 w 113"/>
                <a:gd name="T29" fmla="*/ 5 h 100"/>
                <a:gd name="T30" fmla="*/ 87 w 113"/>
                <a:gd name="T31" fmla="*/ 6 h 100"/>
                <a:gd name="T32" fmla="*/ 83 w 113"/>
                <a:gd name="T33" fmla="*/ 0 h 100"/>
                <a:gd name="T34" fmla="*/ 83 w 113"/>
                <a:gd name="T35" fmla="*/ 0 h 100"/>
                <a:gd name="T36" fmla="*/ 76 w 113"/>
                <a:gd name="T37" fmla="*/ 8 h 100"/>
                <a:gd name="T38" fmla="*/ 72 w 113"/>
                <a:gd name="T39" fmla="*/ 16 h 100"/>
                <a:gd name="T40" fmla="*/ 66 w 113"/>
                <a:gd name="T41" fmla="*/ 15 h 100"/>
                <a:gd name="T42" fmla="*/ 62 w 113"/>
                <a:gd name="T43" fmla="*/ 21 h 100"/>
                <a:gd name="T44" fmla="*/ 66 w 113"/>
                <a:gd name="T45" fmla="*/ 27 h 100"/>
                <a:gd name="T46" fmla="*/ 64 w 113"/>
                <a:gd name="T47" fmla="*/ 34 h 100"/>
                <a:gd name="T48" fmla="*/ 51 w 113"/>
                <a:gd name="T49" fmla="*/ 32 h 100"/>
                <a:gd name="T50" fmla="*/ 46 w 113"/>
                <a:gd name="T51" fmla="*/ 37 h 100"/>
                <a:gd name="T52" fmla="*/ 34 w 113"/>
                <a:gd name="T53" fmla="*/ 39 h 100"/>
                <a:gd name="T54" fmla="*/ 28 w 113"/>
                <a:gd name="T55" fmla="*/ 39 h 100"/>
                <a:gd name="T56" fmla="*/ 28 w 113"/>
                <a:gd name="T57" fmla="*/ 39 h 100"/>
                <a:gd name="T58" fmla="*/ 25 w 113"/>
                <a:gd name="T59" fmla="*/ 41 h 100"/>
                <a:gd name="T60" fmla="*/ 19 w 113"/>
                <a:gd name="T61" fmla="*/ 47 h 100"/>
                <a:gd name="T62" fmla="*/ 13 w 113"/>
                <a:gd name="T63" fmla="*/ 53 h 100"/>
                <a:gd name="T64" fmla="*/ 8 w 113"/>
                <a:gd name="T65" fmla="*/ 58 h 100"/>
                <a:gd name="T66" fmla="*/ 3 w 113"/>
                <a:gd name="T67" fmla="*/ 64 h 100"/>
                <a:gd name="T68" fmla="*/ 0 w 113"/>
                <a:gd name="T69" fmla="*/ 66 h 100"/>
                <a:gd name="T70" fmla="*/ 0 w 113"/>
                <a:gd name="T71" fmla="*/ 72 h 100"/>
                <a:gd name="T72" fmla="*/ 0 w 113"/>
                <a:gd name="T73" fmla="*/ 72 h 100"/>
                <a:gd name="T74" fmla="*/ 2 w 113"/>
                <a:gd name="T75" fmla="*/ 73 h 100"/>
                <a:gd name="T76" fmla="*/ 4 w 113"/>
                <a:gd name="T77" fmla="*/ 74 h 100"/>
                <a:gd name="T78" fmla="*/ 6 w 113"/>
                <a:gd name="T79" fmla="*/ 76 h 100"/>
                <a:gd name="T80" fmla="*/ 11 w 113"/>
                <a:gd name="T81" fmla="*/ 76 h 100"/>
                <a:gd name="T82" fmla="*/ 16 w 113"/>
                <a:gd name="T83" fmla="*/ 73 h 100"/>
                <a:gd name="T84" fmla="*/ 21 w 113"/>
                <a:gd name="T85" fmla="*/ 73 h 100"/>
                <a:gd name="T86" fmla="*/ 24 w 113"/>
                <a:gd name="T87" fmla="*/ 74 h 100"/>
                <a:gd name="T88" fmla="*/ 28 w 113"/>
                <a:gd name="T89" fmla="*/ 74 h 100"/>
                <a:gd name="T90" fmla="*/ 34 w 113"/>
                <a:gd name="T91" fmla="*/ 79 h 100"/>
                <a:gd name="T92" fmla="*/ 35 w 113"/>
                <a:gd name="T93" fmla="*/ 87 h 100"/>
                <a:gd name="T94" fmla="*/ 29 w 113"/>
                <a:gd name="T95" fmla="*/ 92 h 100"/>
                <a:gd name="T96" fmla="*/ 30 w 113"/>
                <a:gd name="T97" fmla="*/ 97 h 100"/>
                <a:gd name="T98" fmla="*/ 37 w 113"/>
                <a:gd name="T99" fmla="*/ 96 h 100"/>
                <a:gd name="T100" fmla="*/ 45 w 113"/>
                <a:gd name="T101" fmla="*/ 92 h 100"/>
                <a:gd name="T102" fmla="*/ 50 w 113"/>
                <a:gd name="T103" fmla="*/ 97 h 100"/>
                <a:gd name="T104" fmla="*/ 55 w 113"/>
                <a:gd name="T105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3" h="100">
                  <a:moveTo>
                    <a:pt x="55" y="100"/>
                  </a:moveTo>
                  <a:cubicBezTo>
                    <a:pt x="66" y="95"/>
                    <a:pt x="66" y="95"/>
                    <a:pt x="66" y="95"/>
                  </a:cubicBezTo>
                  <a:cubicBezTo>
                    <a:pt x="70" y="94"/>
                    <a:pt x="72" y="90"/>
                    <a:pt x="74" y="87"/>
                  </a:cubicBezTo>
                  <a:cubicBezTo>
                    <a:pt x="75" y="83"/>
                    <a:pt x="77" y="83"/>
                    <a:pt x="81" y="84"/>
                  </a:cubicBezTo>
                  <a:cubicBezTo>
                    <a:pt x="85" y="86"/>
                    <a:pt x="91" y="82"/>
                    <a:pt x="94" y="80"/>
                  </a:cubicBezTo>
                  <a:cubicBezTo>
                    <a:pt x="101" y="78"/>
                    <a:pt x="98" y="75"/>
                    <a:pt x="101" y="70"/>
                  </a:cubicBezTo>
                  <a:cubicBezTo>
                    <a:pt x="101" y="70"/>
                    <a:pt x="101" y="70"/>
                    <a:pt x="101" y="70"/>
                  </a:cubicBezTo>
                  <a:cubicBezTo>
                    <a:pt x="99" y="67"/>
                    <a:pt x="99" y="67"/>
                    <a:pt x="99" y="67"/>
                  </a:cubicBezTo>
                  <a:cubicBezTo>
                    <a:pt x="98" y="65"/>
                    <a:pt x="94" y="63"/>
                    <a:pt x="92" y="61"/>
                  </a:cubicBezTo>
                  <a:cubicBezTo>
                    <a:pt x="90" y="59"/>
                    <a:pt x="88" y="57"/>
                    <a:pt x="87" y="53"/>
                  </a:cubicBezTo>
                  <a:cubicBezTo>
                    <a:pt x="87" y="47"/>
                    <a:pt x="90" y="43"/>
                    <a:pt x="94" y="39"/>
                  </a:cubicBezTo>
                  <a:cubicBezTo>
                    <a:pt x="98" y="37"/>
                    <a:pt x="102" y="36"/>
                    <a:pt x="104" y="34"/>
                  </a:cubicBezTo>
                  <a:cubicBezTo>
                    <a:pt x="113" y="29"/>
                    <a:pt x="107" y="24"/>
                    <a:pt x="104" y="20"/>
                  </a:cubicBezTo>
                  <a:cubicBezTo>
                    <a:pt x="99" y="15"/>
                    <a:pt x="98" y="13"/>
                    <a:pt x="98" y="6"/>
                  </a:cubicBezTo>
                  <a:cubicBezTo>
                    <a:pt x="98" y="5"/>
                    <a:pt x="97" y="5"/>
                    <a:pt x="97" y="5"/>
                  </a:cubicBezTo>
                  <a:cubicBezTo>
                    <a:pt x="94" y="5"/>
                    <a:pt x="90" y="6"/>
                    <a:pt x="87" y="6"/>
                  </a:cubicBezTo>
                  <a:cubicBezTo>
                    <a:pt x="85" y="4"/>
                    <a:pt x="85" y="3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0" y="3"/>
                    <a:pt x="78" y="5"/>
                    <a:pt x="76" y="8"/>
                  </a:cubicBezTo>
                  <a:cubicBezTo>
                    <a:pt x="75" y="11"/>
                    <a:pt x="75" y="14"/>
                    <a:pt x="72" y="16"/>
                  </a:cubicBezTo>
                  <a:cubicBezTo>
                    <a:pt x="70" y="18"/>
                    <a:pt x="67" y="15"/>
                    <a:pt x="66" y="15"/>
                  </a:cubicBezTo>
                  <a:cubicBezTo>
                    <a:pt x="61" y="14"/>
                    <a:pt x="63" y="19"/>
                    <a:pt x="62" y="21"/>
                  </a:cubicBezTo>
                  <a:cubicBezTo>
                    <a:pt x="63" y="24"/>
                    <a:pt x="66" y="24"/>
                    <a:pt x="66" y="27"/>
                  </a:cubicBezTo>
                  <a:cubicBezTo>
                    <a:pt x="66" y="29"/>
                    <a:pt x="64" y="32"/>
                    <a:pt x="64" y="34"/>
                  </a:cubicBezTo>
                  <a:cubicBezTo>
                    <a:pt x="61" y="38"/>
                    <a:pt x="54" y="34"/>
                    <a:pt x="51" y="32"/>
                  </a:cubicBezTo>
                  <a:cubicBezTo>
                    <a:pt x="49" y="31"/>
                    <a:pt x="48" y="34"/>
                    <a:pt x="46" y="37"/>
                  </a:cubicBezTo>
                  <a:cubicBezTo>
                    <a:pt x="43" y="41"/>
                    <a:pt x="38" y="37"/>
                    <a:pt x="34" y="39"/>
                  </a:cubicBezTo>
                  <a:cubicBezTo>
                    <a:pt x="30" y="40"/>
                    <a:pt x="31" y="39"/>
                    <a:pt x="28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2" y="44"/>
                    <a:pt x="24" y="47"/>
                    <a:pt x="19" y="47"/>
                  </a:cubicBezTo>
                  <a:cubicBezTo>
                    <a:pt x="16" y="47"/>
                    <a:pt x="14" y="51"/>
                    <a:pt x="13" y="53"/>
                  </a:cubicBezTo>
                  <a:cubicBezTo>
                    <a:pt x="11" y="56"/>
                    <a:pt x="11" y="57"/>
                    <a:pt x="8" y="58"/>
                  </a:cubicBezTo>
                  <a:cubicBezTo>
                    <a:pt x="5" y="60"/>
                    <a:pt x="5" y="62"/>
                    <a:pt x="3" y="64"/>
                  </a:cubicBezTo>
                  <a:cubicBezTo>
                    <a:pt x="3" y="65"/>
                    <a:pt x="1" y="66"/>
                    <a:pt x="0" y="66"/>
                  </a:cubicBezTo>
                  <a:cubicBezTo>
                    <a:pt x="0" y="68"/>
                    <a:pt x="0" y="70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1" y="73"/>
                    <a:pt x="2" y="73"/>
                  </a:cubicBezTo>
                  <a:cubicBezTo>
                    <a:pt x="3" y="74"/>
                    <a:pt x="3" y="74"/>
                    <a:pt x="4" y="74"/>
                  </a:cubicBezTo>
                  <a:cubicBezTo>
                    <a:pt x="5" y="76"/>
                    <a:pt x="5" y="76"/>
                    <a:pt x="6" y="76"/>
                  </a:cubicBezTo>
                  <a:cubicBezTo>
                    <a:pt x="8" y="77"/>
                    <a:pt x="10" y="76"/>
                    <a:pt x="11" y="76"/>
                  </a:cubicBezTo>
                  <a:cubicBezTo>
                    <a:pt x="13" y="76"/>
                    <a:pt x="14" y="73"/>
                    <a:pt x="16" y="73"/>
                  </a:cubicBezTo>
                  <a:cubicBezTo>
                    <a:pt x="17" y="72"/>
                    <a:pt x="19" y="72"/>
                    <a:pt x="21" y="73"/>
                  </a:cubicBezTo>
                  <a:cubicBezTo>
                    <a:pt x="21" y="74"/>
                    <a:pt x="22" y="74"/>
                    <a:pt x="24" y="74"/>
                  </a:cubicBezTo>
                  <a:cubicBezTo>
                    <a:pt x="25" y="74"/>
                    <a:pt x="27" y="74"/>
                    <a:pt x="28" y="74"/>
                  </a:cubicBezTo>
                  <a:cubicBezTo>
                    <a:pt x="31" y="76"/>
                    <a:pt x="33" y="76"/>
                    <a:pt x="34" y="79"/>
                  </a:cubicBezTo>
                  <a:cubicBezTo>
                    <a:pt x="36" y="81"/>
                    <a:pt x="39" y="84"/>
                    <a:pt x="35" y="87"/>
                  </a:cubicBezTo>
                  <a:cubicBezTo>
                    <a:pt x="34" y="89"/>
                    <a:pt x="31" y="90"/>
                    <a:pt x="29" y="92"/>
                  </a:cubicBezTo>
                  <a:cubicBezTo>
                    <a:pt x="27" y="93"/>
                    <a:pt x="27" y="97"/>
                    <a:pt x="30" y="97"/>
                  </a:cubicBezTo>
                  <a:cubicBezTo>
                    <a:pt x="32" y="97"/>
                    <a:pt x="35" y="97"/>
                    <a:pt x="37" y="96"/>
                  </a:cubicBezTo>
                  <a:cubicBezTo>
                    <a:pt x="40" y="94"/>
                    <a:pt x="42" y="92"/>
                    <a:pt x="45" y="92"/>
                  </a:cubicBezTo>
                  <a:cubicBezTo>
                    <a:pt x="48" y="92"/>
                    <a:pt x="48" y="96"/>
                    <a:pt x="50" y="97"/>
                  </a:cubicBezTo>
                  <a:cubicBezTo>
                    <a:pt x="55" y="100"/>
                    <a:pt x="55" y="100"/>
                    <a:pt x="55" y="100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09">
              <a:extLst>
                <a:ext uri="{FF2B5EF4-FFF2-40B4-BE49-F238E27FC236}">
                  <a16:creationId xmlns:a16="http://schemas.microsoft.com/office/drawing/2014/main" id="{EA8820F7-DF84-86DC-6801-50DAD9847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" y="1448"/>
              <a:ext cx="330" cy="291"/>
            </a:xfrm>
            <a:custGeom>
              <a:avLst/>
              <a:gdLst>
                <a:gd name="T0" fmla="*/ 137 w 172"/>
                <a:gd name="T1" fmla="*/ 11 h 151"/>
                <a:gd name="T2" fmla="*/ 140 w 172"/>
                <a:gd name="T3" fmla="*/ 19 h 151"/>
                <a:gd name="T4" fmla="*/ 141 w 172"/>
                <a:gd name="T5" fmla="*/ 29 h 151"/>
                <a:gd name="T6" fmla="*/ 137 w 172"/>
                <a:gd name="T7" fmla="*/ 37 h 151"/>
                <a:gd name="T8" fmla="*/ 153 w 172"/>
                <a:gd name="T9" fmla="*/ 38 h 151"/>
                <a:gd name="T10" fmla="*/ 165 w 172"/>
                <a:gd name="T11" fmla="*/ 40 h 151"/>
                <a:gd name="T12" fmla="*/ 172 w 172"/>
                <a:gd name="T13" fmla="*/ 50 h 151"/>
                <a:gd name="T14" fmla="*/ 165 w 172"/>
                <a:gd name="T15" fmla="*/ 62 h 151"/>
                <a:gd name="T16" fmla="*/ 157 w 172"/>
                <a:gd name="T17" fmla="*/ 67 h 151"/>
                <a:gd name="T18" fmla="*/ 158 w 172"/>
                <a:gd name="T19" fmla="*/ 73 h 151"/>
                <a:gd name="T20" fmla="*/ 159 w 172"/>
                <a:gd name="T21" fmla="*/ 83 h 151"/>
                <a:gd name="T22" fmla="*/ 158 w 172"/>
                <a:gd name="T23" fmla="*/ 90 h 151"/>
                <a:gd name="T24" fmla="*/ 158 w 172"/>
                <a:gd name="T25" fmla="*/ 90 h 151"/>
                <a:gd name="T26" fmla="*/ 156 w 172"/>
                <a:gd name="T27" fmla="*/ 93 h 151"/>
                <a:gd name="T28" fmla="*/ 152 w 172"/>
                <a:gd name="T29" fmla="*/ 98 h 151"/>
                <a:gd name="T30" fmla="*/ 149 w 172"/>
                <a:gd name="T31" fmla="*/ 95 h 151"/>
                <a:gd name="T32" fmla="*/ 139 w 172"/>
                <a:gd name="T33" fmla="*/ 106 h 151"/>
                <a:gd name="T34" fmla="*/ 137 w 172"/>
                <a:gd name="T35" fmla="*/ 109 h 151"/>
                <a:gd name="T36" fmla="*/ 138 w 172"/>
                <a:gd name="T37" fmla="*/ 117 h 151"/>
                <a:gd name="T38" fmla="*/ 146 w 172"/>
                <a:gd name="T39" fmla="*/ 124 h 151"/>
                <a:gd name="T40" fmla="*/ 142 w 172"/>
                <a:gd name="T41" fmla="*/ 132 h 151"/>
                <a:gd name="T42" fmla="*/ 136 w 172"/>
                <a:gd name="T43" fmla="*/ 148 h 151"/>
                <a:gd name="T44" fmla="*/ 123 w 172"/>
                <a:gd name="T45" fmla="*/ 148 h 151"/>
                <a:gd name="T46" fmla="*/ 118 w 172"/>
                <a:gd name="T47" fmla="*/ 151 h 151"/>
                <a:gd name="T48" fmla="*/ 118 w 172"/>
                <a:gd name="T49" fmla="*/ 151 h 151"/>
                <a:gd name="T50" fmla="*/ 108 w 172"/>
                <a:gd name="T51" fmla="*/ 150 h 151"/>
                <a:gd name="T52" fmla="*/ 99 w 172"/>
                <a:gd name="T53" fmla="*/ 145 h 151"/>
                <a:gd name="T54" fmla="*/ 100 w 172"/>
                <a:gd name="T55" fmla="*/ 127 h 151"/>
                <a:gd name="T56" fmla="*/ 100 w 172"/>
                <a:gd name="T57" fmla="*/ 120 h 151"/>
                <a:gd name="T58" fmla="*/ 85 w 172"/>
                <a:gd name="T59" fmla="*/ 124 h 151"/>
                <a:gd name="T60" fmla="*/ 72 w 172"/>
                <a:gd name="T61" fmla="*/ 126 h 151"/>
                <a:gd name="T62" fmla="*/ 71 w 172"/>
                <a:gd name="T63" fmla="*/ 125 h 151"/>
                <a:gd name="T64" fmla="*/ 71 w 172"/>
                <a:gd name="T65" fmla="*/ 125 h 151"/>
                <a:gd name="T66" fmla="*/ 61 w 172"/>
                <a:gd name="T67" fmla="*/ 129 h 151"/>
                <a:gd name="T68" fmla="*/ 50 w 172"/>
                <a:gd name="T69" fmla="*/ 125 h 151"/>
                <a:gd name="T70" fmla="*/ 42 w 172"/>
                <a:gd name="T71" fmla="*/ 122 h 151"/>
                <a:gd name="T72" fmla="*/ 29 w 172"/>
                <a:gd name="T73" fmla="*/ 122 h 151"/>
                <a:gd name="T74" fmla="*/ 29 w 172"/>
                <a:gd name="T75" fmla="*/ 122 h 151"/>
                <a:gd name="T76" fmla="*/ 27 w 172"/>
                <a:gd name="T77" fmla="*/ 119 h 151"/>
                <a:gd name="T78" fmla="*/ 20 w 172"/>
                <a:gd name="T79" fmla="*/ 113 h 151"/>
                <a:gd name="T80" fmla="*/ 15 w 172"/>
                <a:gd name="T81" fmla="*/ 106 h 151"/>
                <a:gd name="T82" fmla="*/ 23 w 172"/>
                <a:gd name="T83" fmla="*/ 91 h 151"/>
                <a:gd name="T84" fmla="*/ 32 w 172"/>
                <a:gd name="T85" fmla="*/ 86 h 151"/>
                <a:gd name="T86" fmla="*/ 32 w 172"/>
                <a:gd name="T87" fmla="*/ 72 h 151"/>
                <a:gd name="T88" fmla="*/ 26 w 172"/>
                <a:gd name="T89" fmla="*/ 58 h 151"/>
                <a:gd name="T90" fmla="*/ 25 w 172"/>
                <a:gd name="T91" fmla="*/ 58 h 151"/>
                <a:gd name="T92" fmla="*/ 15 w 172"/>
                <a:gd name="T93" fmla="*/ 58 h 151"/>
                <a:gd name="T94" fmla="*/ 11 w 172"/>
                <a:gd name="T95" fmla="*/ 53 h 151"/>
                <a:gd name="T96" fmla="*/ 11 w 172"/>
                <a:gd name="T97" fmla="*/ 53 h 151"/>
                <a:gd name="T98" fmla="*/ 13 w 172"/>
                <a:gd name="T99" fmla="*/ 50 h 151"/>
                <a:gd name="T100" fmla="*/ 14 w 172"/>
                <a:gd name="T101" fmla="*/ 44 h 151"/>
                <a:gd name="T102" fmla="*/ 14 w 172"/>
                <a:gd name="T103" fmla="*/ 38 h 151"/>
                <a:gd name="T104" fmla="*/ 12 w 172"/>
                <a:gd name="T105" fmla="*/ 37 h 151"/>
                <a:gd name="T106" fmla="*/ 6 w 172"/>
                <a:gd name="T107" fmla="*/ 37 h 151"/>
                <a:gd name="T108" fmla="*/ 0 w 172"/>
                <a:gd name="T109" fmla="*/ 32 h 151"/>
                <a:gd name="T110" fmla="*/ 0 w 172"/>
                <a:gd name="T111" fmla="*/ 25 h 151"/>
                <a:gd name="T112" fmla="*/ 0 w 172"/>
                <a:gd name="T113" fmla="*/ 25 h 151"/>
                <a:gd name="T114" fmla="*/ 11 w 172"/>
                <a:gd name="T115" fmla="*/ 23 h 151"/>
                <a:gd name="T116" fmla="*/ 46 w 172"/>
                <a:gd name="T117" fmla="*/ 7 h 151"/>
                <a:gd name="T118" fmla="*/ 77 w 172"/>
                <a:gd name="T119" fmla="*/ 6 h 151"/>
                <a:gd name="T120" fmla="*/ 133 w 172"/>
                <a:gd name="T121" fmla="*/ 10 h 151"/>
                <a:gd name="T122" fmla="*/ 137 w 172"/>
                <a:gd name="T123" fmla="*/ 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2" h="151">
                  <a:moveTo>
                    <a:pt x="137" y="11"/>
                  </a:moveTo>
                  <a:cubicBezTo>
                    <a:pt x="140" y="19"/>
                    <a:pt x="140" y="19"/>
                    <a:pt x="140" y="19"/>
                  </a:cubicBezTo>
                  <a:cubicBezTo>
                    <a:pt x="143" y="24"/>
                    <a:pt x="140" y="25"/>
                    <a:pt x="141" y="29"/>
                  </a:cubicBezTo>
                  <a:cubicBezTo>
                    <a:pt x="142" y="33"/>
                    <a:pt x="137" y="34"/>
                    <a:pt x="137" y="37"/>
                  </a:cubicBezTo>
                  <a:cubicBezTo>
                    <a:pt x="139" y="38"/>
                    <a:pt x="150" y="38"/>
                    <a:pt x="153" y="38"/>
                  </a:cubicBezTo>
                  <a:cubicBezTo>
                    <a:pt x="157" y="38"/>
                    <a:pt x="162" y="38"/>
                    <a:pt x="165" y="40"/>
                  </a:cubicBezTo>
                  <a:cubicBezTo>
                    <a:pt x="167" y="42"/>
                    <a:pt x="172" y="47"/>
                    <a:pt x="172" y="50"/>
                  </a:cubicBezTo>
                  <a:cubicBezTo>
                    <a:pt x="172" y="55"/>
                    <a:pt x="166" y="58"/>
                    <a:pt x="165" y="62"/>
                  </a:cubicBezTo>
                  <a:cubicBezTo>
                    <a:pt x="163" y="64"/>
                    <a:pt x="158" y="64"/>
                    <a:pt x="157" y="67"/>
                  </a:cubicBezTo>
                  <a:cubicBezTo>
                    <a:pt x="156" y="69"/>
                    <a:pt x="157" y="72"/>
                    <a:pt x="158" y="73"/>
                  </a:cubicBezTo>
                  <a:cubicBezTo>
                    <a:pt x="158" y="77"/>
                    <a:pt x="158" y="80"/>
                    <a:pt x="159" y="83"/>
                  </a:cubicBezTo>
                  <a:cubicBezTo>
                    <a:pt x="160" y="85"/>
                    <a:pt x="158" y="88"/>
                    <a:pt x="158" y="90"/>
                  </a:cubicBezTo>
                  <a:cubicBezTo>
                    <a:pt x="158" y="90"/>
                    <a:pt x="158" y="90"/>
                    <a:pt x="158" y="90"/>
                  </a:cubicBezTo>
                  <a:cubicBezTo>
                    <a:pt x="156" y="93"/>
                    <a:pt x="156" y="93"/>
                    <a:pt x="156" y="93"/>
                  </a:cubicBezTo>
                  <a:cubicBezTo>
                    <a:pt x="155" y="95"/>
                    <a:pt x="155" y="98"/>
                    <a:pt x="152" y="98"/>
                  </a:cubicBezTo>
                  <a:cubicBezTo>
                    <a:pt x="150" y="97"/>
                    <a:pt x="149" y="95"/>
                    <a:pt x="149" y="95"/>
                  </a:cubicBezTo>
                  <a:cubicBezTo>
                    <a:pt x="145" y="97"/>
                    <a:pt x="142" y="106"/>
                    <a:pt x="139" y="106"/>
                  </a:cubicBezTo>
                  <a:cubicBezTo>
                    <a:pt x="137" y="106"/>
                    <a:pt x="136" y="107"/>
                    <a:pt x="137" y="109"/>
                  </a:cubicBezTo>
                  <a:cubicBezTo>
                    <a:pt x="138" y="111"/>
                    <a:pt x="138" y="115"/>
                    <a:pt x="138" y="117"/>
                  </a:cubicBezTo>
                  <a:cubicBezTo>
                    <a:pt x="139" y="121"/>
                    <a:pt x="145" y="121"/>
                    <a:pt x="146" y="124"/>
                  </a:cubicBezTo>
                  <a:cubicBezTo>
                    <a:pt x="147" y="127"/>
                    <a:pt x="144" y="130"/>
                    <a:pt x="142" y="132"/>
                  </a:cubicBezTo>
                  <a:cubicBezTo>
                    <a:pt x="140" y="135"/>
                    <a:pt x="139" y="146"/>
                    <a:pt x="136" y="148"/>
                  </a:cubicBezTo>
                  <a:cubicBezTo>
                    <a:pt x="133" y="149"/>
                    <a:pt x="125" y="149"/>
                    <a:pt x="123" y="148"/>
                  </a:cubicBezTo>
                  <a:cubicBezTo>
                    <a:pt x="118" y="151"/>
                    <a:pt x="118" y="151"/>
                    <a:pt x="118" y="151"/>
                  </a:cubicBezTo>
                  <a:cubicBezTo>
                    <a:pt x="118" y="151"/>
                    <a:pt x="118" y="151"/>
                    <a:pt x="118" y="151"/>
                  </a:cubicBezTo>
                  <a:cubicBezTo>
                    <a:pt x="114" y="151"/>
                    <a:pt x="111" y="150"/>
                    <a:pt x="108" y="150"/>
                  </a:cubicBezTo>
                  <a:cubicBezTo>
                    <a:pt x="104" y="150"/>
                    <a:pt x="102" y="148"/>
                    <a:pt x="99" y="145"/>
                  </a:cubicBezTo>
                  <a:cubicBezTo>
                    <a:pt x="94" y="139"/>
                    <a:pt x="98" y="133"/>
                    <a:pt x="100" y="127"/>
                  </a:cubicBezTo>
                  <a:cubicBezTo>
                    <a:pt x="102" y="125"/>
                    <a:pt x="103" y="119"/>
                    <a:pt x="100" y="120"/>
                  </a:cubicBezTo>
                  <a:cubicBezTo>
                    <a:pt x="95" y="122"/>
                    <a:pt x="90" y="123"/>
                    <a:pt x="85" y="124"/>
                  </a:cubicBezTo>
                  <a:cubicBezTo>
                    <a:pt x="83" y="124"/>
                    <a:pt x="73" y="130"/>
                    <a:pt x="72" y="126"/>
                  </a:cubicBezTo>
                  <a:cubicBezTo>
                    <a:pt x="71" y="125"/>
                    <a:pt x="71" y="125"/>
                    <a:pt x="71" y="125"/>
                  </a:cubicBezTo>
                  <a:cubicBezTo>
                    <a:pt x="71" y="125"/>
                    <a:pt x="71" y="125"/>
                    <a:pt x="71" y="125"/>
                  </a:cubicBezTo>
                  <a:cubicBezTo>
                    <a:pt x="66" y="124"/>
                    <a:pt x="64" y="124"/>
                    <a:pt x="61" y="129"/>
                  </a:cubicBezTo>
                  <a:cubicBezTo>
                    <a:pt x="56" y="136"/>
                    <a:pt x="53" y="127"/>
                    <a:pt x="50" y="125"/>
                  </a:cubicBezTo>
                  <a:cubicBezTo>
                    <a:pt x="42" y="122"/>
                    <a:pt x="42" y="122"/>
                    <a:pt x="42" y="122"/>
                  </a:cubicBezTo>
                  <a:cubicBezTo>
                    <a:pt x="39" y="120"/>
                    <a:pt x="33" y="122"/>
                    <a:pt x="29" y="122"/>
                  </a:cubicBezTo>
                  <a:cubicBezTo>
                    <a:pt x="29" y="122"/>
                    <a:pt x="29" y="122"/>
                    <a:pt x="29" y="122"/>
                  </a:cubicBezTo>
                  <a:cubicBezTo>
                    <a:pt x="27" y="119"/>
                    <a:pt x="27" y="119"/>
                    <a:pt x="27" y="119"/>
                  </a:cubicBezTo>
                  <a:cubicBezTo>
                    <a:pt x="26" y="117"/>
                    <a:pt x="22" y="115"/>
                    <a:pt x="20" y="113"/>
                  </a:cubicBezTo>
                  <a:cubicBezTo>
                    <a:pt x="18" y="111"/>
                    <a:pt x="16" y="109"/>
                    <a:pt x="15" y="106"/>
                  </a:cubicBezTo>
                  <a:cubicBezTo>
                    <a:pt x="15" y="100"/>
                    <a:pt x="18" y="95"/>
                    <a:pt x="23" y="91"/>
                  </a:cubicBezTo>
                  <a:cubicBezTo>
                    <a:pt x="26" y="90"/>
                    <a:pt x="30" y="88"/>
                    <a:pt x="32" y="86"/>
                  </a:cubicBezTo>
                  <a:cubicBezTo>
                    <a:pt x="41" y="82"/>
                    <a:pt x="35" y="77"/>
                    <a:pt x="32" y="72"/>
                  </a:cubicBezTo>
                  <a:cubicBezTo>
                    <a:pt x="27" y="67"/>
                    <a:pt x="26" y="65"/>
                    <a:pt x="26" y="58"/>
                  </a:cubicBezTo>
                  <a:cubicBezTo>
                    <a:pt x="26" y="58"/>
                    <a:pt x="25" y="58"/>
                    <a:pt x="25" y="58"/>
                  </a:cubicBezTo>
                  <a:cubicBezTo>
                    <a:pt x="22" y="58"/>
                    <a:pt x="18" y="58"/>
                    <a:pt x="15" y="58"/>
                  </a:cubicBezTo>
                  <a:cubicBezTo>
                    <a:pt x="13" y="56"/>
                    <a:pt x="13" y="56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4" y="48"/>
                    <a:pt x="14" y="46"/>
                    <a:pt x="14" y="44"/>
                  </a:cubicBezTo>
                  <a:cubicBezTo>
                    <a:pt x="14" y="43"/>
                    <a:pt x="16" y="39"/>
                    <a:pt x="14" y="38"/>
                  </a:cubicBezTo>
                  <a:cubicBezTo>
                    <a:pt x="14" y="37"/>
                    <a:pt x="13" y="37"/>
                    <a:pt x="12" y="37"/>
                  </a:cubicBezTo>
                  <a:cubicBezTo>
                    <a:pt x="11" y="36"/>
                    <a:pt x="8" y="38"/>
                    <a:pt x="6" y="37"/>
                  </a:cubicBezTo>
                  <a:cubicBezTo>
                    <a:pt x="3" y="37"/>
                    <a:pt x="1" y="35"/>
                    <a:pt x="0" y="3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4" y="25"/>
                    <a:pt x="8" y="24"/>
                    <a:pt x="11" y="23"/>
                  </a:cubicBezTo>
                  <a:cubicBezTo>
                    <a:pt x="21" y="20"/>
                    <a:pt x="37" y="12"/>
                    <a:pt x="46" y="7"/>
                  </a:cubicBezTo>
                  <a:cubicBezTo>
                    <a:pt x="58" y="0"/>
                    <a:pt x="64" y="4"/>
                    <a:pt x="77" y="6"/>
                  </a:cubicBezTo>
                  <a:cubicBezTo>
                    <a:pt x="98" y="7"/>
                    <a:pt x="113" y="4"/>
                    <a:pt x="133" y="10"/>
                  </a:cubicBezTo>
                  <a:cubicBezTo>
                    <a:pt x="134" y="11"/>
                    <a:pt x="136" y="11"/>
                    <a:pt x="137" y="11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10">
              <a:extLst>
                <a:ext uri="{FF2B5EF4-FFF2-40B4-BE49-F238E27FC236}">
                  <a16:creationId xmlns:a16="http://schemas.microsoft.com/office/drawing/2014/main" id="{28FE08AD-881D-D220-CD5B-3B861A6F0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" y="1448"/>
              <a:ext cx="330" cy="291"/>
            </a:xfrm>
            <a:custGeom>
              <a:avLst/>
              <a:gdLst>
                <a:gd name="T0" fmla="*/ 137 w 172"/>
                <a:gd name="T1" fmla="*/ 11 h 151"/>
                <a:gd name="T2" fmla="*/ 140 w 172"/>
                <a:gd name="T3" fmla="*/ 19 h 151"/>
                <a:gd name="T4" fmla="*/ 141 w 172"/>
                <a:gd name="T5" fmla="*/ 29 h 151"/>
                <a:gd name="T6" fmla="*/ 137 w 172"/>
                <a:gd name="T7" fmla="*/ 37 h 151"/>
                <a:gd name="T8" fmla="*/ 153 w 172"/>
                <a:gd name="T9" fmla="*/ 38 h 151"/>
                <a:gd name="T10" fmla="*/ 165 w 172"/>
                <a:gd name="T11" fmla="*/ 40 h 151"/>
                <a:gd name="T12" fmla="*/ 172 w 172"/>
                <a:gd name="T13" fmla="*/ 50 h 151"/>
                <a:gd name="T14" fmla="*/ 165 w 172"/>
                <a:gd name="T15" fmla="*/ 62 h 151"/>
                <a:gd name="T16" fmla="*/ 157 w 172"/>
                <a:gd name="T17" fmla="*/ 67 h 151"/>
                <a:gd name="T18" fmla="*/ 158 w 172"/>
                <a:gd name="T19" fmla="*/ 73 h 151"/>
                <a:gd name="T20" fmla="*/ 159 w 172"/>
                <a:gd name="T21" fmla="*/ 83 h 151"/>
                <a:gd name="T22" fmla="*/ 158 w 172"/>
                <a:gd name="T23" fmla="*/ 90 h 151"/>
                <a:gd name="T24" fmla="*/ 158 w 172"/>
                <a:gd name="T25" fmla="*/ 90 h 151"/>
                <a:gd name="T26" fmla="*/ 156 w 172"/>
                <a:gd name="T27" fmla="*/ 93 h 151"/>
                <a:gd name="T28" fmla="*/ 152 w 172"/>
                <a:gd name="T29" fmla="*/ 98 h 151"/>
                <a:gd name="T30" fmla="*/ 149 w 172"/>
                <a:gd name="T31" fmla="*/ 95 h 151"/>
                <a:gd name="T32" fmla="*/ 139 w 172"/>
                <a:gd name="T33" fmla="*/ 106 h 151"/>
                <a:gd name="T34" fmla="*/ 137 w 172"/>
                <a:gd name="T35" fmla="*/ 109 h 151"/>
                <a:gd name="T36" fmla="*/ 138 w 172"/>
                <a:gd name="T37" fmla="*/ 117 h 151"/>
                <a:gd name="T38" fmla="*/ 146 w 172"/>
                <a:gd name="T39" fmla="*/ 124 h 151"/>
                <a:gd name="T40" fmla="*/ 142 w 172"/>
                <a:gd name="T41" fmla="*/ 132 h 151"/>
                <a:gd name="T42" fmla="*/ 136 w 172"/>
                <a:gd name="T43" fmla="*/ 148 h 151"/>
                <a:gd name="T44" fmla="*/ 123 w 172"/>
                <a:gd name="T45" fmla="*/ 148 h 151"/>
                <a:gd name="T46" fmla="*/ 118 w 172"/>
                <a:gd name="T47" fmla="*/ 151 h 151"/>
                <a:gd name="T48" fmla="*/ 118 w 172"/>
                <a:gd name="T49" fmla="*/ 151 h 151"/>
                <a:gd name="T50" fmla="*/ 108 w 172"/>
                <a:gd name="T51" fmla="*/ 150 h 151"/>
                <a:gd name="T52" fmla="*/ 99 w 172"/>
                <a:gd name="T53" fmla="*/ 145 h 151"/>
                <a:gd name="T54" fmla="*/ 100 w 172"/>
                <a:gd name="T55" fmla="*/ 127 h 151"/>
                <a:gd name="T56" fmla="*/ 100 w 172"/>
                <a:gd name="T57" fmla="*/ 120 h 151"/>
                <a:gd name="T58" fmla="*/ 85 w 172"/>
                <a:gd name="T59" fmla="*/ 124 h 151"/>
                <a:gd name="T60" fmla="*/ 72 w 172"/>
                <a:gd name="T61" fmla="*/ 126 h 151"/>
                <a:gd name="T62" fmla="*/ 71 w 172"/>
                <a:gd name="T63" fmla="*/ 125 h 151"/>
                <a:gd name="T64" fmla="*/ 71 w 172"/>
                <a:gd name="T65" fmla="*/ 125 h 151"/>
                <a:gd name="T66" fmla="*/ 61 w 172"/>
                <a:gd name="T67" fmla="*/ 129 h 151"/>
                <a:gd name="T68" fmla="*/ 50 w 172"/>
                <a:gd name="T69" fmla="*/ 125 h 151"/>
                <a:gd name="T70" fmla="*/ 42 w 172"/>
                <a:gd name="T71" fmla="*/ 122 h 151"/>
                <a:gd name="T72" fmla="*/ 29 w 172"/>
                <a:gd name="T73" fmla="*/ 122 h 151"/>
                <a:gd name="T74" fmla="*/ 29 w 172"/>
                <a:gd name="T75" fmla="*/ 122 h 151"/>
                <a:gd name="T76" fmla="*/ 27 w 172"/>
                <a:gd name="T77" fmla="*/ 119 h 151"/>
                <a:gd name="T78" fmla="*/ 20 w 172"/>
                <a:gd name="T79" fmla="*/ 113 h 151"/>
                <a:gd name="T80" fmla="*/ 15 w 172"/>
                <a:gd name="T81" fmla="*/ 106 h 151"/>
                <a:gd name="T82" fmla="*/ 23 w 172"/>
                <a:gd name="T83" fmla="*/ 91 h 151"/>
                <a:gd name="T84" fmla="*/ 32 w 172"/>
                <a:gd name="T85" fmla="*/ 86 h 151"/>
                <a:gd name="T86" fmla="*/ 32 w 172"/>
                <a:gd name="T87" fmla="*/ 72 h 151"/>
                <a:gd name="T88" fmla="*/ 26 w 172"/>
                <a:gd name="T89" fmla="*/ 58 h 151"/>
                <a:gd name="T90" fmla="*/ 25 w 172"/>
                <a:gd name="T91" fmla="*/ 58 h 151"/>
                <a:gd name="T92" fmla="*/ 15 w 172"/>
                <a:gd name="T93" fmla="*/ 58 h 151"/>
                <a:gd name="T94" fmla="*/ 11 w 172"/>
                <a:gd name="T95" fmla="*/ 53 h 151"/>
                <a:gd name="T96" fmla="*/ 11 w 172"/>
                <a:gd name="T97" fmla="*/ 53 h 151"/>
                <a:gd name="T98" fmla="*/ 13 w 172"/>
                <a:gd name="T99" fmla="*/ 50 h 151"/>
                <a:gd name="T100" fmla="*/ 14 w 172"/>
                <a:gd name="T101" fmla="*/ 44 h 151"/>
                <a:gd name="T102" fmla="*/ 14 w 172"/>
                <a:gd name="T103" fmla="*/ 38 h 151"/>
                <a:gd name="T104" fmla="*/ 12 w 172"/>
                <a:gd name="T105" fmla="*/ 37 h 151"/>
                <a:gd name="T106" fmla="*/ 6 w 172"/>
                <a:gd name="T107" fmla="*/ 37 h 151"/>
                <a:gd name="T108" fmla="*/ 0 w 172"/>
                <a:gd name="T109" fmla="*/ 32 h 151"/>
                <a:gd name="T110" fmla="*/ 0 w 172"/>
                <a:gd name="T111" fmla="*/ 25 h 151"/>
                <a:gd name="T112" fmla="*/ 0 w 172"/>
                <a:gd name="T113" fmla="*/ 25 h 151"/>
                <a:gd name="T114" fmla="*/ 11 w 172"/>
                <a:gd name="T115" fmla="*/ 23 h 151"/>
                <a:gd name="T116" fmla="*/ 46 w 172"/>
                <a:gd name="T117" fmla="*/ 7 h 151"/>
                <a:gd name="T118" fmla="*/ 77 w 172"/>
                <a:gd name="T119" fmla="*/ 6 h 151"/>
                <a:gd name="T120" fmla="*/ 133 w 172"/>
                <a:gd name="T121" fmla="*/ 10 h 151"/>
                <a:gd name="T122" fmla="*/ 137 w 172"/>
                <a:gd name="T123" fmla="*/ 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2" h="151">
                  <a:moveTo>
                    <a:pt x="137" y="11"/>
                  </a:moveTo>
                  <a:cubicBezTo>
                    <a:pt x="140" y="19"/>
                    <a:pt x="140" y="19"/>
                    <a:pt x="140" y="19"/>
                  </a:cubicBezTo>
                  <a:cubicBezTo>
                    <a:pt x="143" y="24"/>
                    <a:pt x="140" y="25"/>
                    <a:pt x="141" y="29"/>
                  </a:cubicBezTo>
                  <a:cubicBezTo>
                    <a:pt x="142" y="33"/>
                    <a:pt x="137" y="34"/>
                    <a:pt x="137" y="37"/>
                  </a:cubicBezTo>
                  <a:cubicBezTo>
                    <a:pt x="139" y="38"/>
                    <a:pt x="150" y="38"/>
                    <a:pt x="153" y="38"/>
                  </a:cubicBezTo>
                  <a:cubicBezTo>
                    <a:pt x="157" y="38"/>
                    <a:pt x="162" y="38"/>
                    <a:pt x="165" y="40"/>
                  </a:cubicBezTo>
                  <a:cubicBezTo>
                    <a:pt x="167" y="42"/>
                    <a:pt x="172" y="47"/>
                    <a:pt x="172" y="50"/>
                  </a:cubicBezTo>
                  <a:cubicBezTo>
                    <a:pt x="172" y="55"/>
                    <a:pt x="166" y="58"/>
                    <a:pt x="165" y="62"/>
                  </a:cubicBezTo>
                  <a:cubicBezTo>
                    <a:pt x="163" y="64"/>
                    <a:pt x="158" y="64"/>
                    <a:pt x="157" y="67"/>
                  </a:cubicBezTo>
                  <a:cubicBezTo>
                    <a:pt x="156" y="69"/>
                    <a:pt x="157" y="72"/>
                    <a:pt x="158" y="73"/>
                  </a:cubicBezTo>
                  <a:cubicBezTo>
                    <a:pt x="158" y="77"/>
                    <a:pt x="158" y="80"/>
                    <a:pt x="159" y="83"/>
                  </a:cubicBezTo>
                  <a:cubicBezTo>
                    <a:pt x="160" y="85"/>
                    <a:pt x="158" y="88"/>
                    <a:pt x="158" y="90"/>
                  </a:cubicBezTo>
                  <a:cubicBezTo>
                    <a:pt x="158" y="90"/>
                    <a:pt x="158" y="90"/>
                    <a:pt x="158" y="90"/>
                  </a:cubicBezTo>
                  <a:cubicBezTo>
                    <a:pt x="156" y="93"/>
                    <a:pt x="156" y="93"/>
                    <a:pt x="156" y="93"/>
                  </a:cubicBezTo>
                  <a:cubicBezTo>
                    <a:pt x="155" y="95"/>
                    <a:pt x="155" y="98"/>
                    <a:pt x="152" y="98"/>
                  </a:cubicBezTo>
                  <a:cubicBezTo>
                    <a:pt x="150" y="97"/>
                    <a:pt x="149" y="95"/>
                    <a:pt x="149" y="95"/>
                  </a:cubicBezTo>
                  <a:cubicBezTo>
                    <a:pt x="145" y="97"/>
                    <a:pt x="142" y="106"/>
                    <a:pt x="139" y="106"/>
                  </a:cubicBezTo>
                  <a:cubicBezTo>
                    <a:pt x="137" y="106"/>
                    <a:pt x="136" y="107"/>
                    <a:pt x="137" y="109"/>
                  </a:cubicBezTo>
                  <a:cubicBezTo>
                    <a:pt x="138" y="111"/>
                    <a:pt x="138" y="115"/>
                    <a:pt x="138" y="117"/>
                  </a:cubicBezTo>
                  <a:cubicBezTo>
                    <a:pt x="139" y="121"/>
                    <a:pt x="145" y="121"/>
                    <a:pt x="146" y="124"/>
                  </a:cubicBezTo>
                  <a:cubicBezTo>
                    <a:pt x="147" y="127"/>
                    <a:pt x="144" y="130"/>
                    <a:pt x="142" y="132"/>
                  </a:cubicBezTo>
                  <a:cubicBezTo>
                    <a:pt x="140" y="135"/>
                    <a:pt x="139" y="146"/>
                    <a:pt x="136" y="148"/>
                  </a:cubicBezTo>
                  <a:cubicBezTo>
                    <a:pt x="133" y="149"/>
                    <a:pt x="125" y="149"/>
                    <a:pt x="123" y="148"/>
                  </a:cubicBezTo>
                  <a:cubicBezTo>
                    <a:pt x="118" y="151"/>
                    <a:pt x="118" y="151"/>
                    <a:pt x="118" y="151"/>
                  </a:cubicBezTo>
                  <a:cubicBezTo>
                    <a:pt x="118" y="151"/>
                    <a:pt x="118" y="151"/>
                    <a:pt x="118" y="151"/>
                  </a:cubicBezTo>
                  <a:cubicBezTo>
                    <a:pt x="114" y="151"/>
                    <a:pt x="111" y="150"/>
                    <a:pt x="108" y="150"/>
                  </a:cubicBezTo>
                  <a:cubicBezTo>
                    <a:pt x="104" y="150"/>
                    <a:pt x="102" y="148"/>
                    <a:pt x="99" y="145"/>
                  </a:cubicBezTo>
                  <a:cubicBezTo>
                    <a:pt x="94" y="139"/>
                    <a:pt x="98" y="133"/>
                    <a:pt x="100" y="127"/>
                  </a:cubicBezTo>
                  <a:cubicBezTo>
                    <a:pt x="102" y="125"/>
                    <a:pt x="103" y="119"/>
                    <a:pt x="100" y="120"/>
                  </a:cubicBezTo>
                  <a:cubicBezTo>
                    <a:pt x="95" y="122"/>
                    <a:pt x="90" y="123"/>
                    <a:pt x="85" y="124"/>
                  </a:cubicBezTo>
                  <a:cubicBezTo>
                    <a:pt x="83" y="124"/>
                    <a:pt x="73" y="130"/>
                    <a:pt x="72" y="126"/>
                  </a:cubicBezTo>
                  <a:cubicBezTo>
                    <a:pt x="71" y="125"/>
                    <a:pt x="71" y="125"/>
                    <a:pt x="71" y="125"/>
                  </a:cubicBezTo>
                  <a:cubicBezTo>
                    <a:pt x="71" y="125"/>
                    <a:pt x="71" y="125"/>
                    <a:pt x="71" y="125"/>
                  </a:cubicBezTo>
                  <a:cubicBezTo>
                    <a:pt x="66" y="124"/>
                    <a:pt x="64" y="124"/>
                    <a:pt x="61" y="129"/>
                  </a:cubicBezTo>
                  <a:cubicBezTo>
                    <a:pt x="56" y="136"/>
                    <a:pt x="53" y="127"/>
                    <a:pt x="50" y="125"/>
                  </a:cubicBezTo>
                  <a:cubicBezTo>
                    <a:pt x="42" y="122"/>
                    <a:pt x="42" y="122"/>
                    <a:pt x="42" y="122"/>
                  </a:cubicBezTo>
                  <a:cubicBezTo>
                    <a:pt x="39" y="120"/>
                    <a:pt x="33" y="122"/>
                    <a:pt x="29" y="122"/>
                  </a:cubicBezTo>
                  <a:cubicBezTo>
                    <a:pt x="29" y="122"/>
                    <a:pt x="29" y="122"/>
                    <a:pt x="29" y="122"/>
                  </a:cubicBezTo>
                  <a:cubicBezTo>
                    <a:pt x="27" y="119"/>
                    <a:pt x="27" y="119"/>
                    <a:pt x="27" y="119"/>
                  </a:cubicBezTo>
                  <a:cubicBezTo>
                    <a:pt x="26" y="117"/>
                    <a:pt x="22" y="115"/>
                    <a:pt x="20" y="113"/>
                  </a:cubicBezTo>
                  <a:cubicBezTo>
                    <a:pt x="18" y="111"/>
                    <a:pt x="16" y="109"/>
                    <a:pt x="15" y="106"/>
                  </a:cubicBezTo>
                  <a:cubicBezTo>
                    <a:pt x="15" y="100"/>
                    <a:pt x="18" y="95"/>
                    <a:pt x="23" y="91"/>
                  </a:cubicBezTo>
                  <a:cubicBezTo>
                    <a:pt x="26" y="90"/>
                    <a:pt x="30" y="88"/>
                    <a:pt x="32" y="86"/>
                  </a:cubicBezTo>
                  <a:cubicBezTo>
                    <a:pt x="41" y="82"/>
                    <a:pt x="35" y="77"/>
                    <a:pt x="32" y="72"/>
                  </a:cubicBezTo>
                  <a:cubicBezTo>
                    <a:pt x="27" y="67"/>
                    <a:pt x="26" y="65"/>
                    <a:pt x="26" y="58"/>
                  </a:cubicBezTo>
                  <a:cubicBezTo>
                    <a:pt x="26" y="58"/>
                    <a:pt x="25" y="58"/>
                    <a:pt x="25" y="58"/>
                  </a:cubicBezTo>
                  <a:cubicBezTo>
                    <a:pt x="22" y="58"/>
                    <a:pt x="18" y="58"/>
                    <a:pt x="15" y="58"/>
                  </a:cubicBezTo>
                  <a:cubicBezTo>
                    <a:pt x="13" y="56"/>
                    <a:pt x="13" y="56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4" y="48"/>
                    <a:pt x="14" y="46"/>
                    <a:pt x="14" y="44"/>
                  </a:cubicBezTo>
                  <a:cubicBezTo>
                    <a:pt x="14" y="43"/>
                    <a:pt x="16" y="39"/>
                    <a:pt x="14" y="38"/>
                  </a:cubicBezTo>
                  <a:cubicBezTo>
                    <a:pt x="14" y="37"/>
                    <a:pt x="13" y="37"/>
                    <a:pt x="12" y="37"/>
                  </a:cubicBezTo>
                  <a:cubicBezTo>
                    <a:pt x="11" y="36"/>
                    <a:pt x="8" y="38"/>
                    <a:pt x="6" y="37"/>
                  </a:cubicBezTo>
                  <a:cubicBezTo>
                    <a:pt x="3" y="37"/>
                    <a:pt x="1" y="35"/>
                    <a:pt x="0" y="3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4" y="25"/>
                    <a:pt x="8" y="24"/>
                    <a:pt x="11" y="23"/>
                  </a:cubicBezTo>
                  <a:cubicBezTo>
                    <a:pt x="21" y="20"/>
                    <a:pt x="37" y="12"/>
                    <a:pt x="46" y="7"/>
                  </a:cubicBezTo>
                  <a:cubicBezTo>
                    <a:pt x="58" y="0"/>
                    <a:pt x="64" y="4"/>
                    <a:pt x="77" y="6"/>
                  </a:cubicBezTo>
                  <a:cubicBezTo>
                    <a:pt x="98" y="7"/>
                    <a:pt x="113" y="4"/>
                    <a:pt x="133" y="10"/>
                  </a:cubicBezTo>
                  <a:cubicBezTo>
                    <a:pt x="134" y="11"/>
                    <a:pt x="136" y="11"/>
                    <a:pt x="137" y="11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11">
              <a:extLst>
                <a:ext uri="{FF2B5EF4-FFF2-40B4-BE49-F238E27FC236}">
                  <a16:creationId xmlns:a16="http://schemas.microsoft.com/office/drawing/2014/main" id="{8B642654-58EA-5903-0D30-D3301AAE6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0" y="1668"/>
              <a:ext cx="188" cy="119"/>
            </a:xfrm>
            <a:custGeom>
              <a:avLst/>
              <a:gdLst>
                <a:gd name="T0" fmla="*/ 46 w 98"/>
                <a:gd name="T1" fmla="*/ 0 h 62"/>
                <a:gd name="T2" fmla="*/ 49 w 98"/>
                <a:gd name="T3" fmla="*/ 10 h 62"/>
                <a:gd name="T4" fmla="*/ 71 w 98"/>
                <a:gd name="T5" fmla="*/ 11 h 62"/>
                <a:gd name="T6" fmla="*/ 82 w 98"/>
                <a:gd name="T7" fmla="*/ 9 h 62"/>
                <a:gd name="T8" fmla="*/ 92 w 98"/>
                <a:gd name="T9" fmla="*/ 12 h 62"/>
                <a:gd name="T10" fmla="*/ 98 w 98"/>
                <a:gd name="T11" fmla="*/ 14 h 62"/>
                <a:gd name="T12" fmla="*/ 98 w 98"/>
                <a:gd name="T13" fmla="*/ 14 h 62"/>
                <a:gd name="T14" fmla="*/ 90 w 98"/>
                <a:gd name="T15" fmla="*/ 20 h 62"/>
                <a:gd name="T16" fmla="*/ 81 w 98"/>
                <a:gd name="T17" fmla="*/ 20 h 62"/>
                <a:gd name="T18" fmla="*/ 77 w 98"/>
                <a:gd name="T19" fmla="*/ 26 h 62"/>
                <a:gd name="T20" fmla="*/ 69 w 98"/>
                <a:gd name="T21" fmla="*/ 32 h 62"/>
                <a:gd name="T22" fmla="*/ 71 w 98"/>
                <a:gd name="T23" fmla="*/ 37 h 62"/>
                <a:gd name="T24" fmla="*/ 77 w 98"/>
                <a:gd name="T25" fmla="*/ 41 h 62"/>
                <a:gd name="T26" fmla="*/ 66 w 98"/>
                <a:gd name="T27" fmla="*/ 50 h 62"/>
                <a:gd name="T28" fmla="*/ 57 w 98"/>
                <a:gd name="T29" fmla="*/ 46 h 62"/>
                <a:gd name="T30" fmla="*/ 54 w 98"/>
                <a:gd name="T31" fmla="*/ 54 h 62"/>
                <a:gd name="T32" fmla="*/ 49 w 98"/>
                <a:gd name="T33" fmla="*/ 58 h 62"/>
                <a:gd name="T34" fmla="*/ 43 w 98"/>
                <a:gd name="T35" fmla="*/ 60 h 62"/>
                <a:gd name="T36" fmla="*/ 37 w 98"/>
                <a:gd name="T37" fmla="*/ 59 h 62"/>
                <a:gd name="T38" fmla="*/ 28 w 98"/>
                <a:gd name="T39" fmla="*/ 56 h 62"/>
                <a:gd name="T40" fmla="*/ 26 w 98"/>
                <a:gd name="T41" fmla="*/ 53 h 62"/>
                <a:gd name="T42" fmla="*/ 21 w 98"/>
                <a:gd name="T43" fmla="*/ 55 h 62"/>
                <a:gd name="T44" fmla="*/ 13 w 98"/>
                <a:gd name="T45" fmla="*/ 57 h 62"/>
                <a:gd name="T46" fmla="*/ 13 w 98"/>
                <a:gd name="T47" fmla="*/ 57 h 62"/>
                <a:gd name="T48" fmla="*/ 13 w 98"/>
                <a:gd name="T49" fmla="*/ 54 h 62"/>
                <a:gd name="T50" fmla="*/ 3 w 98"/>
                <a:gd name="T51" fmla="*/ 45 h 62"/>
                <a:gd name="T52" fmla="*/ 0 w 98"/>
                <a:gd name="T53" fmla="*/ 31 h 62"/>
                <a:gd name="T54" fmla="*/ 7 w 98"/>
                <a:gd name="T55" fmla="*/ 26 h 62"/>
                <a:gd name="T56" fmla="*/ 14 w 98"/>
                <a:gd name="T57" fmla="*/ 17 h 62"/>
                <a:gd name="T58" fmla="*/ 19 w 98"/>
                <a:gd name="T59" fmla="*/ 11 h 62"/>
                <a:gd name="T60" fmla="*/ 16 w 98"/>
                <a:gd name="T61" fmla="*/ 6 h 62"/>
                <a:gd name="T62" fmla="*/ 16 w 98"/>
                <a:gd name="T63" fmla="*/ 6 h 62"/>
                <a:gd name="T64" fmla="*/ 29 w 98"/>
                <a:gd name="T65" fmla="*/ 6 h 62"/>
                <a:gd name="T66" fmla="*/ 46 w 98"/>
                <a:gd name="T6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" h="62">
                  <a:moveTo>
                    <a:pt x="46" y="0"/>
                  </a:moveTo>
                  <a:cubicBezTo>
                    <a:pt x="49" y="10"/>
                    <a:pt x="49" y="10"/>
                    <a:pt x="49" y="10"/>
                  </a:cubicBezTo>
                  <a:cubicBezTo>
                    <a:pt x="53" y="16"/>
                    <a:pt x="66" y="11"/>
                    <a:pt x="71" y="11"/>
                  </a:cubicBezTo>
                  <a:cubicBezTo>
                    <a:pt x="74" y="10"/>
                    <a:pt x="78" y="9"/>
                    <a:pt x="82" y="9"/>
                  </a:cubicBezTo>
                  <a:cubicBezTo>
                    <a:pt x="86" y="9"/>
                    <a:pt x="89" y="11"/>
                    <a:pt x="92" y="12"/>
                  </a:cubicBezTo>
                  <a:cubicBezTo>
                    <a:pt x="98" y="14"/>
                    <a:pt x="98" y="14"/>
                    <a:pt x="98" y="14"/>
                  </a:cubicBezTo>
                  <a:cubicBezTo>
                    <a:pt x="98" y="14"/>
                    <a:pt x="98" y="14"/>
                    <a:pt x="98" y="14"/>
                  </a:cubicBezTo>
                  <a:cubicBezTo>
                    <a:pt x="96" y="16"/>
                    <a:pt x="92" y="22"/>
                    <a:pt x="90" y="20"/>
                  </a:cubicBezTo>
                  <a:cubicBezTo>
                    <a:pt x="87" y="17"/>
                    <a:pt x="85" y="19"/>
                    <a:pt x="81" y="20"/>
                  </a:cubicBezTo>
                  <a:cubicBezTo>
                    <a:pt x="79" y="21"/>
                    <a:pt x="78" y="24"/>
                    <a:pt x="77" y="26"/>
                  </a:cubicBezTo>
                  <a:cubicBezTo>
                    <a:pt x="74" y="29"/>
                    <a:pt x="67" y="29"/>
                    <a:pt x="69" y="32"/>
                  </a:cubicBezTo>
                  <a:cubicBezTo>
                    <a:pt x="69" y="33"/>
                    <a:pt x="70" y="36"/>
                    <a:pt x="71" y="37"/>
                  </a:cubicBezTo>
                  <a:cubicBezTo>
                    <a:pt x="72" y="39"/>
                    <a:pt x="75" y="40"/>
                    <a:pt x="77" y="41"/>
                  </a:cubicBezTo>
                  <a:cubicBezTo>
                    <a:pt x="79" y="44"/>
                    <a:pt x="70" y="52"/>
                    <a:pt x="66" y="50"/>
                  </a:cubicBezTo>
                  <a:cubicBezTo>
                    <a:pt x="63" y="48"/>
                    <a:pt x="61" y="44"/>
                    <a:pt x="57" y="46"/>
                  </a:cubicBezTo>
                  <a:cubicBezTo>
                    <a:pt x="54" y="50"/>
                    <a:pt x="54" y="51"/>
                    <a:pt x="54" y="54"/>
                  </a:cubicBezTo>
                  <a:cubicBezTo>
                    <a:pt x="53" y="58"/>
                    <a:pt x="53" y="59"/>
                    <a:pt x="49" y="58"/>
                  </a:cubicBezTo>
                  <a:cubicBezTo>
                    <a:pt x="46" y="58"/>
                    <a:pt x="45" y="59"/>
                    <a:pt x="43" y="60"/>
                  </a:cubicBezTo>
                  <a:cubicBezTo>
                    <a:pt x="41" y="62"/>
                    <a:pt x="38" y="62"/>
                    <a:pt x="37" y="59"/>
                  </a:cubicBezTo>
                  <a:cubicBezTo>
                    <a:pt x="36" y="57"/>
                    <a:pt x="30" y="59"/>
                    <a:pt x="28" y="56"/>
                  </a:cubicBezTo>
                  <a:cubicBezTo>
                    <a:pt x="28" y="55"/>
                    <a:pt x="27" y="53"/>
                    <a:pt x="26" y="53"/>
                  </a:cubicBezTo>
                  <a:cubicBezTo>
                    <a:pt x="24" y="53"/>
                    <a:pt x="22" y="55"/>
                    <a:pt x="21" y="55"/>
                  </a:cubicBezTo>
                  <a:cubicBezTo>
                    <a:pt x="18" y="56"/>
                    <a:pt x="16" y="57"/>
                    <a:pt x="13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2" y="48"/>
                    <a:pt x="6" y="49"/>
                    <a:pt x="3" y="45"/>
                  </a:cubicBezTo>
                  <a:cubicBezTo>
                    <a:pt x="0" y="40"/>
                    <a:pt x="6" y="35"/>
                    <a:pt x="0" y="31"/>
                  </a:cubicBezTo>
                  <a:cubicBezTo>
                    <a:pt x="0" y="28"/>
                    <a:pt x="5" y="28"/>
                    <a:pt x="7" y="26"/>
                  </a:cubicBezTo>
                  <a:cubicBezTo>
                    <a:pt x="9" y="23"/>
                    <a:pt x="13" y="21"/>
                    <a:pt x="14" y="17"/>
                  </a:cubicBezTo>
                  <a:cubicBezTo>
                    <a:pt x="14" y="14"/>
                    <a:pt x="17" y="13"/>
                    <a:pt x="19" y="11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20" y="5"/>
                    <a:pt x="24" y="7"/>
                    <a:pt x="29" y="6"/>
                  </a:cubicBezTo>
                  <a:cubicBezTo>
                    <a:pt x="34" y="6"/>
                    <a:pt x="41" y="3"/>
                    <a:pt x="46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12">
              <a:extLst>
                <a:ext uri="{FF2B5EF4-FFF2-40B4-BE49-F238E27FC236}">
                  <a16:creationId xmlns:a16="http://schemas.microsoft.com/office/drawing/2014/main" id="{047773F0-2E02-85A9-2AA4-5E37ED12EB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0" y="1668"/>
              <a:ext cx="188" cy="119"/>
            </a:xfrm>
            <a:custGeom>
              <a:avLst/>
              <a:gdLst>
                <a:gd name="T0" fmla="*/ 46 w 98"/>
                <a:gd name="T1" fmla="*/ 0 h 62"/>
                <a:gd name="T2" fmla="*/ 49 w 98"/>
                <a:gd name="T3" fmla="*/ 10 h 62"/>
                <a:gd name="T4" fmla="*/ 71 w 98"/>
                <a:gd name="T5" fmla="*/ 11 h 62"/>
                <a:gd name="T6" fmla="*/ 82 w 98"/>
                <a:gd name="T7" fmla="*/ 9 h 62"/>
                <a:gd name="T8" fmla="*/ 92 w 98"/>
                <a:gd name="T9" fmla="*/ 12 h 62"/>
                <a:gd name="T10" fmla="*/ 98 w 98"/>
                <a:gd name="T11" fmla="*/ 14 h 62"/>
                <a:gd name="T12" fmla="*/ 98 w 98"/>
                <a:gd name="T13" fmla="*/ 14 h 62"/>
                <a:gd name="T14" fmla="*/ 90 w 98"/>
                <a:gd name="T15" fmla="*/ 20 h 62"/>
                <a:gd name="T16" fmla="*/ 81 w 98"/>
                <a:gd name="T17" fmla="*/ 20 h 62"/>
                <a:gd name="T18" fmla="*/ 77 w 98"/>
                <a:gd name="T19" fmla="*/ 26 h 62"/>
                <a:gd name="T20" fmla="*/ 69 w 98"/>
                <a:gd name="T21" fmla="*/ 32 h 62"/>
                <a:gd name="T22" fmla="*/ 71 w 98"/>
                <a:gd name="T23" fmla="*/ 37 h 62"/>
                <a:gd name="T24" fmla="*/ 77 w 98"/>
                <a:gd name="T25" fmla="*/ 41 h 62"/>
                <a:gd name="T26" fmla="*/ 66 w 98"/>
                <a:gd name="T27" fmla="*/ 50 h 62"/>
                <a:gd name="T28" fmla="*/ 57 w 98"/>
                <a:gd name="T29" fmla="*/ 46 h 62"/>
                <a:gd name="T30" fmla="*/ 54 w 98"/>
                <a:gd name="T31" fmla="*/ 54 h 62"/>
                <a:gd name="T32" fmla="*/ 49 w 98"/>
                <a:gd name="T33" fmla="*/ 58 h 62"/>
                <a:gd name="T34" fmla="*/ 43 w 98"/>
                <a:gd name="T35" fmla="*/ 60 h 62"/>
                <a:gd name="T36" fmla="*/ 37 w 98"/>
                <a:gd name="T37" fmla="*/ 59 h 62"/>
                <a:gd name="T38" fmla="*/ 28 w 98"/>
                <a:gd name="T39" fmla="*/ 56 h 62"/>
                <a:gd name="T40" fmla="*/ 26 w 98"/>
                <a:gd name="T41" fmla="*/ 53 h 62"/>
                <a:gd name="T42" fmla="*/ 21 w 98"/>
                <a:gd name="T43" fmla="*/ 55 h 62"/>
                <a:gd name="T44" fmla="*/ 13 w 98"/>
                <a:gd name="T45" fmla="*/ 57 h 62"/>
                <a:gd name="T46" fmla="*/ 13 w 98"/>
                <a:gd name="T47" fmla="*/ 57 h 62"/>
                <a:gd name="T48" fmla="*/ 13 w 98"/>
                <a:gd name="T49" fmla="*/ 54 h 62"/>
                <a:gd name="T50" fmla="*/ 3 w 98"/>
                <a:gd name="T51" fmla="*/ 45 h 62"/>
                <a:gd name="T52" fmla="*/ 0 w 98"/>
                <a:gd name="T53" fmla="*/ 31 h 62"/>
                <a:gd name="T54" fmla="*/ 7 w 98"/>
                <a:gd name="T55" fmla="*/ 26 h 62"/>
                <a:gd name="T56" fmla="*/ 14 w 98"/>
                <a:gd name="T57" fmla="*/ 17 h 62"/>
                <a:gd name="T58" fmla="*/ 19 w 98"/>
                <a:gd name="T59" fmla="*/ 11 h 62"/>
                <a:gd name="T60" fmla="*/ 16 w 98"/>
                <a:gd name="T61" fmla="*/ 6 h 62"/>
                <a:gd name="T62" fmla="*/ 16 w 98"/>
                <a:gd name="T63" fmla="*/ 6 h 62"/>
                <a:gd name="T64" fmla="*/ 29 w 98"/>
                <a:gd name="T65" fmla="*/ 6 h 62"/>
                <a:gd name="T66" fmla="*/ 46 w 98"/>
                <a:gd name="T6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" h="62">
                  <a:moveTo>
                    <a:pt x="46" y="0"/>
                  </a:moveTo>
                  <a:cubicBezTo>
                    <a:pt x="49" y="10"/>
                    <a:pt x="49" y="10"/>
                    <a:pt x="49" y="10"/>
                  </a:cubicBezTo>
                  <a:cubicBezTo>
                    <a:pt x="53" y="16"/>
                    <a:pt x="66" y="11"/>
                    <a:pt x="71" y="11"/>
                  </a:cubicBezTo>
                  <a:cubicBezTo>
                    <a:pt x="74" y="10"/>
                    <a:pt x="78" y="9"/>
                    <a:pt x="82" y="9"/>
                  </a:cubicBezTo>
                  <a:cubicBezTo>
                    <a:pt x="86" y="9"/>
                    <a:pt x="89" y="11"/>
                    <a:pt x="92" y="12"/>
                  </a:cubicBezTo>
                  <a:cubicBezTo>
                    <a:pt x="98" y="14"/>
                    <a:pt x="98" y="14"/>
                    <a:pt x="98" y="14"/>
                  </a:cubicBezTo>
                  <a:cubicBezTo>
                    <a:pt x="98" y="14"/>
                    <a:pt x="98" y="14"/>
                    <a:pt x="98" y="14"/>
                  </a:cubicBezTo>
                  <a:cubicBezTo>
                    <a:pt x="96" y="16"/>
                    <a:pt x="92" y="22"/>
                    <a:pt x="90" y="20"/>
                  </a:cubicBezTo>
                  <a:cubicBezTo>
                    <a:pt x="87" y="17"/>
                    <a:pt x="85" y="19"/>
                    <a:pt x="81" y="20"/>
                  </a:cubicBezTo>
                  <a:cubicBezTo>
                    <a:pt x="79" y="21"/>
                    <a:pt x="78" y="24"/>
                    <a:pt x="77" y="26"/>
                  </a:cubicBezTo>
                  <a:cubicBezTo>
                    <a:pt x="74" y="29"/>
                    <a:pt x="67" y="29"/>
                    <a:pt x="69" y="32"/>
                  </a:cubicBezTo>
                  <a:cubicBezTo>
                    <a:pt x="69" y="33"/>
                    <a:pt x="70" y="36"/>
                    <a:pt x="71" y="37"/>
                  </a:cubicBezTo>
                  <a:cubicBezTo>
                    <a:pt x="72" y="39"/>
                    <a:pt x="75" y="40"/>
                    <a:pt x="77" y="41"/>
                  </a:cubicBezTo>
                  <a:cubicBezTo>
                    <a:pt x="79" y="44"/>
                    <a:pt x="70" y="52"/>
                    <a:pt x="66" y="50"/>
                  </a:cubicBezTo>
                  <a:cubicBezTo>
                    <a:pt x="63" y="48"/>
                    <a:pt x="61" y="44"/>
                    <a:pt x="57" y="46"/>
                  </a:cubicBezTo>
                  <a:cubicBezTo>
                    <a:pt x="54" y="50"/>
                    <a:pt x="54" y="51"/>
                    <a:pt x="54" y="54"/>
                  </a:cubicBezTo>
                  <a:cubicBezTo>
                    <a:pt x="53" y="58"/>
                    <a:pt x="53" y="59"/>
                    <a:pt x="49" y="58"/>
                  </a:cubicBezTo>
                  <a:cubicBezTo>
                    <a:pt x="46" y="58"/>
                    <a:pt x="45" y="59"/>
                    <a:pt x="43" y="60"/>
                  </a:cubicBezTo>
                  <a:cubicBezTo>
                    <a:pt x="41" y="62"/>
                    <a:pt x="38" y="62"/>
                    <a:pt x="37" y="59"/>
                  </a:cubicBezTo>
                  <a:cubicBezTo>
                    <a:pt x="36" y="57"/>
                    <a:pt x="30" y="59"/>
                    <a:pt x="28" y="56"/>
                  </a:cubicBezTo>
                  <a:cubicBezTo>
                    <a:pt x="28" y="55"/>
                    <a:pt x="27" y="53"/>
                    <a:pt x="26" y="53"/>
                  </a:cubicBezTo>
                  <a:cubicBezTo>
                    <a:pt x="24" y="53"/>
                    <a:pt x="22" y="55"/>
                    <a:pt x="21" y="55"/>
                  </a:cubicBezTo>
                  <a:cubicBezTo>
                    <a:pt x="18" y="56"/>
                    <a:pt x="16" y="57"/>
                    <a:pt x="13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2" y="48"/>
                    <a:pt x="6" y="49"/>
                    <a:pt x="3" y="45"/>
                  </a:cubicBezTo>
                  <a:cubicBezTo>
                    <a:pt x="0" y="40"/>
                    <a:pt x="6" y="35"/>
                    <a:pt x="0" y="31"/>
                  </a:cubicBezTo>
                  <a:cubicBezTo>
                    <a:pt x="0" y="28"/>
                    <a:pt x="5" y="28"/>
                    <a:pt x="7" y="26"/>
                  </a:cubicBezTo>
                  <a:cubicBezTo>
                    <a:pt x="9" y="23"/>
                    <a:pt x="13" y="21"/>
                    <a:pt x="14" y="17"/>
                  </a:cubicBezTo>
                  <a:cubicBezTo>
                    <a:pt x="14" y="14"/>
                    <a:pt x="17" y="13"/>
                    <a:pt x="19" y="11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20" y="5"/>
                    <a:pt x="24" y="7"/>
                    <a:pt x="29" y="6"/>
                  </a:cubicBezTo>
                  <a:cubicBezTo>
                    <a:pt x="34" y="6"/>
                    <a:pt x="41" y="3"/>
                    <a:pt x="46" y="0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13">
              <a:extLst>
                <a:ext uri="{FF2B5EF4-FFF2-40B4-BE49-F238E27FC236}">
                  <a16:creationId xmlns:a16="http://schemas.microsoft.com/office/drawing/2014/main" id="{DF859801-456F-E2AC-956A-DC226B576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8" y="1556"/>
              <a:ext cx="177" cy="142"/>
            </a:xfrm>
            <a:custGeom>
              <a:avLst/>
              <a:gdLst>
                <a:gd name="T0" fmla="*/ 51 w 92"/>
                <a:gd name="T1" fmla="*/ 72 h 74"/>
                <a:gd name="T2" fmla="*/ 64 w 92"/>
                <a:gd name="T3" fmla="*/ 68 h 74"/>
                <a:gd name="T4" fmla="*/ 64 w 92"/>
                <a:gd name="T5" fmla="*/ 68 h 74"/>
                <a:gd name="T6" fmla="*/ 64 w 92"/>
                <a:gd name="T7" fmla="*/ 63 h 74"/>
                <a:gd name="T8" fmla="*/ 67 w 92"/>
                <a:gd name="T9" fmla="*/ 60 h 74"/>
                <a:gd name="T10" fmla="*/ 72 w 92"/>
                <a:gd name="T11" fmla="*/ 55 h 74"/>
                <a:gd name="T12" fmla="*/ 76 w 92"/>
                <a:gd name="T13" fmla="*/ 50 h 74"/>
                <a:gd name="T14" fmla="*/ 83 w 92"/>
                <a:gd name="T15" fmla="*/ 43 h 74"/>
                <a:gd name="T16" fmla="*/ 89 w 92"/>
                <a:gd name="T17" fmla="*/ 37 h 74"/>
                <a:gd name="T18" fmla="*/ 92 w 92"/>
                <a:gd name="T19" fmla="*/ 35 h 74"/>
                <a:gd name="T20" fmla="*/ 92 w 92"/>
                <a:gd name="T21" fmla="*/ 35 h 74"/>
                <a:gd name="T22" fmla="*/ 92 w 92"/>
                <a:gd name="T23" fmla="*/ 32 h 74"/>
                <a:gd name="T24" fmla="*/ 91 w 92"/>
                <a:gd name="T25" fmla="*/ 21 h 74"/>
                <a:gd name="T26" fmla="*/ 87 w 92"/>
                <a:gd name="T27" fmla="*/ 11 h 74"/>
                <a:gd name="T28" fmla="*/ 86 w 92"/>
                <a:gd name="T29" fmla="*/ 6 h 74"/>
                <a:gd name="T30" fmla="*/ 86 w 92"/>
                <a:gd name="T31" fmla="*/ 6 h 74"/>
                <a:gd name="T32" fmla="*/ 78 w 92"/>
                <a:gd name="T33" fmla="*/ 6 h 74"/>
                <a:gd name="T34" fmla="*/ 75 w 92"/>
                <a:gd name="T35" fmla="*/ 0 h 74"/>
                <a:gd name="T36" fmla="*/ 75 w 92"/>
                <a:gd name="T37" fmla="*/ 0 h 74"/>
                <a:gd name="T38" fmla="*/ 69 w 92"/>
                <a:gd name="T39" fmla="*/ 1 h 74"/>
                <a:gd name="T40" fmla="*/ 43 w 92"/>
                <a:gd name="T41" fmla="*/ 17 h 74"/>
                <a:gd name="T42" fmla="*/ 10 w 92"/>
                <a:gd name="T43" fmla="*/ 40 h 74"/>
                <a:gd name="T44" fmla="*/ 5 w 92"/>
                <a:gd name="T45" fmla="*/ 55 h 74"/>
                <a:gd name="T46" fmla="*/ 0 w 92"/>
                <a:gd name="T47" fmla="*/ 58 h 74"/>
                <a:gd name="T48" fmla="*/ 0 w 92"/>
                <a:gd name="T49" fmla="*/ 58 h 74"/>
                <a:gd name="T50" fmla="*/ 3 w 92"/>
                <a:gd name="T51" fmla="*/ 68 h 74"/>
                <a:gd name="T52" fmla="*/ 24 w 92"/>
                <a:gd name="T53" fmla="*/ 69 h 74"/>
                <a:gd name="T54" fmla="*/ 36 w 92"/>
                <a:gd name="T55" fmla="*/ 67 h 74"/>
                <a:gd name="T56" fmla="*/ 46 w 92"/>
                <a:gd name="T57" fmla="*/ 70 h 74"/>
                <a:gd name="T58" fmla="*/ 51 w 92"/>
                <a:gd name="T59" fmla="*/ 7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2" h="74">
                  <a:moveTo>
                    <a:pt x="51" y="72"/>
                  </a:moveTo>
                  <a:cubicBezTo>
                    <a:pt x="64" y="68"/>
                    <a:pt x="64" y="68"/>
                    <a:pt x="64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4" y="66"/>
                    <a:pt x="64" y="64"/>
                    <a:pt x="64" y="63"/>
                  </a:cubicBezTo>
                  <a:cubicBezTo>
                    <a:pt x="65" y="62"/>
                    <a:pt x="67" y="61"/>
                    <a:pt x="67" y="60"/>
                  </a:cubicBezTo>
                  <a:cubicBezTo>
                    <a:pt x="69" y="58"/>
                    <a:pt x="69" y="56"/>
                    <a:pt x="72" y="55"/>
                  </a:cubicBezTo>
                  <a:cubicBezTo>
                    <a:pt x="75" y="53"/>
                    <a:pt x="75" y="52"/>
                    <a:pt x="76" y="50"/>
                  </a:cubicBezTo>
                  <a:cubicBezTo>
                    <a:pt x="78" y="47"/>
                    <a:pt x="80" y="43"/>
                    <a:pt x="83" y="43"/>
                  </a:cubicBezTo>
                  <a:cubicBezTo>
                    <a:pt x="88" y="43"/>
                    <a:pt x="86" y="40"/>
                    <a:pt x="89" y="37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29"/>
                    <a:pt x="92" y="24"/>
                    <a:pt x="91" y="21"/>
                  </a:cubicBezTo>
                  <a:cubicBezTo>
                    <a:pt x="90" y="17"/>
                    <a:pt x="88" y="14"/>
                    <a:pt x="87" y="11"/>
                  </a:cubicBezTo>
                  <a:cubicBezTo>
                    <a:pt x="86" y="9"/>
                    <a:pt x="86" y="8"/>
                    <a:pt x="86" y="6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83" y="6"/>
                    <a:pt x="81" y="8"/>
                    <a:pt x="78" y="6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3" y="1"/>
                    <a:pt x="71" y="1"/>
                    <a:pt x="69" y="1"/>
                  </a:cubicBezTo>
                  <a:cubicBezTo>
                    <a:pt x="64" y="1"/>
                    <a:pt x="47" y="13"/>
                    <a:pt x="43" y="17"/>
                  </a:cubicBezTo>
                  <a:cubicBezTo>
                    <a:pt x="33" y="27"/>
                    <a:pt x="17" y="28"/>
                    <a:pt x="10" y="40"/>
                  </a:cubicBezTo>
                  <a:cubicBezTo>
                    <a:pt x="9" y="47"/>
                    <a:pt x="11" y="50"/>
                    <a:pt x="5" y="55"/>
                  </a:cubicBezTo>
                  <a:cubicBezTo>
                    <a:pt x="3" y="56"/>
                    <a:pt x="2" y="58"/>
                    <a:pt x="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6" y="74"/>
                    <a:pt x="19" y="69"/>
                    <a:pt x="24" y="69"/>
                  </a:cubicBezTo>
                  <a:cubicBezTo>
                    <a:pt x="28" y="68"/>
                    <a:pt x="32" y="67"/>
                    <a:pt x="36" y="67"/>
                  </a:cubicBezTo>
                  <a:cubicBezTo>
                    <a:pt x="40" y="67"/>
                    <a:pt x="43" y="69"/>
                    <a:pt x="46" y="70"/>
                  </a:cubicBezTo>
                  <a:cubicBezTo>
                    <a:pt x="51" y="72"/>
                    <a:pt x="51" y="72"/>
                    <a:pt x="51" y="72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14">
              <a:extLst>
                <a:ext uri="{FF2B5EF4-FFF2-40B4-BE49-F238E27FC236}">
                  <a16:creationId xmlns:a16="http://schemas.microsoft.com/office/drawing/2014/main" id="{9EA5AF29-AE0E-793B-D332-9F194BF73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8" y="1556"/>
              <a:ext cx="177" cy="142"/>
            </a:xfrm>
            <a:custGeom>
              <a:avLst/>
              <a:gdLst>
                <a:gd name="T0" fmla="*/ 51 w 92"/>
                <a:gd name="T1" fmla="*/ 72 h 74"/>
                <a:gd name="T2" fmla="*/ 64 w 92"/>
                <a:gd name="T3" fmla="*/ 68 h 74"/>
                <a:gd name="T4" fmla="*/ 64 w 92"/>
                <a:gd name="T5" fmla="*/ 68 h 74"/>
                <a:gd name="T6" fmla="*/ 64 w 92"/>
                <a:gd name="T7" fmla="*/ 63 h 74"/>
                <a:gd name="T8" fmla="*/ 67 w 92"/>
                <a:gd name="T9" fmla="*/ 60 h 74"/>
                <a:gd name="T10" fmla="*/ 72 w 92"/>
                <a:gd name="T11" fmla="*/ 55 h 74"/>
                <a:gd name="T12" fmla="*/ 76 w 92"/>
                <a:gd name="T13" fmla="*/ 50 h 74"/>
                <a:gd name="T14" fmla="*/ 83 w 92"/>
                <a:gd name="T15" fmla="*/ 43 h 74"/>
                <a:gd name="T16" fmla="*/ 89 w 92"/>
                <a:gd name="T17" fmla="*/ 37 h 74"/>
                <a:gd name="T18" fmla="*/ 92 w 92"/>
                <a:gd name="T19" fmla="*/ 35 h 74"/>
                <a:gd name="T20" fmla="*/ 92 w 92"/>
                <a:gd name="T21" fmla="*/ 35 h 74"/>
                <a:gd name="T22" fmla="*/ 92 w 92"/>
                <a:gd name="T23" fmla="*/ 32 h 74"/>
                <a:gd name="T24" fmla="*/ 91 w 92"/>
                <a:gd name="T25" fmla="*/ 21 h 74"/>
                <a:gd name="T26" fmla="*/ 87 w 92"/>
                <a:gd name="T27" fmla="*/ 11 h 74"/>
                <a:gd name="T28" fmla="*/ 86 w 92"/>
                <a:gd name="T29" fmla="*/ 6 h 74"/>
                <a:gd name="T30" fmla="*/ 86 w 92"/>
                <a:gd name="T31" fmla="*/ 6 h 74"/>
                <a:gd name="T32" fmla="*/ 78 w 92"/>
                <a:gd name="T33" fmla="*/ 6 h 74"/>
                <a:gd name="T34" fmla="*/ 75 w 92"/>
                <a:gd name="T35" fmla="*/ 0 h 74"/>
                <a:gd name="T36" fmla="*/ 75 w 92"/>
                <a:gd name="T37" fmla="*/ 0 h 74"/>
                <a:gd name="T38" fmla="*/ 69 w 92"/>
                <a:gd name="T39" fmla="*/ 1 h 74"/>
                <a:gd name="T40" fmla="*/ 43 w 92"/>
                <a:gd name="T41" fmla="*/ 17 h 74"/>
                <a:gd name="T42" fmla="*/ 10 w 92"/>
                <a:gd name="T43" fmla="*/ 40 h 74"/>
                <a:gd name="T44" fmla="*/ 5 w 92"/>
                <a:gd name="T45" fmla="*/ 55 h 74"/>
                <a:gd name="T46" fmla="*/ 0 w 92"/>
                <a:gd name="T47" fmla="*/ 58 h 74"/>
                <a:gd name="T48" fmla="*/ 0 w 92"/>
                <a:gd name="T49" fmla="*/ 58 h 74"/>
                <a:gd name="T50" fmla="*/ 3 w 92"/>
                <a:gd name="T51" fmla="*/ 68 h 74"/>
                <a:gd name="T52" fmla="*/ 24 w 92"/>
                <a:gd name="T53" fmla="*/ 69 h 74"/>
                <a:gd name="T54" fmla="*/ 36 w 92"/>
                <a:gd name="T55" fmla="*/ 67 h 74"/>
                <a:gd name="T56" fmla="*/ 46 w 92"/>
                <a:gd name="T57" fmla="*/ 70 h 74"/>
                <a:gd name="T58" fmla="*/ 51 w 92"/>
                <a:gd name="T59" fmla="*/ 7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2" h="74">
                  <a:moveTo>
                    <a:pt x="51" y="72"/>
                  </a:moveTo>
                  <a:cubicBezTo>
                    <a:pt x="64" y="68"/>
                    <a:pt x="64" y="68"/>
                    <a:pt x="64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4" y="66"/>
                    <a:pt x="64" y="64"/>
                    <a:pt x="64" y="63"/>
                  </a:cubicBezTo>
                  <a:cubicBezTo>
                    <a:pt x="65" y="62"/>
                    <a:pt x="67" y="61"/>
                    <a:pt x="67" y="60"/>
                  </a:cubicBezTo>
                  <a:cubicBezTo>
                    <a:pt x="69" y="58"/>
                    <a:pt x="69" y="56"/>
                    <a:pt x="72" y="55"/>
                  </a:cubicBezTo>
                  <a:cubicBezTo>
                    <a:pt x="75" y="53"/>
                    <a:pt x="75" y="52"/>
                    <a:pt x="76" y="50"/>
                  </a:cubicBezTo>
                  <a:cubicBezTo>
                    <a:pt x="78" y="47"/>
                    <a:pt x="80" y="43"/>
                    <a:pt x="83" y="43"/>
                  </a:cubicBezTo>
                  <a:cubicBezTo>
                    <a:pt x="88" y="43"/>
                    <a:pt x="86" y="40"/>
                    <a:pt x="89" y="37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29"/>
                    <a:pt x="92" y="24"/>
                    <a:pt x="91" y="21"/>
                  </a:cubicBezTo>
                  <a:cubicBezTo>
                    <a:pt x="90" y="17"/>
                    <a:pt x="88" y="14"/>
                    <a:pt x="87" y="11"/>
                  </a:cubicBezTo>
                  <a:cubicBezTo>
                    <a:pt x="86" y="9"/>
                    <a:pt x="86" y="8"/>
                    <a:pt x="86" y="6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83" y="6"/>
                    <a:pt x="81" y="8"/>
                    <a:pt x="78" y="6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3" y="1"/>
                    <a:pt x="71" y="1"/>
                    <a:pt x="69" y="1"/>
                  </a:cubicBezTo>
                  <a:cubicBezTo>
                    <a:pt x="64" y="1"/>
                    <a:pt x="47" y="13"/>
                    <a:pt x="43" y="17"/>
                  </a:cubicBezTo>
                  <a:cubicBezTo>
                    <a:pt x="33" y="27"/>
                    <a:pt x="17" y="28"/>
                    <a:pt x="10" y="40"/>
                  </a:cubicBezTo>
                  <a:cubicBezTo>
                    <a:pt x="9" y="47"/>
                    <a:pt x="11" y="50"/>
                    <a:pt x="5" y="55"/>
                  </a:cubicBezTo>
                  <a:cubicBezTo>
                    <a:pt x="3" y="56"/>
                    <a:pt x="2" y="58"/>
                    <a:pt x="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6" y="74"/>
                    <a:pt x="19" y="69"/>
                    <a:pt x="24" y="69"/>
                  </a:cubicBezTo>
                  <a:cubicBezTo>
                    <a:pt x="28" y="68"/>
                    <a:pt x="32" y="67"/>
                    <a:pt x="36" y="67"/>
                  </a:cubicBezTo>
                  <a:cubicBezTo>
                    <a:pt x="40" y="67"/>
                    <a:pt x="43" y="69"/>
                    <a:pt x="46" y="70"/>
                  </a:cubicBezTo>
                  <a:cubicBezTo>
                    <a:pt x="51" y="72"/>
                    <a:pt x="51" y="72"/>
                    <a:pt x="51" y="72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15">
              <a:extLst>
                <a:ext uri="{FF2B5EF4-FFF2-40B4-BE49-F238E27FC236}">
                  <a16:creationId xmlns:a16="http://schemas.microsoft.com/office/drawing/2014/main" id="{0F1667B9-A321-27A7-1906-F06B85103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" y="1687"/>
              <a:ext cx="357" cy="215"/>
            </a:xfrm>
            <a:custGeom>
              <a:avLst/>
              <a:gdLst>
                <a:gd name="T0" fmla="*/ 41 w 186"/>
                <a:gd name="T1" fmla="*/ 46 h 112"/>
                <a:gd name="T2" fmla="*/ 49 w 186"/>
                <a:gd name="T3" fmla="*/ 46 h 112"/>
                <a:gd name="T4" fmla="*/ 64 w 186"/>
                <a:gd name="T5" fmla="*/ 51 h 112"/>
                <a:gd name="T6" fmla="*/ 75 w 186"/>
                <a:gd name="T7" fmla="*/ 44 h 112"/>
                <a:gd name="T8" fmla="*/ 86 w 186"/>
                <a:gd name="T9" fmla="*/ 40 h 112"/>
                <a:gd name="T10" fmla="*/ 91 w 186"/>
                <a:gd name="T11" fmla="*/ 27 h 112"/>
                <a:gd name="T12" fmla="*/ 98 w 186"/>
                <a:gd name="T13" fmla="*/ 16 h 112"/>
                <a:gd name="T14" fmla="*/ 110 w 186"/>
                <a:gd name="T15" fmla="*/ 10 h 112"/>
                <a:gd name="T16" fmla="*/ 119 w 186"/>
                <a:gd name="T17" fmla="*/ 4 h 112"/>
                <a:gd name="T18" fmla="*/ 131 w 186"/>
                <a:gd name="T19" fmla="*/ 0 h 112"/>
                <a:gd name="T20" fmla="*/ 135 w 186"/>
                <a:gd name="T21" fmla="*/ 2 h 112"/>
                <a:gd name="T22" fmla="*/ 143 w 186"/>
                <a:gd name="T23" fmla="*/ 4 h 112"/>
                <a:gd name="T24" fmla="*/ 152 w 186"/>
                <a:gd name="T25" fmla="*/ 1 h 112"/>
                <a:gd name="T26" fmla="*/ 159 w 186"/>
                <a:gd name="T27" fmla="*/ 2 h 112"/>
                <a:gd name="T28" fmla="*/ 167 w 186"/>
                <a:gd name="T29" fmla="*/ 15 h 112"/>
                <a:gd name="T30" fmla="*/ 162 w 186"/>
                <a:gd name="T31" fmla="*/ 25 h 112"/>
                <a:gd name="T32" fmla="*/ 176 w 186"/>
                <a:gd name="T33" fmla="*/ 20 h 112"/>
                <a:gd name="T34" fmla="*/ 186 w 186"/>
                <a:gd name="T35" fmla="*/ 28 h 112"/>
                <a:gd name="T36" fmla="*/ 186 w 186"/>
                <a:gd name="T37" fmla="*/ 35 h 112"/>
                <a:gd name="T38" fmla="*/ 181 w 186"/>
                <a:gd name="T39" fmla="*/ 41 h 112"/>
                <a:gd name="T40" fmla="*/ 168 w 186"/>
                <a:gd name="T41" fmla="*/ 59 h 112"/>
                <a:gd name="T42" fmla="*/ 154 w 186"/>
                <a:gd name="T43" fmla="*/ 67 h 112"/>
                <a:gd name="T44" fmla="*/ 148 w 186"/>
                <a:gd name="T45" fmla="*/ 73 h 112"/>
                <a:gd name="T46" fmla="*/ 127 w 186"/>
                <a:gd name="T47" fmla="*/ 86 h 112"/>
                <a:gd name="T48" fmla="*/ 93 w 186"/>
                <a:gd name="T49" fmla="*/ 95 h 112"/>
                <a:gd name="T50" fmla="*/ 80 w 186"/>
                <a:gd name="T51" fmla="*/ 85 h 112"/>
                <a:gd name="T52" fmla="*/ 54 w 186"/>
                <a:gd name="T53" fmla="*/ 87 h 112"/>
                <a:gd name="T54" fmla="*/ 44 w 186"/>
                <a:gd name="T55" fmla="*/ 99 h 112"/>
                <a:gd name="T56" fmla="*/ 24 w 186"/>
                <a:gd name="T57" fmla="*/ 112 h 112"/>
                <a:gd name="T58" fmla="*/ 10 w 186"/>
                <a:gd name="T59" fmla="*/ 106 h 112"/>
                <a:gd name="T60" fmla="*/ 3 w 186"/>
                <a:gd name="T61" fmla="*/ 101 h 112"/>
                <a:gd name="T62" fmla="*/ 0 w 186"/>
                <a:gd name="T63" fmla="*/ 93 h 112"/>
                <a:gd name="T64" fmla="*/ 3 w 186"/>
                <a:gd name="T65" fmla="*/ 70 h 112"/>
                <a:gd name="T66" fmla="*/ 28 w 186"/>
                <a:gd name="T67" fmla="*/ 56 h 112"/>
                <a:gd name="T68" fmla="*/ 34 w 186"/>
                <a:gd name="T69" fmla="*/ 47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6" h="112">
                  <a:moveTo>
                    <a:pt x="34" y="47"/>
                  </a:moveTo>
                  <a:cubicBezTo>
                    <a:pt x="36" y="47"/>
                    <a:pt x="39" y="46"/>
                    <a:pt x="41" y="46"/>
                  </a:cubicBezTo>
                  <a:cubicBezTo>
                    <a:pt x="43" y="45"/>
                    <a:pt x="45" y="43"/>
                    <a:pt x="47" y="43"/>
                  </a:cubicBezTo>
                  <a:cubicBezTo>
                    <a:pt x="48" y="43"/>
                    <a:pt x="49" y="45"/>
                    <a:pt x="49" y="46"/>
                  </a:cubicBezTo>
                  <a:cubicBezTo>
                    <a:pt x="51" y="49"/>
                    <a:pt x="57" y="47"/>
                    <a:pt x="57" y="49"/>
                  </a:cubicBezTo>
                  <a:cubicBezTo>
                    <a:pt x="59" y="52"/>
                    <a:pt x="62" y="52"/>
                    <a:pt x="64" y="51"/>
                  </a:cubicBezTo>
                  <a:cubicBezTo>
                    <a:pt x="66" y="49"/>
                    <a:pt x="67" y="48"/>
                    <a:pt x="70" y="48"/>
                  </a:cubicBezTo>
                  <a:cubicBezTo>
                    <a:pt x="74" y="49"/>
                    <a:pt x="73" y="48"/>
                    <a:pt x="75" y="44"/>
                  </a:cubicBezTo>
                  <a:cubicBezTo>
                    <a:pt x="75" y="41"/>
                    <a:pt x="75" y="40"/>
                    <a:pt x="78" y="36"/>
                  </a:cubicBezTo>
                  <a:cubicBezTo>
                    <a:pt x="82" y="34"/>
                    <a:pt x="83" y="38"/>
                    <a:pt x="86" y="40"/>
                  </a:cubicBezTo>
                  <a:cubicBezTo>
                    <a:pt x="91" y="42"/>
                    <a:pt x="100" y="34"/>
                    <a:pt x="98" y="31"/>
                  </a:cubicBezTo>
                  <a:cubicBezTo>
                    <a:pt x="96" y="30"/>
                    <a:pt x="93" y="29"/>
                    <a:pt x="91" y="27"/>
                  </a:cubicBezTo>
                  <a:cubicBezTo>
                    <a:pt x="91" y="26"/>
                    <a:pt x="90" y="23"/>
                    <a:pt x="90" y="22"/>
                  </a:cubicBezTo>
                  <a:cubicBezTo>
                    <a:pt x="88" y="19"/>
                    <a:pt x="95" y="19"/>
                    <a:pt x="98" y="16"/>
                  </a:cubicBezTo>
                  <a:cubicBezTo>
                    <a:pt x="99" y="13"/>
                    <a:pt x="99" y="11"/>
                    <a:pt x="102" y="10"/>
                  </a:cubicBezTo>
                  <a:cubicBezTo>
                    <a:pt x="106" y="9"/>
                    <a:pt x="108" y="7"/>
                    <a:pt x="110" y="10"/>
                  </a:cubicBezTo>
                  <a:cubicBezTo>
                    <a:pt x="113" y="12"/>
                    <a:pt x="117" y="5"/>
                    <a:pt x="119" y="4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1" y="1"/>
                    <a:pt x="132" y="1"/>
                    <a:pt x="133" y="1"/>
                  </a:cubicBezTo>
                  <a:cubicBezTo>
                    <a:pt x="134" y="2"/>
                    <a:pt x="135" y="2"/>
                    <a:pt x="135" y="2"/>
                  </a:cubicBezTo>
                  <a:cubicBezTo>
                    <a:pt x="136" y="4"/>
                    <a:pt x="136" y="4"/>
                    <a:pt x="138" y="4"/>
                  </a:cubicBezTo>
                  <a:cubicBezTo>
                    <a:pt x="139" y="5"/>
                    <a:pt x="141" y="4"/>
                    <a:pt x="143" y="4"/>
                  </a:cubicBezTo>
                  <a:cubicBezTo>
                    <a:pt x="144" y="4"/>
                    <a:pt x="145" y="1"/>
                    <a:pt x="147" y="1"/>
                  </a:cubicBezTo>
                  <a:cubicBezTo>
                    <a:pt x="148" y="0"/>
                    <a:pt x="150" y="0"/>
                    <a:pt x="152" y="1"/>
                  </a:cubicBezTo>
                  <a:cubicBezTo>
                    <a:pt x="152" y="2"/>
                    <a:pt x="154" y="2"/>
                    <a:pt x="155" y="2"/>
                  </a:cubicBezTo>
                  <a:cubicBezTo>
                    <a:pt x="156" y="2"/>
                    <a:pt x="158" y="2"/>
                    <a:pt x="159" y="2"/>
                  </a:cubicBezTo>
                  <a:cubicBezTo>
                    <a:pt x="162" y="4"/>
                    <a:pt x="164" y="4"/>
                    <a:pt x="165" y="7"/>
                  </a:cubicBezTo>
                  <a:cubicBezTo>
                    <a:pt x="167" y="9"/>
                    <a:pt x="170" y="12"/>
                    <a:pt x="167" y="15"/>
                  </a:cubicBezTo>
                  <a:cubicBezTo>
                    <a:pt x="165" y="17"/>
                    <a:pt x="162" y="18"/>
                    <a:pt x="160" y="20"/>
                  </a:cubicBezTo>
                  <a:cubicBezTo>
                    <a:pt x="158" y="21"/>
                    <a:pt x="158" y="25"/>
                    <a:pt x="162" y="25"/>
                  </a:cubicBezTo>
                  <a:cubicBezTo>
                    <a:pt x="164" y="25"/>
                    <a:pt x="166" y="25"/>
                    <a:pt x="168" y="24"/>
                  </a:cubicBezTo>
                  <a:cubicBezTo>
                    <a:pt x="171" y="22"/>
                    <a:pt x="173" y="20"/>
                    <a:pt x="176" y="20"/>
                  </a:cubicBezTo>
                  <a:cubicBezTo>
                    <a:pt x="180" y="20"/>
                    <a:pt x="180" y="24"/>
                    <a:pt x="181" y="25"/>
                  </a:cubicBezTo>
                  <a:cubicBezTo>
                    <a:pt x="186" y="28"/>
                    <a:pt x="186" y="28"/>
                    <a:pt x="186" y="28"/>
                  </a:cubicBezTo>
                  <a:cubicBezTo>
                    <a:pt x="186" y="28"/>
                    <a:pt x="186" y="28"/>
                    <a:pt x="186" y="28"/>
                  </a:cubicBezTo>
                  <a:cubicBezTo>
                    <a:pt x="186" y="35"/>
                    <a:pt x="186" y="35"/>
                    <a:pt x="186" y="35"/>
                  </a:cubicBezTo>
                  <a:cubicBezTo>
                    <a:pt x="186" y="35"/>
                    <a:pt x="186" y="35"/>
                    <a:pt x="186" y="35"/>
                  </a:cubicBezTo>
                  <a:cubicBezTo>
                    <a:pt x="184" y="37"/>
                    <a:pt x="183" y="39"/>
                    <a:pt x="181" y="41"/>
                  </a:cubicBezTo>
                  <a:cubicBezTo>
                    <a:pt x="179" y="43"/>
                    <a:pt x="182" y="45"/>
                    <a:pt x="177" y="46"/>
                  </a:cubicBezTo>
                  <a:cubicBezTo>
                    <a:pt x="170" y="47"/>
                    <a:pt x="173" y="56"/>
                    <a:pt x="168" y="59"/>
                  </a:cubicBezTo>
                  <a:cubicBezTo>
                    <a:pt x="165" y="63"/>
                    <a:pt x="164" y="61"/>
                    <a:pt x="160" y="63"/>
                  </a:cubicBezTo>
                  <a:cubicBezTo>
                    <a:pt x="154" y="67"/>
                    <a:pt x="154" y="67"/>
                    <a:pt x="154" y="67"/>
                  </a:cubicBezTo>
                  <a:cubicBezTo>
                    <a:pt x="146" y="70"/>
                    <a:pt x="146" y="70"/>
                    <a:pt x="146" y="70"/>
                  </a:cubicBezTo>
                  <a:cubicBezTo>
                    <a:pt x="145" y="70"/>
                    <a:pt x="148" y="72"/>
                    <a:pt x="148" y="73"/>
                  </a:cubicBezTo>
                  <a:cubicBezTo>
                    <a:pt x="147" y="78"/>
                    <a:pt x="139" y="77"/>
                    <a:pt x="136" y="80"/>
                  </a:cubicBezTo>
                  <a:cubicBezTo>
                    <a:pt x="133" y="81"/>
                    <a:pt x="128" y="84"/>
                    <a:pt x="127" y="86"/>
                  </a:cubicBezTo>
                  <a:cubicBezTo>
                    <a:pt x="122" y="91"/>
                    <a:pt x="116" y="88"/>
                    <a:pt x="110" y="88"/>
                  </a:cubicBezTo>
                  <a:cubicBezTo>
                    <a:pt x="104" y="88"/>
                    <a:pt x="98" y="96"/>
                    <a:pt x="93" y="95"/>
                  </a:cubicBezTo>
                  <a:cubicBezTo>
                    <a:pt x="90" y="93"/>
                    <a:pt x="90" y="91"/>
                    <a:pt x="85" y="91"/>
                  </a:cubicBezTo>
                  <a:cubicBezTo>
                    <a:pt x="82" y="91"/>
                    <a:pt x="82" y="86"/>
                    <a:pt x="80" y="85"/>
                  </a:cubicBezTo>
                  <a:cubicBezTo>
                    <a:pt x="79" y="83"/>
                    <a:pt x="77" y="86"/>
                    <a:pt x="75" y="87"/>
                  </a:cubicBezTo>
                  <a:cubicBezTo>
                    <a:pt x="69" y="90"/>
                    <a:pt x="60" y="89"/>
                    <a:pt x="54" y="87"/>
                  </a:cubicBezTo>
                  <a:cubicBezTo>
                    <a:pt x="50" y="85"/>
                    <a:pt x="50" y="81"/>
                    <a:pt x="47" y="87"/>
                  </a:cubicBezTo>
                  <a:cubicBezTo>
                    <a:pt x="45" y="90"/>
                    <a:pt x="46" y="96"/>
                    <a:pt x="44" y="99"/>
                  </a:cubicBezTo>
                  <a:cubicBezTo>
                    <a:pt x="41" y="103"/>
                    <a:pt x="33" y="106"/>
                    <a:pt x="28" y="108"/>
                  </a:cubicBezTo>
                  <a:cubicBezTo>
                    <a:pt x="24" y="112"/>
                    <a:pt x="24" y="112"/>
                    <a:pt x="24" y="112"/>
                  </a:cubicBezTo>
                  <a:cubicBezTo>
                    <a:pt x="24" y="112"/>
                    <a:pt x="24" y="112"/>
                    <a:pt x="24" y="112"/>
                  </a:cubicBezTo>
                  <a:cubicBezTo>
                    <a:pt x="10" y="106"/>
                    <a:pt x="10" y="106"/>
                    <a:pt x="10" y="106"/>
                  </a:cubicBezTo>
                  <a:cubicBezTo>
                    <a:pt x="10" y="106"/>
                    <a:pt x="10" y="106"/>
                    <a:pt x="10" y="106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1" y="88"/>
                    <a:pt x="0" y="86"/>
                    <a:pt x="0" y="81"/>
                  </a:cubicBezTo>
                  <a:cubicBezTo>
                    <a:pt x="0" y="78"/>
                    <a:pt x="1" y="72"/>
                    <a:pt x="3" y="70"/>
                  </a:cubicBezTo>
                  <a:cubicBezTo>
                    <a:pt x="10" y="63"/>
                    <a:pt x="16" y="70"/>
                    <a:pt x="24" y="67"/>
                  </a:cubicBezTo>
                  <a:cubicBezTo>
                    <a:pt x="32" y="64"/>
                    <a:pt x="27" y="62"/>
                    <a:pt x="28" y="56"/>
                  </a:cubicBezTo>
                  <a:cubicBezTo>
                    <a:pt x="28" y="54"/>
                    <a:pt x="28" y="52"/>
                    <a:pt x="30" y="50"/>
                  </a:cubicBezTo>
                  <a:cubicBezTo>
                    <a:pt x="30" y="49"/>
                    <a:pt x="32" y="48"/>
                    <a:pt x="34" y="47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16">
              <a:extLst>
                <a:ext uri="{FF2B5EF4-FFF2-40B4-BE49-F238E27FC236}">
                  <a16:creationId xmlns:a16="http://schemas.microsoft.com/office/drawing/2014/main" id="{0EE60C4A-833E-0924-FBA3-905D5288C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" y="1687"/>
              <a:ext cx="357" cy="215"/>
            </a:xfrm>
            <a:custGeom>
              <a:avLst/>
              <a:gdLst>
                <a:gd name="T0" fmla="*/ 41 w 186"/>
                <a:gd name="T1" fmla="*/ 46 h 112"/>
                <a:gd name="T2" fmla="*/ 49 w 186"/>
                <a:gd name="T3" fmla="*/ 46 h 112"/>
                <a:gd name="T4" fmla="*/ 64 w 186"/>
                <a:gd name="T5" fmla="*/ 51 h 112"/>
                <a:gd name="T6" fmla="*/ 75 w 186"/>
                <a:gd name="T7" fmla="*/ 44 h 112"/>
                <a:gd name="T8" fmla="*/ 86 w 186"/>
                <a:gd name="T9" fmla="*/ 40 h 112"/>
                <a:gd name="T10" fmla="*/ 91 w 186"/>
                <a:gd name="T11" fmla="*/ 27 h 112"/>
                <a:gd name="T12" fmla="*/ 98 w 186"/>
                <a:gd name="T13" fmla="*/ 16 h 112"/>
                <a:gd name="T14" fmla="*/ 110 w 186"/>
                <a:gd name="T15" fmla="*/ 10 h 112"/>
                <a:gd name="T16" fmla="*/ 119 w 186"/>
                <a:gd name="T17" fmla="*/ 4 h 112"/>
                <a:gd name="T18" fmla="*/ 131 w 186"/>
                <a:gd name="T19" fmla="*/ 0 h 112"/>
                <a:gd name="T20" fmla="*/ 135 w 186"/>
                <a:gd name="T21" fmla="*/ 2 h 112"/>
                <a:gd name="T22" fmla="*/ 143 w 186"/>
                <a:gd name="T23" fmla="*/ 4 h 112"/>
                <a:gd name="T24" fmla="*/ 152 w 186"/>
                <a:gd name="T25" fmla="*/ 1 h 112"/>
                <a:gd name="T26" fmla="*/ 159 w 186"/>
                <a:gd name="T27" fmla="*/ 2 h 112"/>
                <a:gd name="T28" fmla="*/ 167 w 186"/>
                <a:gd name="T29" fmla="*/ 15 h 112"/>
                <a:gd name="T30" fmla="*/ 162 w 186"/>
                <a:gd name="T31" fmla="*/ 25 h 112"/>
                <a:gd name="T32" fmla="*/ 176 w 186"/>
                <a:gd name="T33" fmla="*/ 20 h 112"/>
                <a:gd name="T34" fmla="*/ 186 w 186"/>
                <a:gd name="T35" fmla="*/ 28 h 112"/>
                <a:gd name="T36" fmla="*/ 186 w 186"/>
                <a:gd name="T37" fmla="*/ 35 h 112"/>
                <a:gd name="T38" fmla="*/ 181 w 186"/>
                <a:gd name="T39" fmla="*/ 41 h 112"/>
                <a:gd name="T40" fmla="*/ 168 w 186"/>
                <a:gd name="T41" fmla="*/ 59 h 112"/>
                <a:gd name="T42" fmla="*/ 154 w 186"/>
                <a:gd name="T43" fmla="*/ 67 h 112"/>
                <a:gd name="T44" fmla="*/ 148 w 186"/>
                <a:gd name="T45" fmla="*/ 73 h 112"/>
                <a:gd name="T46" fmla="*/ 127 w 186"/>
                <a:gd name="T47" fmla="*/ 86 h 112"/>
                <a:gd name="T48" fmla="*/ 93 w 186"/>
                <a:gd name="T49" fmla="*/ 95 h 112"/>
                <a:gd name="T50" fmla="*/ 80 w 186"/>
                <a:gd name="T51" fmla="*/ 85 h 112"/>
                <a:gd name="T52" fmla="*/ 54 w 186"/>
                <a:gd name="T53" fmla="*/ 87 h 112"/>
                <a:gd name="T54" fmla="*/ 44 w 186"/>
                <a:gd name="T55" fmla="*/ 99 h 112"/>
                <a:gd name="T56" fmla="*/ 24 w 186"/>
                <a:gd name="T57" fmla="*/ 112 h 112"/>
                <a:gd name="T58" fmla="*/ 10 w 186"/>
                <a:gd name="T59" fmla="*/ 106 h 112"/>
                <a:gd name="T60" fmla="*/ 3 w 186"/>
                <a:gd name="T61" fmla="*/ 101 h 112"/>
                <a:gd name="T62" fmla="*/ 0 w 186"/>
                <a:gd name="T63" fmla="*/ 93 h 112"/>
                <a:gd name="T64" fmla="*/ 3 w 186"/>
                <a:gd name="T65" fmla="*/ 70 h 112"/>
                <a:gd name="T66" fmla="*/ 28 w 186"/>
                <a:gd name="T67" fmla="*/ 56 h 112"/>
                <a:gd name="T68" fmla="*/ 34 w 186"/>
                <a:gd name="T69" fmla="*/ 47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6" h="112">
                  <a:moveTo>
                    <a:pt x="34" y="47"/>
                  </a:moveTo>
                  <a:cubicBezTo>
                    <a:pt x="36" y="47"/>
                    <a:pt x="39" y="46"/>
                    <a:pt x="41" y="46"/>
                  </a:cubicBezTo>
                  <a:cubicBezTo>
                    <a:pt x="43" y="45"/>
                    <a:pt x="45" y="43"/>
                    <a:pt x="47" y="43"/>
                  </a:cubicBezTo>
                  <a:cubicBezTo>
                    <a:pt x="48" y="43"/>
                    <a:pt x="49" y="45"/>
                    <a:pt x="49" y="46"/>
                  </a:cubicBezTo>
                  <a:cubicBezTo>
                    <a:pt x="51" y="49"/>
                    <a:pt x="57" y="47"/>
                    <a:pt x="57" y="49"/>
                  </a:cubicBezTo>
                  <a:cubicBezTo>
                    <a:pt x="59" y="52"/>
                    <a:pt x="62" y="52"/>
                    <a:pt x="64" y="51"/>
                  </a:cubicBezTo>
                  <a:cubicBezTo>
                    <a:pt x="66" y="49"/>
                    <a:pt x="67" y="48"/>
                    <a:pt x="70" y="48"/>
                  </a:cubicBezTo>
                  <a:cubicBezTo>
                    <a:pt x="74" y="49"/>
                    <a:pt x="73" y="48"/>
                    <a:pt x="75" y="44"/>
                  </a:cubicBezTo>
                  <a:cubicBezTo>
                    <a:pt x="75" y="41"/>
                    <a:pt x="75" y="40"/>
                    <a:pt x="78" y="36"/>
                  </a:cubicBezTo>
                  <a:cubicBezTo>
                    <a:pt x="82" y="34"/>
                    <a:pt x="83" y="38"/>
                    <a:pt x="86" y="40"/>
                  </a:cubicBezTo>
                  <a:cubicBezTo>
                    <a:pt x="91" y="42"/>
                    <a:pt x="100" y="34"/>
                    <a:pt x="98" y="31"/>
                  </a:cubicBezTo>
                  <a:cubicBezTo>
                    <a:pt x="96" y="30"/>
                    <a:pt x="93" y="29"/>
                    <a:pt x="91" y="27"/>
                  </a:cubicBezTo>
                  <a:cubicBezTo>
                    <a:pt x="91" y="26"/>
                    <a:pt x="90" y="23"/>
                    <a:pt x="90" y="22"/>
                  </a:cubicBezTo>
                  <a:cubicBezTo>
                    <a:pt x="88" y="19"/>
                    <a:pt x="95" y="19"/>
                    <a:pt x="98" y="16"/>
                  </a:cubicBezTo>
                  <a:cubicBezTo>
                    <a:pt x="99" y="13"/>
                    <a:pt x="99" y="11"/>
                    <a:pt x="102" y="10"/>
                  </a:cubicBezTo>
                  <a:cubicBezTo>
                    <a:pt x="106" y="9"/>
                    <a:pt x="108" y="7"/>
                    <a:pt x="110" y="10"/>
                  </a:cubicBezTo>
                  <a:cubicBezTo>
                    <a:pt x="113" y="12"/>
                    <a:pt x="117" y="5"/>
                    <a:pt x="119" y="4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1" y="1"/>
                    <a:pt x="132" y="1"/>
                    <a:pt x="133" y="1"/>
                  </a:cubicBezTo>
                  <a:cubicBezTo>
                    <a:pt x="134" y="2"/>
                    <a:pt x="135" y="2"/>
                    <a:pt x="135" y="2"/>
                  </a:cubicBezTo>
                  <a:cubicBezTo>
                    <a:pt x="136" y="4"/>
                    <a:pt x="136" y="4"/>
                    <a:pt x="138" y="4"/>
                  </a:cubicBezTo>
                  <a:cubicBezTo>
                    <a:pt x="139" y="5"/>
                    <a:pt x="141" y="4"/>
                    <a:pt x="143" y="4"/>
                  </a:cubicBezTo>
                  <a:cubicBezTo>
                    <a:pt x="144" y="4"/>
                    <a:pt x="145" y="1"/>
                    <a:pt x="147" y="1"/>
                  </a:cubicBezTo>
                  <a:cubicBezTo>
                    <a:pt x="148" y="0"/>
                    <a:pt x="150" y="0"/>
                    <a:pt x="152" y="1"/>
                  </a:cubicBezTo>
                  <a:cubicBezTo>
                    <a:pt x="152" y="2"/>
                    <a:pt x="154" y="2"/>
                    <a:pt x="155" y="2"/>
                  </a:cubicBezTo>
                  <a:cubicBezTo>
                    <a:pt x="156" y="2"/>
                    <a:pt x="158" y="2"/>
                    <a:pt x="159" y="2"/>
                  </a:cubicBezTo>
                  <a:cubicBezTo>
                    <a:pt x="162" y="4"/>
                    <a:pt x="164" y="4"/>
                    <a:pt x="165" y="7"/>
                  </a:cubicBezTo>
                  <a:cubicBezTo>
                    <a:pt x="167" y="9"/>
                    <a:pt x="170" y="12"/>
                    <a:pt x="167" y="15"/>
                  </a:cubicBezTo>
                  <a:cubicBezTo>
                    <a:pt x="165" y="17"/>
                    <a:pt x="162" y="18"/>
                    <a:pt x="160" y="20"/>
                  </a:cubicBezTo>
                  <a:cubicBezTo>
                    <a:pt x="158" y="21"/>
                    <a:pt x="158" y="25"/>
                    <a:pt x="162" y="25"/>
                  </a:cubicBezTo>
                  <a:cubicBezTo>
                    <a:pt x="164" y="25"/>
                    <a:pt x="166" y="25"/>
                    <a:pt x="168" y="24"/>
                  </a:cubicBezTo>
                  <a:cubicBezTo>
                    <a:pt x="171" y="22"/>
                    <a:pt x="173" y="20"/>
                    <a:pt x="176" y="20"/>
                  </a:cubicBezTo>
                  <a:cubicBezTo>
                    <a:pt x="180" y="20"/>
                    <a:pt x="180" y="24"/>
                    <a:pt x="181" y="25"/>
                  </a:cubicBezTo>
                  <a:cubicBezTo>
                    <a:pt x="186" y="28"/>
                    <a:pt x="186" y="28"/>
                    <a:pt x="186" y="28"/>
                  </a:cubicBezTo>
                  <a:cubicBezTo>
                    <a:pt x="186" y="28"/>
                    <a:pt x="186" y="28"/>
                    <a:pt x="186" y="28"/>
                  </a:cubicBezTo>
                  <a:cubicBezTo>
                    <a:pt x="186" y="35"/>
                    <a:pt x="186" y="35"/>
                    <a:pt x="186" y="35"/>
                  </a:cubicBezTo>
                  <a:cubicBezTo>
                    <a:pt x="186" y="35"/>
                    <a:pt x="186" y="35"/>
                    <a:pt x="186" y="35"/>
                  </a:cubicBezTo>
                  <a:cubicBezTo>
                    <a:pt x="184" y="37"/>
                    <a:pt x="183" y="39"/>
                    <a:pt x="181" y="41"/>
                  </a:cubicBezTo>
                  <a:cubicBezTo>
                    <a:pt x="179" y="43"/>
                    <a:pt x="182" y="45"/>
                    <a:pt x="177" y="46"/>
                  </a:cubicBezTo>
                  <a:cubicBezTo>
                    <a:pt x="170" y="47"/>
                    <a:pt x="173" y="56"/>
                    <a:pt x="168" y="59"/>
                  </a:cubicBezTo>
                  <a:cubicBezTo>
                    <a:pt x="165" y="63"/>
                    <a:pt x="164" y="61"/>
                    <a:pt x="160" y="63"/>
                  </a:cubicBezTo>
                  <a:cubicBezTo>
                    <a:pt x="154" y="67"/>
                    <a:pt x="154" y="67"/>
                    <a:pt x="154" y="67"/>
                  </a:cubicBezTo>
                  <a:cubicBezTo>
                    <a:pt x="146" y="70"/>
                    <a:pt x="146" y="70"/>
                    <a:pt x="146" y="70"/>
                  </a:cubicBezTo>
                  <a:cubicBezTo>
                    <a:pt x="145" y="70"/>
                    <a:pt x="148" y="72"/>
                    <a:pt x="148" y="73"/>
                  </a:cubicBezTo>
                  <a:cubicBezTo>
                    <a:pt x="147" y="78"/>
                    <a:pt x="139" y="77"/>
                    <a:pt x="136" y="80"/>
                  </a:cubicBezTo>
                  <a:cubicBezTo>
                    <a:pt x="133" y="81"/>
                    <a:pt x="128" y="84"/>
                    <a:pt x="127" y="86"/>
                  </a:cubicBezTo>
                  <a:cubicBezTo>
                    <a:pt x="122" y="91"/>
                    <a:pt x="116" y="88"/>
                    <a:pt x="110" y="88"/>
                  </a:cubicBezTo>
                  <a:cubicBezTo>
                    <a:pt x="104" y="88"/>
                    <a:pt x="98" y="96"/>
                    <a:pt x="93" y="95"/>
                  </a:cubicBezTo>
                  <a:cubicBezTo>
                    <a:pt x="90" y="93"/>
                    <a:pt x="90" y="91"/>
                    <a:pt x="85" y="91"/>
                  </a:cubicBezTo>
                  <a:cubicBezTo>
                    <a:pt x="82" y="91"/>
                    <a:pt x="82" y="86"/>
                    <a:pt x="80" y="85"/>
                  </a:cubicBezTo>
                  <a:cubicBezTo>
                    <a:pt x="79" y="83"/>
                    <a:pt x="77" y="86"/>
                    <a:pt x="75" y="87"/>
                  </a:cubicBezTo>
                  <a:cubicBezTo>
                    <a:pt x="69" y="90"/>
                    <a:pt x="60" y="89"/>
                    <a:pt x="54" y="87"/>
                  </a:cubicBezTo>
                  <a:cubicBezTo>
                    <a:pt x="50" y="85"/>
                    <a:pt x="50" y="81"/>
                    <a:pt x="47" y="87"/>
                  </a:cubicBezTo>
                  <a:cubicBezTo>
                    <a:pt x="45" y="90"/>
                    <a:pt x="46" y="96"/>
                    <a:pt x="44" y="99"/>
                  </a:cubicBezTo>
                  <a:cubicBezTo>
                    <a:pt x="41" y="103"/>
                    <a:pt x="33" y="106"/>
                    <a:pt x="28" y="108"/>
                  </a:cubicBezTo>
                  <a:cubicBezTo>
                    <a:pt x="24" y="112"/>
                    <a:pt x="24" y="112"/>
                    <a:pt x="24" y="112"/>
                  </a:cubicBezTo>
                  <a:cubicBezTo>
                    <a:pt x="24" y="112"/>
                    <a:pt x="24" y="112"/>
                    <a:pt x="24" y="112"/>
                  </a:cubicBezTo>
                  <a:cubicBezTo>
                    <a:pt x="10" y="106"/>
                    <a:pt x="10" y="106"/>
                    <a:pt x="10" y="106"/>
                  </a:cubicBezTo>
                  <a:cubicBezTo>
                    <a:pt x="10" y="106"/>
                    <a:pt x="10" y="106"/>
                    <a:pt x="10" y="106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1" y="88"/>
                    <a:pt x="0" y="86"/>
                    <a:pt x="0" y="81"/>
                  </a:cubicBezTo>
                  <a:cubicBezTo>
                    <a:pt x="0" y="78"/>
                    <a:pt x="1" y="72"/>
                    <a:pt x="3" y="70"/>
                  </a:cubicBezTo>
                  <a:cubicBezTo>
                    <a:pt x="10" y="63"/>
                    <a:pt x="16" y="70"/>
                    <a:pt x="24" y="67"/>
                  </a:cubicBezTo>
                  <a:cubicBezTo>
                    <a:pt x="32" y="64"/>
                    <a:pt x="27" y="62"/>
                    <a:pt x="28" y="56"/>
                  </a:cubicBezTo>
                  <a:cubicBezTo>
                    <a:pt x="28" y="54"/>
                    <a:pt x="28" y="52"/>
                    <a:pt x="30" y="50"/>
                  </a:cubicBezTo>
                  <a:cubicBezTo>
                    <a:pt x="30" y="49"/>
                    <a:pt x="32" y="48"/>
                    <a:pt x="34" y="47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17">
              <a:extLst>
                <a:ext uri="{FF2B5EF4-FFF2-40B4-BE49-F238E27FC236}">
                  <a16:creationId xmlns:a16="http://schemas.microsoft.com/office/drawing/2014/main" id="{81D61F8F-4670-DE0F-0472-50A25A669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4" y="1787"/>
              <a:ext cx="344" cy="240"/>
            </a:xfrm>
            <a:custGeom>
              <a:avLst/>
              <a:gdLst>
                <a:gd name="T0" fmla="*/ 155 w 179"/>
                <a:gd name="T1" fmla="*/ 94 h 125"/>
                <a:gd name="T2" fmla="*/ 147 w 179"/>
                <a:gd name="T3" fmla="*/ 92 h 125"/>
                <a:gd name="T4" fmla="*/ 142 w 179"/>
                <a:gd name="T5" fmla="*/ 93 h 125"/>
                <a:gd name="T6" fmla="*/ 135 w 179"/>
                <a:gd name="T7" fmla="*/ 93 h 125"/>
                <a:gd name="T8" fmla="*/ 129 w 179"/>
                <a:gd name="T9" fmla="*/ 92 h 125"/>
                <a:gd name="T10" fmla="*/ 128 w 179"/>
                <a:gd name="T11" fmla="*/ 94 h 125"/>
                <a:gd name="T12" fmla="*/ 119 w 179"/>
                <a:gd name="T13" fmla="*/ 104 h 125"/>
                <a:gd name="T14" fmla="*/ 115 w 179"/>
                <a:gd name="T15" fmla="*/ 107 h 125"/>
                <a:gd name="T16" fmla="*/ 107 w 179"/>
                <a:gd name="T17" fmla="*/ 120 h 125"/>
                <a:gd name="T18" fmla="*/ 102 w 179"/>
                <a:gd name="T19" fmla="*/ 124 h 125"/>
                <a:gd name="T20" fmla="*/ 90 w 179"/>
                <a:gd name="T21" fmla="*/ 125 h 125"/>
                <a:gd name="T22" fmla="*/ 84 w 179"/>
                <a:gd name="T23" fmla="*/ 124 h 125"/>
                <a:gd name="T24" fmla="*/ 84 w 179"/>
                <a:gd name="T25" fmla="*/ 124 h 125"/>
                <a:gd name="T26" fmla="*/ 71 w 179"/>
                <a:gd name="T27" fmla="*/ 123 h 125"/>
                <a:gd name="T28" fmla="*/ 63 w 179"/>
                <a:gd name="T29" fmla="*/ 113 h 125"/>
                <a:gd name="T30" fmla="*/ 61 w 179"/>
                <a:gd name="T31" fmla="*/ 106 h 125"/>
                <a:gd name="T32" fmla="*/ 52 w 179"/>
                <a:gd name="T33" fmla="*/ 105 h 125"/>
                <a:gd name="T34" fmla="*/ 39 w 179"/>
                <a:gd name="T35" fmla="*/ 104 h 125"/>
                <a:gd name="T36" fmla="*/ 32 w 179"/>
                <a:gd name="T37" fmla="*/ 95 h 125"/>
                <a:gd name="T38" fmla="*/ 28 w 179"/>
                <a:gd name="T39" fmla="*/ 94 h 125"/>
                <a:gd name="T40" fmla="*/ 17 w 179"/>
                <a:gd name="T41" fmla="*/ 85 h 125"/>
                <a:gd name="T42" fmla="*/ 12 w 179"/>
                <a:gd name="T43" fmla="*/ 76 h 125"/>
                <a:gd name="T44" fmla="*/ 7 w 179"/>
                <a:gd name="T45" fmla="*/ 63 h 125"/>
                <a:gd name="T46" fmla="*/ 5 w 179"/>
                <a:gd name="T47" fmla="*/ 52 h 125"/>
                <a:gd name="T48" fmla="*/ 0 w 179"/>
                <a:gd name="T49" fmla="*/ 45 h 125"/>
                <a:gd name="T50" fmla="*/ 12 w 179"/>
                <a:gd name="T51" fmla="*/ 34 h 125"/>
                <a:gd name="T52" fmla="*/ 14 w 179"/>
                <a:gd name="T53" fmla="*/ 29 h 125"/>
                <a:gd name="T54" fmla="*/ 14 w 179"/>
                <a:gd name="T55" fmla="*/ 29 h 125"/>
                <a:gd name="T56" fmla="*/ 18 w 179"/>
                <a:gd name="T57" fmla="*/ 28 h 125"/>
                <a:gd name="T58" fmla="*/ 37 w 179"/>
                <a:gd name="T59" fmla="*/ 28 h 125"/>
                <a:gd name="T60" fmla="*/ 48 w 179"/>
                <a:gd name="T61" fmla="*/ 31 h 125"/>
                <a:gd name="T62" fmla="*/ 62 w 179"/>
                <a:gd name="T63" fmla="*/ 30 h 125"/>
                <a:gd name="T64" fmla="*/ 81 w 179"/>
                <a:gd name="T65" fmla="*/ 33 h 125"/>
                <a:gd name="T66" fmla="*/ 95 w 179"/>
                <a:gd name="T67" fmla="*/ 28 h 125"/>
                <a:gd name="T68" fmla="*/ 102 w 179"/>
                <a:gd name="T69" fmla="*/ 24 h 125"/>
                <a:gd name="T70" fmla="*/ 102 w 179"/>
                <a:gd name="T71" fmla="*/ 24 h 125"/>
                <a:gd name="T72" fmla="*/ 92 w 179"/>
                <a:gd name="T73" fmla="*/ 19 h 125"/>
                <a:gd name="T74" fmla="*/ 77 w 179"/>
                <a:gd name="T75" fmla="*/ 21 h 125"/>
                <a:gd name="T76" fmla="*/ 70 w 179"/>
                <a:gd name="T77" fmla="*/ 14 h 125"/>
                <a:gd name="T78" fmla="*/ 69 w 179"/>
                <a:gd name="T79" fmla="*/ 10 h 125"/>
                <a:gd name="T80" fmla="*/ 69 w 179"/>
                <a:gd name="T81" fmla="*/ 10 h 125"/>
                <a:gd name="T82" fmla="*/ 78 w 179"/>
                <a:gd name="T83" fmla="*/ 12 h 125"/>
                <a:gd name="T84" fmla="*/ 89 w 179"/>
                <a:gd name="T85" fmla="*/ 9 h 125"/>
                <a:gd name="T86" fmla="*/ 107 w 179"/>
                <a:gd name="T87" fmla="*/ 13 h 125"/>
                <a:gd name="T88" fmla="*/ 115 w 179"/>
                <a:gd name="T89" fmla="*/ 13 h 125"/>
                <a:gd name="T90" fmla="*/ 121 w 179"/>
                <a:gd name="T91" fmla="*/ 8 h 125"/>
                <a:gd name="T92" fmla="*/ 129 w 179"/>
                <a:gd name="T93" fmla="*/ 10 h 125"/>
                <a:gd name="T94" fmla="*/ 129 w 179"/>
                <a:gd name="T95" fmla="*/ 10 h 125"/>
                <a:gd name="T96" fmla="*/ 138 w 179"/>
                <a:gd name="T97" fmla="*/ 13 h 125"/>
                <a:gd name="T98" fmla="*/ 148 w 179"/>
                <a:gd name="T99" fmla="*/ 7 h 125"/>
                <a:gd name="T100" fmla="*/ 153 w 179"/>
                <a:gd name="T101" fmla="*/ 1 h 125"/>
                <a:gd name="T102" fmla="*/ 159 w 179"/>
                <a:gd name="T103" fmla="*/ 3 h 125"/>
                <a:gd name="T104" fmla="*/ 169 w 179"/>
                <a:gd name="T105" fmla="*/ 6 h 125"/>
                <a:gd name="T106" fmla="*/ 176 w 179"/>
                <a:gd name="T107" fmla="*/ 11 h 125"/>
                <a:gd name="T108" fmla="*/ 176 w 179"/>
                <a:gd name="T109" fmla="*/ 11 h 125"/>
                <a:gd name="T110" fmla="*/ 179 w 179"/>
                <a:gd name="T111" fmla="*/ 22 h 125"/>
                <a:gd name="T112" fmla="*/ 179 w 179"/>
                <a:gd name="T113" fmla="*/ 22 h 125"/>
                <a:gd name="T114" fmla="*/ 163 w 179"/>
                <a:gd name="T115" fmla="*/ 34 h 125"/>
                <a:gd name="T116" fmla="*/ 157 w 179"/>
                <a:gd name="T117" fmla="*/ 54 h 125"/>
                <a:gd name="T118" fmla="*/ 152 w 179"/>
                <a:gd name="T119" fmla="*/ 62 h 125"/>
                <a:gd name="T120" fmla="*/ 157 w 179"/>
                <a:gd name="T121" fmla="*/ 80 h 125"/>
                <a:gd name="T122" fmla="*/ 155 w 179"/>
                <a:gd name="T123" fmla="*/ 9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9" h="125">
                  <a:moveTo>
                    <a:pt x="155" y="94"/>
                  </a:moveTo>
                  <a:cubicBezTo>
                    <a:pt x="147" y="92"/>
                    <a:pt x="147" y="92"/>
                    <a:pt x="147" y="92"/>
                  </a:cubicBezTo>
                  <a:cubicBezTo>
                    <a:pt x="145" y="91"/>
                    <a:pt x="144" y="91"/>
                    <a:pt x="142" y="93"/>
                  </a:cubicBezTo>
                  <a:cubicBezTo>
                    <a:pt x="141" y="94"/>
                    <a:pt x="137" y="93"/>
                    <a:pt x="135" y="93"/>
                  </a:cubicBezTo>
                  <a:cubicBezTo>
                    <a:pt x="133" y="93"/>
                    <a:pt x="131" y="93"/>
                    <a:pt x="129" y="92"/>
                  </a:cubicBezTo>
                  <a:cubicBezTo>
                    <a:pt x="128" y="91"/>
                    <a:pt x="128" y="93"/>
                    <a:pt x="128" y="94"/>
                  </a:cubicBezTo>
                  <a:cubicBezTo>
                    <a:pt x="126" y="99"/>
                    <a:pt x="122" y="101"/>
                    <a:pt x="119" y="104"/>
                  </a:cubicBezTo>
                  <a:cubicBezTo>
                    <a:pt x="118" y="105"/>
                    <a:pt x="116" y="106"/>
                    <a:pt x="115" y="107"/>
                  </a:cubicBezTo>
                  <a:cubicBezTo>
                    <a:pt x="112" y="111"/>
                    <a:pt x="109" y="115"/>
                    <a:pt x="107" y="120"/>
                  </a:cubicBezTo>
                  <a:cubicBezTo>
                    <a:pt x="105" y="123"/>
                    <a:pt x="105" y="123"/>
                    <a:pt x="102" y="124"/>
                  </a:cubicBezTo>
                  <a:cubicBezTo>
                    <a:pt x="98" y="124"/>
                    <a:pt x="94" y="125"/>
                    <a:pt x="90" y="125"/>
                  </a:cubicBezTo>
                  <a:cubicBezTo>
                    <a:pt x="84" y="124"/>
                    <a:pt x="84" y="124"/>
                    <a:pt x="84" y="124"/>
                  </a:cubicBezTo>
                  <a:cubicBezTo>
                    <a:pt x="84" y="124"/>
                    <a:pt x="84" y="124"/>
                    <a:pt x="84" y="124"/>
                  </a:cubicBezTo>
                  <a:cubicBezTo>
                    <a:pt x="81" y="121"/>
                    <a:pt x="75" y="124"/>
                    <a:pt x="71" y="123"/>
                  </a:cubicBezTo>
                  <a:cubicBezTo>
                    <a:pt x="66" y="122"/>
                    <a:pt x="67" y="116"/>
                    <a:pt x="63" y="113"/>
                  </a:cubicBezTo>
                  <a:cubicBezTo>
                    <a:pt x="60" y="112"/>
                    <a:pt x="62" y="109"/>
                    <a:pt x="61" y="106"/>
                  </a:cubicBezTo>
                  <a:cubicBezTo>
                    <a:pt x="60" y="104"/>
                    <a:pt x="54" y="105"/>
                    <a:pt x="52" y="105"/>
                  </a:cubicBezTo>
                  <a:cubicBezTo>
                    <a:pt x="47" y="105"/>
                    <a:pt x="42" y="110"/>
                    <a:pt x="39" y="104"/>
                  </a:cubicBezTo>
                  <a:cubicBezTo>
                    <a:pt x="39" y="104"/>
                    <a:pt x="33" y="95"/>
                    <a:pt x="32" y="95"/>
                  </a:cubicBezTo>
                  <a:cubicBezTo>
                    <a:pt x="31" y="94"/>
                    <a:pt x="29" y="94"/>
                    <a:pt x="28" y="94"/>
                  </a:cubicBezTo>
                  <a:cubicBezTo>
                    <a:pt x="23" y="93"/>
                    <a:pt x="17" y="90"/>
                    <a:pt x="17" y="85"/>
                  </a:cubicBezTo>
                  <a:cubicBezTo>
                    <a:pt x="17" y="80"/>
                    <a:pt x="14" y="80"/>
                    <a:pt x="12" y="76"/>
                  </a:cubicBezTo>
                  <a:cubicBezTo>
                    <a:pt x="11" y="71"/>
                    <a:pt x="11" y="67"/>
                    <a:pt x="7" y="63"/>
                  </a:cubicBezTo>
                  <a:cubicBezTo>
                    <a:pt x="3" y="59"/>
                    <a:pt x="5" y="57"/>
                    <a:pt x="5" y="52"/>
                  </a:cubicBezTo>
                  <a:cubicBezTo>
                    <a:pt x="5" y="48"/>
                    <a:pt x="0" y="47"/>
                    <a:pt x="0" y="45"/>
                  </a:cubicBezTo>
                  <a:cubicBezTo>
                    <a:pt x="7" y="45"/>
                    <a:pt x="10" y="41"/>
                    <a:pt x="12" y="34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8"/>
                    <a:pt x="16" y="28"/>
                    <a:pt x="18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42" y="29"/>
                    <a:pt x="43" y="30"/>
                    <a:pt x="48" y="31"/>
                  </a:cubicBezTo>
                  <a:cubicBezTo>
                    <a:pt x="52" y="32"/>
                    <a:pt x="58" y="33"/>
                    <a:pt x="62" y="30"/>
                  </a:cubicBezTo>
                  <a:cubicBezTo>
                    <a:pt x="70" y="27"/>
                    <a:pt x="74" y="32"/>
                    <a:pt x="81" y="33"/>
                  </a:cubicBezTo>
                  <a:cubicBezTo>
                    <a:pt x="86" y="35"/>
                    <a:pt x="92" y="32"/>
                    <a:pt x="95" y="28"/>
                  </a:cubicBezTo>
                  <a:cubicBezTo>
                    <a:pt x="96" y="27"/>
                    <a:pt x="101" y="24"/>
                    <a:pt x="102" y="24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99" y="24"/>
                    <a:pt x="95" y="21"/>
                    <a:pt x="92" y="19"/>
                  </a:cubicBezTo>
                  <a:cubicBezTo>
                    <a:pt x="88" y="16"/>
                    <a:pt x="82" y="22"/>
                    <a:pt x="77" y="21"/>
                  </a:cubicBezTo>
                  <a:cubicBezTo>
                    <a:pt x="74" y="19"/>
                    <a:pt x="72" y="16"/>
                    <a:pt x="70" y="14"/>
                  </a:cubicBezTo>
                  <a:cubicBezTo>
                    <a:pt x="68" y="13"/>
                    <a:pt x="68" y="11"/>
                    <a:pt x="69" y="10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84" y="13"/>
                    <a:pt x="86" y="13"/>
                    <a:pt x="89" y="9"/>
                  </a:cubicBezTo>
                  <a:cubicBezTo>
                    <a:pt x="94" y="5"/>
                    <a:pt x="103" y="9"/>
                    <a:pt x="107" y="13"/>
                  </a:cubicBezTo>
                  <a:cubicBezTo>
                    <a:pt x="109" y="14"/>
                    <a:pt x="113" y="16"/>
                    <a:pt x="115" y="13"/>
                  </a:cubicBezTo>
                  <a:cubicBezTo>
                    <a:pt x="117" y="8"/>
                    <a:pt x="117" y="8"/>
                    <a:pt x="121" y="8"/>
                  </a:cubicBezTo>
                  <a:cubicBezTo>
                    <a:pt x="129" y="10"/>
                    <a:pt x="129" y="10"/>
                    <a:pt x="129" y="10"/>
                  </a:cubicBezTo>
                  <a:cubicBezTo>
                    <a:pt x="129" y="10"/>
                    <a:pt x="129" y="10"/>
                    <a:pt x="129" y="10"/>
                  </a:cubicBezTo>
                  <a:cubicBezTo>
                    <a:pt x="138" y="13"/>
                    <a:pt x="138" y="13"/>
                    <a:pt x="138" y="13"/>
                  </a:cubicBezTo>
                  <a:cubicBezTo>
                    <a:pt x="141" y="13"/>
                    <a:pt x="147" y="9"/>
                    <a:pt x="148" y="7"/>
                  </a:cubicBezTo>
                  <a:cubicBezTo>
                    <a:pt x="149" y="5"/>
                    <a:pt x="151" y="1"/>
                    <a:pt x="153" y="1"/>
                  </a:cubicBezTo>
                  <a:cubicBezTo>
                    <a:pt x="154" y="0"/>
                    <a:pt x="158" y="3"/>
                    <a:pt x="159" y="3"/>
                  </a:cubicBezTo>
                  <a:cubicBezTo>
                    <a:pt x="162" y="4"/>
                    <a:pt x="166" y="5"/>
                    <a:pt x="169" y="6"/>
                  </a:cubicBezTo>
                  <a:cubicBezTo>
                    <a:pt x="171" y="6"/>
                    <a:pt x="175" y="9"/>
                    <a:pt x="176" y="11"/>
                  </a:cubicBezTo>
                  <a:cubicBezTo>
                    <a:pt x="176" y="11"/>
                    <a:pt x="176" y="11"/>
                    <a:pt x="176" y="11"/>
                  </a:cubicBezTo>
                  <a:cubicBezTo>
                    <a:pt x="179" y="22"/>
                    <a:pt x="179" y="22"/>
                    <a:pt x="179" y="22"/>
                  </a:cubicBezTo>
                  <a:cubicBezTo>
                    <a:pt x="179" y="22"/>
                    <a:pt x="179" y="22"/>
                    <a:pt x="179" y="22"/>
                  </a:cubicBezTo>
                  <a:cubicBezTo>
                    <a:pt x="171" y="26"/>
                    <a:pt x="162" y="22"/>
                    <a:pt x="163" y="34"/>
                  </a:cubicBezTo>
                  <a:cubicBezTo>
                    <a:pt x="164" y="40"/>
                    <a:pt x="162" y="51"/>
                    <a:pt x="157" y="54"/>
                  </a:cubicBezTo>
                  <a:cubicBezTo>
                    <a:pt x="154" y="57"/>
                    <a:pt x="152" y="57"/>
                    <a:pt x="152" y="62"/>
                  </a:cubicBezTo>
                  <a:cubicBezTo>
                    <a:pt x="153" y="67"/>
                    <a:pt x="155" y="74"/>
                    <a:pt x="157" y="80"/>
                  </a:cubicBezTo>
                  <a:cubicBezTo>
                    <a:pt x="158" y="83"/>
                    <a:pt x="152" y="91"/>
                    <a:pt x="155" y="94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18">
              <a:extLst>
                <a:ext uri="{FF2B5EF4-FFF2-40B4-BE49-F238E27FC236}">
                  <a16:creationId xmlns:a16="http://schemas.microsoft.com/office/drawing/2014/main" id="{F6277D90-9613-A0F8-23F5-C34C93F27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4" y="1787"/>
              <a:ext cx="344" cy="240"/>
            </a:xfrm>
            <a:custGeom>
              <a:avLst/>
              <a:gdLst>
                <a:gd name="T0" fmla="*/ 155 w 179"/>
                <a:gd name="T1" fmla="*/ 94 h 125"/>
                <a:gd name="T2" fmla="*/ 147 w 179"/>
                <a:gd name="T3" fmla="*/ 92 h 125"/>
                <a:gd name="T4" fmla="*/ 142 w 179"/>
                <a:gd name="T5" fmla="*/ 93 h 125"/>
                <a:gd name="T6" fmla="*/ 135 w 179"/>
                <a:gd name="T7" fmla="*/ 93 h 125"/>
                <a:gd name="T8" fmla="*/ 129 w 179"/>
                <a:gd name="T9" fmla="*/ 92 h 125"/>
                <a:gd name="T10" fmla="*/ 128 w 179"/>
                <a:gd name="T11" fmla="*/ 94 h 125"/>
                <a:gd name="T12" fmla="*/ 119 w 179"/>
                <a:gd name="T13" fmla="*/ 104 h 125"/>
                <a:gd name="T14" fmla="*/ 115 w 179"/>
                <a:gd name="T15" fmla="*/ 107 h 125"/>
                <a:gd name="T16" fmla="*/ 107 w 179"/>
                <a:gd name="T17" fmla="*/ 120 h 125"/>
                <a:gd name="T18" fmla="*/ 102 w 179"/>
                <a:gd name="T19" fmla="*/ 124 h 125"/>
                <a:gd name="T20" fmla="*/ 90 w 179"/>
                <a:gd name="T21" fmla="*/ 125 h 125"/>
                <a:gd name="T22" fmla="*/ 84 w 179"/>
                <a:gd name="T23" fmla="*/ 124 h 125"/>
                <a:gd name="T24" fmla="*/ 84 w 179"/>
                <a:gd name="T25" fmla="*/ 124 h 125"/>
                <a:gd name="T26" fmla="*/ 71 w 179"/>
                <a:gd name="T27" fmla="*/ 123 h 125"/>
                <a:gd name="T28" fmla="*/ 63 w 179"/>
                <a:gd name="T29" fmla="*/ 113 h 125"/>
                <a:gd name="T30" fmla="*/ 61 w 179"/>
                <a:gd name="T31" fmla="*/ 106 h 125"/>
                <a:gd name="T32" fmla="*/ 52 w 179"/>
                <a:gd name="T33" fmla="*/ 105 h 125"/>
                <a:gd name="T34" fmla="*/ 39 w 179"/>
                <a:gd name="T35" fmla="*/ 104 h 125"/>
                <a:gd name="T36" fmla="*/ 32 w 179"/>
                <a:gd name="T37" fmla="*/ 95 h 125"/>
                <a:gd name="T38" fmla="*/ 28 w 179"/>
                <a:gd name="T39" fmla="*/ 94 h 125"/>
                <a:gd name="T40" fmla="*/ 17 w 179"/>
                <a:gd name="T41" fmla="*/ 85 h 125"/>
                <a:gd name="T42" fmla="*/ 12 w 179"/>
                <a:gd name="T43" fmla="*/ 76 h 125"/>
                <a:gd name="T44" fmla="*/ 7 w 179"/>
                <a:gd name="T45" fmla="*/ 63 h 125"/>
                <a:gd name="T46" fmla="*/ 5 w 179"/>
                <a:gd name="T47" fmla="*/ 52 h 125"/>
                <a:gd name="T48" fmla="*/ 0 w 179"/>
                <a:gd name="T49" fmla="*/ 45 h 125"/>
                <a:gd name="T50" fmla="*/ 12 w 179"/>
                <a:gd name="T51" fmla="*/ 34 h 125"/>
                <a:gd name="T52" fmla="*/ 14 w 179"/>
                <a:gd name="T53" fmla="*/ 29 h 125"/>
                <a:gd name="T54" fmla="*/ 14 w 179"/>
                <a:gd name="T55" fmla="*/ 29 h 125"/>
                <a:gd name="T56" fmla="*/ 18 w 179"/>
                <a:gd name="T57" fmla="*/ 28 h 125"/>
                <a:gd name="T58" fmla="*/ 37 w 179"/>
                <a:gd name="T59" fmla="*/ 28 h 125"/>
                <a:gd name="T60" fmla="*/ 48 w 179"/>
                <a:gd name="T61" fmla="*/ 31 h 125"/>
                <a:gd name="T62" fmla="*/ 62 w 179"/>
                <a:gd name="T63" fmla="*/ 30 h 125"/>
                <a:gd name="T64" fmla="*/ 81 w 179"/>
                <a:gd name="T65" fmla="*/ 33 h 125"/>
                <a:gd name="T66" fmla="*/ 95 w 179"/>
                <a:gd name="T67" fmla="*/ 28 h 125"/>
                <a:gd name="T68" fmla="*/ 102 w 179"/>
                <a:gd name="T69" fmla="*/ 24 h 125"/>
                <a:gd name="T70" fmla="*/ 102 w 179"/>
                <a:gd name="T71" fmla="*/ 24 h 125"/>
                <a:gd name="T72" fmla="*/ 92 w 179"/>
                <a:gd name="T73" fmla="*/ 19 h 125"/>
                <a:gd name="T74" fmla="*/ 77 w 179"/>
                <a:gd name="T75" fmla="*/ 21 h 125"/>
                <a:gd name="T76" fmla="*/ 70 w 179"/>
                <a:gd name="T77" fmla="*/ 14 h 125"/>
                <a:gd name="T78" fmla="*/ 69 w 179"/>
                <a:gd name="T79" fmla="*/ 10 h 125"/>
                <a:gd name="T80" fmla="*/ 69 w 179"/>
                <a:gd name="T81" fmla="*/ 10 h 125"/>
                <a:gd name="T82" fmla="*/ 78 w 179"/>
                <a:gd name="T83" fmla="*/ 12 h 125"/>
                <a:gd name="T84" fmla="*/ 89 w 179"/>
                <a:gd name="T85" fmla="*/ 9 h 125"/>
                <a:gd name="T86" fmla="*/ 107 w 179"/>
                <a:gd name="T87" fmla="*/ 13 h 125"/>
                <a:gd name="T88" fmla="*/ 115 w 179"/>
                <a:gd name="T89" fmla="*/ 13 h 125"/>
                <a:gd name="T90" fmla="*/ 121 w 179"/>
                <a:gd name="T91" fmla="*/ 8 h 125"/>
                <a:gd name="T92" fmla="*/ 129 w 179"/>
                <a:gd name="T93" fmla="*/ 10 h 125"/>
                <a:gd name="T94" fmla="*/ 129 w 179"/>
                <a:gd name="T95" fmla="*/ 10 h 125"/>
                <a:gd name="T96" fmla="*/ 138 w 179"/>
                <a:gd name="T97" fmla="*/ 13 h 125"/>
                <a:gd name="T98" fmla="*/ 148 w 179"/>
                <a:gd name="T99" fmla="*/ 7 h 125"/>
                <a:gd name="T100" fmla="*/ 153 w 179"/>
                <a:gd name="T101" fmla="*/ 1 h 125"/>
                <a:gd name="T102" fmla="*/ 159 w 179"/>
                <a:gd name="T103" fmla="*/ 3 h 125"/>
                <a:gd name="T104" fmla="*/ 169 w 179"/>
                <a:gd name="T105" fmla="*/ 6 h 125"/>
                <a:gd name="T106" fmla="*/ 176 w 179"/>
                <a:gd name="T107" fmla="*/ 11 h 125"/>
                <a:gd name="T108" fmla="*/ 176 w 179"/>
                <a:gd name="T109" fmla="*/ 11 h 125"/>
                <a:gd name="T110" fmla="*/ 179 w 179"/>
                <a:gd name="T111" fmla="*/ 22 h 125"/>
                <a:gd name="T112" fmla="*/ 179 w 179"/>
                <a:gd name="T113" fmla="*/ 22 h 125"/>
                <a:gd name="T114" fmla="*/ 163 w 179"/>
                <a:gd name="T115" fmla="*/ 34 h 125"/>
                <a:gd name="T116" fmla="*/ 157 w 179"/>
                <a:gd name="T117" fmla="*/ 54 h 125"/>
                <a:gd name="T118" fmla="*/ 152 w 179"/>
                <a:gd name="T119" fmla="*/ 62 h 125"/>
                <a:gd name="T120" fmla="*/ 157 w 179"/>
                <a:gd name="T121" fmla="*/ 80 h 125"/>
                <a:gd name="T122" fmla="*/ 155 w 179"/>
                <a:gd name="T123" fmla="*/ 9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9" h="125">
                  <a:moveTo>
                    <a:pt x="155" y="94"/>
                  </a:moveTo>
                  <a:cubicBezTo>
                    <a:pt x="147" y="92"/>
                    <a:pt x="147" y="92"/>
                    <a:pt x="147" y="92"/>
                  </a:cubicBezTo>
                  <a:cubicBezTo>
                    <a:pt x="145" y="91"/>
                    <a:pt x="144" y="91"/>
                    <a:pt x="142" y="93"/>
                  </a:cubicBezTo>
                  <a:cubicBezTo>
                    <a:pt x="141" y="94"/>
                    <a:pt x="137" y="93"/>
                    <a:pt x="135" y="93"/>
                  </a:cubicBezTo>
                  <a:cubicBezTo>
                    <a:pt x="133" y="93"/>
                    <a:pt x="131" y="93"/>
                    <a:pt x="129" y="92"/>
                  </a:cubicBezTo>
                  <a:cubicBezTo>
                    <a:pt x="128" y="91"/>
                    <a:pt x="128" y="93"/>
                    <a:pt x="128" y="94"/>
                  </a:cubicBezTo>
                  <a:cubicBezTo>
                    <a:pt x="126" y="99"/>
                    <a:pt x="122" y="101"/>
                    <a:pt x="119" y="104"/>
                  </a:cubicBezTo>
                  <a:cubicBezTo>
                    <a:pt x="118" y="105"/>
                    <a:pt x="116" y="106"/>
                    <a:pt x="115" y="107"/>
                  </a:cubicBezTo>
                  <a:cubicBezTo>
                    <a:pt x="112" y="111"/>
                    <a:pt x="109" y="115"/>
                    <a:pt x="107" y="120"/>
                  </a:cubicBezTo>
                  <a:cubicBezTo>
                    <a:pt x="105" y="123"/>
                    <a:pt x="105" y="123"/>
                    <a:pt x="102" y="124"/>
                  </a:cubicBezTo>
                  <a:cubicBezTo>
                    <a:pt x="98" y="124"/>
                    <a:pt x="94" y="125"/>
                    <a:pt x="90" y="125"/>
                  </a:cubicBezTo>
                  <a:cubicBezTo>
                    <a:pt x="84" y="124"/>
                    <a:pt x="84" y="124"/>
                    <a:pt x="84" y="124"/>
                  </a:cubicBezTo>
                  <a:cubicBezTo>
                    <a:pt x="84" y="124"/>
                    <a:pt x="84" y="124"/>
                    <a:pt x="84" y="124"/>
                  </a:cubicBezTo>
                  <a:cubicBezTo>
                    <a:pt x="81" y="121"/>
                    <a:pt x="75" y="124"/>
                    <a:pt x="71" y="123"/>
                  </a:cubicBezTo>
                  <a:cubicBezTo>
                    <a:pt x="66" y="122"/>
                    <a:pt x="67" y="116"/>
                    <a:pt x="63" y="113"/>
                  </a:cubicBezTo>
                  <a:cubicBezTo>
                    <a:pt x="60" y="112"/>
                    <a:pt x="62" y="109"/>
                    <a:pt x="61" y="106"/>
                  </a:cubicBezTo>
                  <a:cubicBezTo>
                    <a:pt x="60" y="104"/>
                    <a:pt x="54" y="105"/>
                    <a:pt x="52" y="105"/>
                  </a:cubicBezTo>
                  <a:cubicBezTo>
                    <a:pt x="47" y="105"/>
                    <a:pt x="42" y="110"/>
                    <a:pt x="39" y="104"/>
                  </a:cubicBezTo>
                  <a:cubicBezTo>
                    <a:pt x="39" y="104"/>
                    <a:pt x="33" y="95"/>
                    <a:pt x="32" y="95"/>
                  </a:cubicBezTo>
                  <a:cubicBezTo>
                    <a:pt x="31" y="94"/>
                    <a:pt x="29" y="94"/>
                    <a:pt x="28" y="94"/>
                  </a:cubicBezTo>
                  <a:cubicBezTo>
                    <a:pt x="23" y="93"/>
                    <a:pt x="17" y="90"/>
                    <a:pt x="17" y="85"/>
                  </a:cubicBezTo>
                  <a:cubicBezTo>
                    <a:pt x="17" y="80"/>
                    <a:pt x="14" y="80"/>
                    <a:pt x="12" y="76"/>
                  </a:cubicBezTo>
                  <a:cubicBezTo>
                    <a:pt x="11" y="71"/>
                    <a:pt x="11" y="67"/>
                    <a:pt x="7" y="63"/>
                  </a:cubicBezTo>
                  <a:cubicBezTo>
                    <a:pt x="3" y="59"/>
                    <a:pt x="5" y="57"/>
                    <a:pt x="5" y="52"/>
                  </a:cubicBezTo>
                  <a:cubicBezTo>
                    <a:pt x="5" y="48"/>
                    <a:pt x="0" y="47"/>
                    <a:pt x="0" y="45"/>
                  </a:cubicBezTo>
                  <a:cubicBezTo>
                    <a:pt x="7" y="45"/>
                    <a:pt x="10" y="41"/>
                    <a:pt x="12" y="34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8"/>
                    <a:pt x="16" y="28"/>
                    <a:pt x="18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42" y="29"/>
                    <a:pt x="43" y="30"/>
                    <a:pt x="48" y="31"/>
                  </a:cubicBezTo>
                  <a:cubicBezTo>
                    <a:pt x="52" y="32"/>
                    <a:pt x="58" y="33"/>
                    <a:pt x="62" y="30"/>
                  </a:cubicBezTo>
                  <a:cubicBezTo>
                    <a:pt x="70" y="27"/>
                    <a:pt x="74" y="32"/>
                    <a:pt x="81" y="33"/>
                  </a:cubicBezTo>
                  <a:cubicBezTo>
                    <a:pt x="86" y="35"/>
                    <a:pt x="92" y="32"/>
                    <a:pt x="95" y="28"/>
                  </a:cubicBezTo>
                  <a:cubicBezTo>
                    <a:pt x="96" y="27"/>
                    <a:pt x="101" y="24"/>
                    <a:pt x="102" y="24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99" y="24"/>
                    <a:pt x="95" y="21"/>
                    <a:pt x="92" y="19"/>
                  </a:cubicBezTo>
                  <a:cubicBezTo>
                    <a:pt x="88" y="16"/>
                    <a:pt x="82" y="22"/>
                    <a:pt x="77" y="21"/>
                  </a:cubicBezTo>
                  <a:cubicBezTo>
                    <a:pt x="74" y="19"/>
                    <a:pt x="72" y="16"/>
                    <a:pt x="70" y="14"/>
                  </a:cubicBezTo>
                  <a:cubicBezTo>
                    <a:pt x="68" y="13"/>
                    <a:pt x="68" y="11"/>
                    <a:pt x="69" y="10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84" y="13"/>
                    <a:pt x="86" y="13"/>
                    <a:pt x="89" y="9"/>
                  </a:cubicBezTo>
                  <a:cubicBezTo>
                    <a:pt x="94" y="5"/>
                    <a:pt x="103" y="9"/>
                    <a:pt x="107" y="13"/>
                  </a:cubicBezTo>
                  <a:cubicBezTo>
                    <a:pt x="109" y="14"/>
                    <a:pt x="113" y="16"/>
                    <a:pt x="115" y="13"/>
                  </a:cubicBezTo>
                  <a:cubicBezTo>
                    <a:pt x="117" y="8"/>
                    <a:pt x="117" y="8"/>
                    <a:pt x="121" y="8"/>
                  </a:cubicBezTo>
                  <a:cubicBezTo>
                    <a:pt x="129" y="10"/>
                    <a:pt x="129" y="10"/>
                    <a:pt x="129" y="10"/>
                  </a:cubicBezTo>
                  <a:cubicBezTo>
                    <a:pt x="129" y="10"/>
                    <a:pt x="129" y="10"/>
                    <a:pt x="129" y="10"/>
                  </a:cubicBezTo>
                  <a:cubicBezTo>
                    <a:pt x="138" y="13"/>
                    <a:pt x="138" y="13"/>
                    <a:pt x="138" y="13"/>
                  </a:cubicBezTo>
                  <a:cubicBezTo>
                    <a:pt x="141" y="13"/>
                    <a:pt x="147" y="9"/>
                    <a:pt x="148" y="7"/>
                  </a:cubicBezTo>
                  <a:cubicBezTo>
                    <a:pt x="149" y="5"/>
                    <a:pt x="151" y="1"/>
                    <a:pt x="153" y="1"/>
                  </a:cubicBezTo>
                  <a:cubicBezTo>
                    <a:pt x="154" y="0"/>
                    <a:pt x="158" y="3"/>
                    <a:pt x="159" y="3"/>
                  </a:cubicBezTo>
                  <a:cubicBezTo>
                    <a:pt x="162" y="4"/>
                    <a:pt x="166" y="5"/>
                    <a:pt x="169" y="6"/>
                  </a:cubicBezTo>
                  <a:cubicBezTo>
                    <a:pt x="171" y="6"/>
                    <a:pt x="175" y="9"/>
                    <a:pt x="176" y="11"/>
                  </a:cubicBezTo>
                  <a:cubicBezTo>
                    <a:pt x="176" y="11"/>
                    <a:pt x="176" y="11"/>
                    <a:pt x="176" y="11"/>
                  </a:cubicBezTo>
                  <a:cubicBezTo>
                    <a:pt x="179" y="22"/>
                    <a:pt x="179" y="22"/>
                    <a:pt x="179" y="22"/>
                  </a:cubicBezTo>
                  <a:cubicBezTo>
                    <a:pt x="179" y="22"/>
                    <a:pt x="179" y="22"/>
                    <a:pt x="179" y="22"/>
                  </a:cubicBezTo>
                  <a:cubicBezTo>
                    <a:pt x="171" y="26"/>
                    <a:pt x="162" y="22"/>
                    <a:pt x="163" y="34"/>
                  </a:cubicBezTo>
                  <a:cubicBezTo>
                    <a:pt x="164" y="40"/>
                    <a:pt x="162" y="51"/>
                    <a:pt x="157" y="54"/>
                  </a:cubicBezTo>
                  <a:cubicBezTo>
                    <a:pt x="154" y="57"/>
                    <a:pt x="152" y="57"/>
                    <a:pt x="152" y="62"/>
                  </a:cubicBezTo>
                  <a:cubicBezTo>
                    <a:pt x="153" y="67"/>
                    <a:pt x="155" y="74"/>
                    <a:pt x="157" y="80"/>
                  </a:cubicBezTo>
                  <a:cubicBezTo>
                    <a:pt x="158" y="83"/>
                    <a:pt x="152" y="91"/>
                    <a:pt x="155" y="94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19">
              <a:extLst>
                <a:ext uri="{FF2B5EF4-FFF2-40B4-BE49-F238E27FC236}">
                  <a16:creationId xmlns:a16="http://schemas.microsoft.com/office/drawing/2014/main" id="{BD200E32-0DBD-61C4-3F0D-66C804402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0" y="1652"/>
              <a:ext cx="185" cy="214"/>
            </a:xfrm>
            <a:custGeom>
              <a:avLst/>
              <a:gdLst>
                <a:gd name="T0" fmla="*/ 93 w 96"/>
                <a:gd name="T1" fmla="*/ 14 h 111"/>
                <a:gd name="T2" fmla="*/ 96 w 96"/>
                <a:gd name="T3" fmla="*/ 19 h 111"/>
                <a:gd name="T4" fmla="*/ 92 w 96"/>
                <a:gd name="T5" fmla="*/ 25 h 111"/>
                <a:gd name="T6" fmla="*/ 85 w 96"/>
                <a:gd name="T7" fmla="*/ 34 h 111"/>
                <a:gd name="T8" fmla="*/ 78 w 96"/>
                <a:gd name="T9" fmla="*/ 39 h 111"/>
                <a:gd name="T10" fmla="*/ 81 w 96"/>
                <a:gd name="T11" fmla="*/ 53 h 111"/>
                <a:gd name="T12" fmla="*/ 90 w 96"/>
                <a:gd name="T13" fmla="*/ 62 h 111"/>
                <a:gd name="T14" fmla="*/ 91 w 96"/>
                <a:gd name="T15" fmla="*/ 66 h 111"/>
                <a:gd name="T16" fmla="*/ 91 w 96"/>
                <a:gd name="T17" fmla="*/ 66 h 111"/>
                <a:gd name="T18" fmla="*/ 87 w 96"/>
                <a:gd name="T19" fmla="*/ 68 h 111"/>
                <a:gd name="T20" fmla="*/ 85 w 96"/>
                <a:gd name="T21" fmla="*/ 74 h 111"/>
                <a:gd name="T22" fmla="*/ 80 w 96"/>
                <a:gd name="T23" fmla="*/ 85 h 111"/>
                <a:gd name="T24" fmla="*/ 60 w 96"/>
                <a:gd name="T25" fmla="*/ 88 h 111"/>
                <a:gd name="T26" fmla="*/ 57 w 96"/>
                <a:gd name="T27" fmla="*/ 99 h 111"/>
                <a:gd name="T28" fmla="*/ 57 w 96"/>
                <a:gd name="T29" fmla="*/ 111 h 111"/>
                <a:gd name="T30" fmla="*/ 57 w 96"/>
                <a:gd name="T31" fmla="*/ 111 h 111"/>
                <a:gd name="T32" fmla="*/ 53 w 96"/>
                <a:gd name="T33" fmla="*/ 110 h 111"/>
                <a:gd name="T34" fmla="*/ 48 w 96"/>
                <a:gd name="T35" fmla="*/ 106 h 111"/>
                <a:gd name="T36" fmla="*/ 45 w 96"/>
                <a:gd name="T37" fmla="*/ 101 h 111"/>
                <a:gd name="T38" fmla="*/ 29 w 96"/>
                <a:gd name="T39" fmla="*/ 101 h 111"/>
                <a:gd name="T40" fmla="*/ 18 w 96"/>
                <a:gd name="T41" fmla="*/ 101 h 111"/>
                <a:gd name="T42" fmla="*/ 10 w 96"/>
                <a:gd name="T43" fmla="*/ 91 h 111"/>
                <a:gd name="T44" fmla="*/ 4 w 96"/>
                <a:gd name="T45" fmla="*/ 91 h 111"/>
                <a:gd name="T46" fmla="*/ 4 w 96"/>
                <a:gd name="T47" fmla="*/ 91 h 111"/>
                <a:gd name="T48" fmla="*/ 0 w 96"/>
                <a:gd name="T49" fmla="*/ 81 h 111"/>
                <a:gd name="T50" fmla="*/ 0 w 96"/>
                <a:gd name="T51" fmla="*/ 81 h 111"/>
                <a:gd name="T52" fmla="*/ 5 w 96"/>
                <a:gd name="T53" fmla="*/ 77 h 111"/>
                <a:gd name="T54" fmla="*/ 10 w 96"/>
                <a:gd name="T55" fmla="*/ 74 h 111"/>
                <a:gd name="T56" fmla="*/ 16 w 96"/>
                <a:gd name="T57" fmla="*/ 70 h 111"/>
                <a:gd name="T58" fmla="*/ 21 w 96"/>
                <a:gd name="T59" fmla="*/ 58 h 111"/>
                <a:gd name="T60" fmla="*/ 27 w 96"/>
                <a:gd name="T61" fmla="*/ 54 h 111"/>
                <a:gd name="T62" fmla="*/ 26 w 96"/>
                <a:gd name="T63" fmla="*/ 40 h 111"/>
                <a:gd name="T64" fmla="*/ 26 w 96"/>
                <a:gd name="T65" fmla="*/ 37 h 111"/>
                <a:gd name="T66" fmla="*/ 29 w 96"/>
                <a:gd name="T67" fmla="*/ 33 h 111"/>
                <a:gd name="T68" fmla="*/ 29 w 96"/>
                <a:gd name="T69" fmla="*/ 30 h 111"/>
                <a:gd name="T70" fmla="*/ 26 w 96"/>
                <a:gd name="T71" fmla="*/ 22 h 111"/>
                <a:gd name="T72" fmla="*/ 28 w 96"/>
                <a:gd name="T73" fmla="*/ 17 h 111"/>
                <a:gd name="T74" fmla="*/ 28 w 96"/>
                <a:gd name="T75" fmla="*/ 12 h 111"/>
                <a:gd name="T76" fmla="*/ 33 w 96"/>
                <a:gd name="T77" fmla="*/ 8 h 111"/>
                <a:gd name="T78" fmla="*/ 37 w 96"/>
                <a:gd name="T79" fmla="*/ 0 h 111"/>
                <a:gd name="T80" fmla="*/ 37 w 96"/>
                <a:gd name="T81" fmla="*/ 0 h 111"/>
                <a:gd name="T82" fmla="*/ 38 w 96"/>
                <a:gd name="T83" fmla="*/ 1 h 111"/>
                <a:gd name="T84" fmla="*/ 53 w 96"/>
                <a:gd name="T85" fmla="*/ 5 h 111"/>
                <a:gd name="T86" fmla="*/ 74 w 96"/>
                <a:gd name="T87" fmla="*/ 12 h 111"/>
                <a:gd name="T88" fmla="*/ 93 w 96"/>
                <a:gd name="T89" fmla="*/ 1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6" h="111">
                  <a:moveTo>
                    <a:pt x="93" y="14"/>
                  </a:moveTo>
                  <a:cubicBezTo>
                    <a:pt x="96" y="19"/>
                    <a:pt x="96" y="19"/>
                    <a:pt x="96" y="19"/>
                  </a:cubicBezTo>
                  <a:cubicBezTo>
                    <a:pt x="95" y="21"/>
                    <a:pt x="92" y="22"/>
                    <a:pt x="92" y="25"/>
                  </a:cubicBezTo>
                  <a:cubicBezTo>
                    <a:pt x="91" y="29"/>
                    <a:pt x="87" y="31"/>
                    <a:pt x="85" y="34"/>
                  </a:cubicBezTo>
                  <a:cubicBezTo>
                    <a:pt x="83" y="36"/>
                    <a:pt x="78" y="36"/>
                    <a:pt x="78" y="39"/>
                  </a:cubicBezTo>
                  <a:cubicBezTo>
                    <a:pt x="84" y="43"/>
                    <a:pt x="78" y="48"/>
                    <a:pt x="81" y="53"/>
                  </a:cubicBezTo>
                  <a:cubicBezTo>
                    <a:pt x="84" y="57"/>
                    <a:pt x="90" y="56"/>
                    <a:pt x="90" y="62"/>
                  </a:cubicBezTo>
                  <a:cubicBezTo>
                    <a:pt x="91" y="66"/>
                    <a:pt x="91" y="66"/>
                    <a:pt x="91" y="66"/>
                  </a:cubicBezTo>
                  <a:cubicBezTo>
                    <a:pt x="91" y="66"/>
                    <a:pt x="91" y="66"/>
                    <a:pt x="91" y="66"/>
                  </a:cubicBezTo>
                  <a:cubicBezTo>
                    <a:pt x="89" y="66"/>
                    <a:pt x="87" y="67"/>
                    <a:pt x="87" y="68"/>
                  </a:cubicBezTo>
                  <a:cubicBezTo>
                    <a:pt x="85" y="70"/>
                    <a:pt x="85" y="72"/>
                    <a:pt x="85" y="74"/>
                  </a:cubicBezTo>
                  <a:cubicBezTo>
                    <a:pt x="84" y="80"/>
                    <a:pt x="88" y="82"/>
                    <a:pt x="80" y="85"/>
                  </a:cubicBezTo>
                  <a:cubicBezTo>
                    <a:pt x="72" y="88"/>
                    <a:pt x="67" y="81"/>
                    <a:pt x="60" y="88"/>
                  </a:cubicBezTo>
                  <a:cubicBezTo>
                    <a:pt x="58" y="90"/>
                    <a:pt x="57" y="96"/>
                    <a:pt x="57" y="99"/>
                  </a:cubicBezTo>
                  <a:cubicBezTo>
                    <a:pt x="57" y="104"/>
                    <a:pt x="58" y="106"/>
                    <a:pt x="57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51" y="109"/>
                    <a:pt x="48" y="107"/>
                    <a:pt x="48" y="106"/>
                  </a:cubicBezTo>
                  <a:cubicBezTo>
                    <a:pt x="47" y="104"/>
                    <a:pt x="47" y="101"/>
                    <a:pt x="45" y="101"/>
                  </a:cubicBezTo>
                  <a:cubicBezTo>
                    <a:pt x="43" y="100"/>
                    <a:pt x="31" y="100"/>
                    <a:pt x="29" y="101"/>
                  </a:cubicBezTo>
                  <a:cubicBezTo>
                    <a:pt x="24" y="103"/>
                    <a:pt x="22" y="104"/>
                    <a:pt x="18" y="101"/>
                  </a:cubicBezTo>
                  <a:cubicBezTo>
                    <a:pt x="15" y="99"/>
                    <a:pt x="11" y="95"/>
                    <a:pt x="10" y="91"/>
                  </a:cubicBezTo>
                  <a:cubicBezTo>
                    <a:pt x="8" y="91"/>
                    <a:pt x="5" y="91"/>
                    <a:pt x="4" y="91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6" y="75"/>
                    <a:pt x="8" y="74"/>
                    <a:pt x="10" y="74"/>
                  </a:cubicBezTo>
                  <a:cubicBezTo>
                    <a:pt x="12" y="73"/>
                    <a:pt x="14" y="71"/>
                    <a:pt x="16" y="70"/>
                  </a:cubicBezTo>
                  <a:cubicBezTo>
                    <a:pt x="18" y="67"/>
                    <a:pt x="18" y="59"/>
                    <a:pt x="21" y="58"/>
                  </a:cubicBezTo>
                  <a:cubicBezTo>
                    <a:pt x="23" y="57"/>
                    <a:pt x="26" y="57"/>
                    <a:pt x="27" y="54"/>
                  </a:cubicBezTo>
                  <a:cubicBezTo>
                    <a:pt x="28" y="49"/>
                    <a:pt x="23" y="45"/>
                    <a:pt x="26" y="40"/>
                  </a:cubicBezTo>
                  <a:cubicBezTo>
                    <a:pt x="27" y="40"/>
                    <a:pt x="26" y="38"/>
                    <a:pt x="26" y="37"/>
                  </a:cubicBezTo>
                  <a:cubicBezTo>
                    <a:pt x="26" y="34"/>
                    <a:pt x="29" y="35"/>
                    <a:pt x="29" y="33"/>
                  </a:cubicBezTo>
                  <a:cubicBezTo>
                    <a:pt x="29" y="32"/>
                    <a:pt x="29" y="31"/>
                    <a:pt x="29" y="30"/>
                  </a:cubicBezTo>
                  <a:cubicBezTo>
                    <a:pt x="28" y="27"/>
                    <a:pt x="25" y="24"/>
                    <a:pt x="26" y="22"/>
                  </a:cubicBezTo>
                  <a:cubicBezTo>
                    <a:pt x="26" y="20"/>
                    <a:pt x="27" y="19"/>
                    <a:pt x="28" y="17"/>
                  </a:cubicBezTo>
                  <a:cubicBezTo>
                    <a:pt x="28" y="16"/>
                    <a:pt x="27" y="12"/>
                    <a:pt x="28" y="12"/>
                  </a:cubicBezTo>
                  <a:cubicBezTo>
                    <a:pt x="30" y="11"/>
                    <a:pt x="32" y="11"/>
                    <a:pt x="33" y="8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1"/>
                    <a:pt x="37" y="1"/>
                    <a:pt x="38" y="1"/>
                  </a:cubicBezTo>
                  <a:cubicBezTo>
                    <a:pt x="44" y="3"/>
                    <a:pt x="47" y="5"/>
                    <a:pt x="53" y="5"/>
                  </a:cubicBezTo>
                  <a:cubicBezTo>
                    <a:pt x="57" y="3"/>
                    <a:pt x="70" y="10"/>
                    <a:pt x="74" y="12"/>
                  </a:cubicBezTo>
                  <a:cubicBezTo>
                    <a:pt x="79" y="14"/>
                    <a:pt x="87" y="14"/>
                    <a:pt x="93" y="14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20">
              <a:extLst>
                <a:ext uri="{FF2B5EF4-FFF2-40B4-BE49-F238E27FC236}">
                  <a16:creationId xmlns:a16="http://schemas.microsoft.com/office/drawing/2014/main" id="{89AC395C-3620-A6D7-EEFA-A4B7AF425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0" y="1652"/>
              <a:ext cx="185" cy="214"/>
            </a:xfrm>
            <a:custGeom>
              <a:avLst/>
              <a:gdLst>
                <a:gd name="T0" fmla="*/ 93 w 96"/>
                <a:gd name="T1" fmla="*/ 14 h 111"/>
                <a:gd name="T2" fmla="*/ 96 w 96"/>
                <a:gd name="T3" fmla="*/ 19 h 111"/>
                <a:gd name="T4" fmla="*/ 92 w 96"/>
                <a:gd name="T5" fmla="*/ 25 h 111"/>
                <a:gd name="T6" fmla="*/ 85 w 96"/>
                <a:gd name="T7" fmla="*/ 34 h 111"/>
                <a:gd name="T8" fmla="*/ 78 w 96"/>
                <a:gd name="T9" fmla="*/ 39 h 111"/>
                <a:gd name="T10" fmla="*/ 81 w 96"/>
                <a:gd name="T11" fmla="*/ 53 h 111"/>
                <a:gd name="T12" fmla="*/ 90 w 96"/>
                <a:gd name="T13" fmla="*/ 62 h 111"/>
                <a:gd name="T14" fmla="*/ 91 w 96"/>
                <a:gd name="T15" fmla="*/ 66 h 111"/>
                <a:gd name="T16" fmla="*/ 91 w 96"/>
                <a:gd name="T17" fmla="*/ 66 h 111"/>
                <a:gd name="T18" fmla="*/ 87 w 96"/>
                <a:gd name="T19" fmla="*/ 68 h 111"/>
                <a:gd name="T20" fmla="*/ 85 w 96"/>
                <a:gd name="T21" fmla="*/ 74 h 111"/>
                <a:gd name="T22" fmla="*/ 80 w 96"/>
                <a:gd name="T23" fmla="*/ 85 h 111"/>
                <a:gd name="T24" fmla="*/ 60 w 96"/>
                <a:gd name="T25" fmla="*/ 88 h 111"/>
                <a:gd name="T26" fmla="*/ 57 w 96"/>
                <a:gd name="T27" fmla="*/ 99 h 111"/>
                <a:gd name="T28" fmla="*/ 57 w 96"/>
                <a:gd name="T29" fmla="*/ 111 h 111"/>
                <a:gd name="T30" fmla="*/ 57 w 96"/>
                <a:gd name="T31" fmla="*/ 111 h 111"/>
                <a:gd name="T32" fmla="*/ 53 w 96"/>
                <a:gd name="T33" fmla="*/ 110 h 111"/>
                <a:gd name="T34" fmla="*/ 48 w 96"/>
                <a:gd name="T35" fmla="*/ 106 h 111"/>
                <a:gd name="T36" fmla="*/ 45 w 96"/>
                <a:gd name="T37" fmla="*/ 101 h 111"/>
                <a:gd name="T38" fmla="*/ 29 w 96"/>
                <a:gd name="T39" fmla="*/ 101 h 111"/>
                <a:gd name="T40" fmla="*/ 18 w 96"/>
                <a:gd name="T41" fmla="*/ 101 h 111"/>
                <a:gd name="T42" fmla="*/ 10 w 96"/>
                <a:gd name="T43" fmla="*/ 91 h 111"/>
                <a:gd name="T44" fmla="*/ 4 w 96"/>
                <a:gd name="T45" fmla="*/ 91 h 111"/>
                <a:gd name="T46" fmla="*/ 4 w 96"/>
                <a:gd name="T47" fmla="*/ 91 h 111"/>
                <a:gd name="T48" fmla="*/ 0 w 96"/>
                <a:gd name="T49" fmla="*/ 81 h 111"/>
                <a:gd name="T50" fmla="*/ 0 w 96"/>
                <a:gd name="T51" fmla="*/ 81 h 111"/>
                <a:gd name="T52" fmla="*/ 5 w 96"/>
                <a:gd name="T53" fmla="*/ 77 h 111"/>
                <a:gd name="T54" fmla="*/ 10 w 96"/>
                <a:gd name="T55" fmla="*/ 74 h 111"/>
                <a:gd name="T56" fmla="*/ 16 w 96"/>
                <a:gd name="T57" fmla="*/ 70 h 111"/>
                <a:gd name="T58" fmla="*/ 21 w 96"/>
                <a:gd name="T59" fmla="*/ 58 h 111"/>
                <a:gd name="T60" fmla="*/ 27 w 96"/>
                <a:gd name="T61" fmla="*/ 54 h 111"/>
                <a:gd name="T62" fmla="*/ 26 w 96"/>
                <a:gd name="T63" fmla="*/ 40 h 111"/>
                <a:gd name="T64" fmla="*/ 26 w 96"/>
                <a:gd name="T65" fmla="*/ 37 h 111"/>
                <a:gd name="T66" fmla="*/ 29 w 96"/>
                <a:gd name="T67" fmla="*/ 33 h 111"/>
                <a:gd name="T68" fmla="*/ 29 w 96"/>
                <a:gd name="T69" fmla="*/ 30 h 111"/>
                <a:gd name="T70" fmla="*/ 26 w 96"/>
                <a:gd name="T71" fmla="*/ 22 h 111"/>
                <a:gd name="T72" fmla="*/ 28 w 96"/>
                <a:gd name="T73" fmla="*/ 17 h 111"/>
                <a:gd name="T74" fmla="*/ 28 w 96"/>
                <a:gd name="T75" fmla="*/ 12 h 111"/>
                <a:gd name="T76" fmla="*/ 33 w 96"/>
                <a:gd name="T77" fmla="*/ 8 h 111"/>
                <a:gd name="T78" fmla="*/ 37 w 96"/>
                <a:gd name="T79" fmla="*/ 0 h 111"/>
                <a:gd name="T80" fmla="*/ 37 w 96"/>
                <a:gd name="T81" fmla="*/ 0 h 111"/>
                <a:gd name="T82" fmla="*/ 38 w 96"/>
                <a:gd name="T83" fmla="*/ 1 h 111"/>
                <a:gd name="T84" fmla="*/ 53 w 96"/>
                <a:gd name="T85" fmla="*/ 5 h 111"/>
                <a:gd name="T86" fmla="*/ 74 w 96"/>
                <a:gd name="T87" fmla="*/ 12 h 111"/>
                <a:gd name="T88" fmla="*/ 93 w 96"/>
                <a:gd name="T89" fmla="*/ 1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6" h="111">
                  <a:moveTo>
                    <a:pt x="93" y="14"/>
                  </a:moveTo>
                  <a:cubicBezTo>
                    <a:pt x="96" y="19"/>
                    <a:pt x="96" y="19"/>
                    <a:pt x="96" y="19"/>
                  </a:cubicBezTo>
                  <a:cubicBezTo>
                    <a:pt x="95" y="21"/>
                    <a:pt x="92" y="22"/>
                    <a:pt x="92" y="25"/>
                  </a:cubicBezTo>
                  <a:cubicBezTo>
                    <a:pt x="91" y="29"/>
                    <a:pt x="87" y="31"/>
                    <a:pt x="85" y="34"/>
                  </a:cubicBezTo>
                  <a:cubicBezTo>
                    <a:pt x="83" y="36"/>
                    <a:pt x="78" y="36"/>
                    <a:pt x="78" y="39"/>
                  </a:cubicBezTo>
                  <a:cubicBezTo>
                    <a:pt x="84" y="43"/>
                    <a:pt x="78" y="48"/>
                    <a:pt x="81" y="53"/>
                  </a:cubicBezTo>
                  <a:cubicBezTo>
                    <a:pt x="84" y="57"/>
                    <a:pt x="90" y="56"/>
                    <a:pt x="90" y="62"/>
                  </a:cubicBezTo>
                  <a:cubicBezTo>
                    <a:pt x="91" y="66"/>
                    <a:pt x="91" y="66"/>
                    <a:pt x="91" y="66"/>
                  </a:cubicBezTo>
                  <a:cubicBezTo>
                    <a:pt x="91" y="66"/>
                    <a:pt x="91" y="66"/>
                    <a:pt x="91" y="66"/>
                  </a:cubicBezTo>
                  <a:cubicBezTo>
                    <a:pt x="89" y="66"/>
                    <a:pt x="87" y="67"/>
                    <a:pt x="87" y="68"/>
                  </a:cubicBezTo>
                  <a:cubicBezTo>
                    <a:pt x="85" y="70"/>
                    <a:pt x="85" y="72"/>
                    <a:pt x="85" y="74"/>
                  </a:cubicBezTo>
                  <a:cubicBezTo>
                    <a:pt x="84" y="80"/>
                    <a:pt x="88" y="82"/>
                    <a:pt x="80" y="85"/>
                  </a:cubicBezTo>
                  <a:cubicBezTo>
                    <a:pt x="72" y="88"/>
                    <a:pt x="67" y="81"/>
                    <a:pt x="60" y="88"/>
                  </a:cubicBezTo>
                  <a:cubicBezTo>
                    <a:pt x="58" y="90"/>
                    <a:pt x="57" y="96"/>
                    <a:pt x="57" y="99"/>
                  </a:cubicBezTo>
                  <a:cubicBezTo>
                    <a:pt x="57" y="104"/>
                    <a:pt x="58" y="106"/>
                    <a:pt x="57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51" y="109"/>
                    <a:pt x="48" y="107"/>
                    <a:pt x="48" y="106"/>
                  </a:cubicBezTo>
                  <a:cubicBezTo>
                    <a:pt x="47" y="104"/>
                    <a:pt x="47" y="101"/>
                    <a:pt x="45" y="101"/>
                  </a:cubicBezTo>
                  <a:cubicBezTo>
                    <a:pt x="43" y="100"/>
                    <a:pt x="31" y="100"/>
                    <a:pt x="29" y="101"/>
                  </a:cubicBezTo>
                  <a:cubicBezTo>
                    <a:pt x="24" y="103"/>
                    <a:pt x="22" y="104"/>
                    <a:pt x="18" y="101"/>
                  </a:cubicBezTo>
                  <a:cubicBezTo>
                    <a:pt x="15" y="99"/>
                    <a:pt x="11" y="95"/>
                    <a:pt x="10" y="91"/>
                  </a:cubicBezTo>
                  <a:cubicBezTo>
                    <a:pt x="8" y="91"/>
                    <a:pt x="5" y="91"/>
                    <a:pt x="4" y="91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6" y="75"/>
                    <a:pt x="8" y="74"/>
                    <a:pt x="10" y="74"/>
                  </a:cubicBezTo>
                  <a:cubicBezTo>
                    <a:pt x="12" y="73"/>
                    <a:pt x="14" y="71"/>
                    <a:pt x="16" y="70"/>
                  </a:cubicBezTo>
                  <a:cubicBezTo>
                    <a:pt x="18" y="67"/>
                    <a:pt x="18" y="59"/>
                    <a:pt x="21" y="58"/>
                  </a:cubicBezTo>
                  <a:cubicBezTo>
                    <a:pt x="23" y="57"/>
                    <a:pt x="26" y="57"/>
                    <a:pt x="27" y="54"/>
                  </a:cubicBezTo>
                  <a:cubicBezTo>
                    <a:pt x="28" y="49"/>
                    <a:pt x="23" y="45"/>
                    <a:pt x="26" y="40"/>
                  </a:cubicBezTo>
                  <a:cubicBezTo>
                    <a:pt x="27" y="40"/>
                    <a:pt x="26" y="38"/>
                    <a:pt x="26" y="37"/>
                  </a:cubicBezTo>
                  <a:cubicBezTo>
                    <a:pt x="26" y="34"/>
                    <a:pt x="29" y="35"/>
                    <a:pt x="29" y="33"/>
                  </a:cubicBezTo>
                  <a:cubicBezTo>
                    <a:pt x="29" y="32"/>
                    <a:pt x="29" y="31"/>
                    <a:pt x="29" y="30"/>
                  </a:cubicBezTo>
                  <a:cubicBezTo>
                    <a:pt x="28" y="27"/>
                    <a:pt x="25" y="24"/>
                    <a:pt x="26" y="22"/>
                  </a:cubicBezTo>
                  <a:cubicBezTo>
                    <a:pt x="26" y="20"/>
                    <a:pt x="27" y="19"/>
                    <a:pt x="28" y="17"/>
                  </a:cubicBezTo>
                  <a:cubicBezTo>
                    <a:pt x="28" y="16"/>
                    <a:pt x="27" y="12"/>
                    <a:pt x="28" y="12"/>
                  </a:cubicBezTo>
                  <a:cubicBezTo>
                    <a:pt x="30" y="11"/>
                    <a:pt x="32" y="11"/>
                    <a:pt x="33" y="8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1"/>
                    <a:pt x="37" y="1"/>
                    <a:pt x="38" y="1"/>
                  </a:cubicBezTo>
                  <a:cubicBezTo>
                    <a:pt x="44" y="3"/>
                    <a:pt x="47" y="5"/>
                    <a:pt x="53" y="5"/>
                  </a:cubicBezTo>
                  <a:cubicBezTo>
                    <a:pt x="57" y="3"/>
                    <a:pt x="70" y="10"/>
                    <a:pt x="74" y="12"/>
                  </a:cubicBezTo>
                  <a:cubicBezTo>
                    <a:pt x="79" y="14"/>
                    <a:pt x="87" y="14"/>
                    <a:pt x="93" y="14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21">
              <a:extLst>
                <a:ext uri="{FF2B5EF4-FFF2-40B4-BE49-F238E27FC236}">
                  <a16:creationId xmlns:a16="http://schemas.microsoft.com/office/drawing/2014/main" id="{C1A2F32F-4B80-C02C-C175-AE8EA32A0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4" y="1827"/>
              <a:ext cx="175" cy="187"/>
            </a:xfrm>
            <a:custGeom>
              <a:avLst/>
              <a:gdLst>
                <a:gd name="T0" fmla="*/ 28 w 91"/>
                <a:gd name="T1" fmla="*/ 0 h 97"/>
                <a:gd name="T2" fmla="*/ 34 w 91"/>
                <a:gd name="T3" fmla="*/ 0 h 97"/>
                <a:gd name="T4" fmla="*/ 42 w 91"/>
                <a:gd name="T5" fmla="*/ 10 h 97"/>
                <a:gd name="T6" fmla="*/ 54 w 91"/>
                <a:gd name="T7" fmla="*/ 10 h 97"/>
                <a:gd name="T8" fmla="*/ 70 w 91"/>
                <a:gd name="T9" fmla="*/ 10 h 97"/>
                <a:gd name="T10" fmla="*/ 72 w 91"/>
                <a:gd name="T11" fmla="*/ 15 h 97"/>
                <a:gd name="T12" fmla="*/ 77 w 91"/>
                <a:gd name="T13" fmla="*/ 19 h 97"/>
                <a:gd name="T14" fmla="*/ 81 w 91"/>
                <a:gd name="T15" fmla="*/ 20 h 97"/>
                <a:gd name="T16" fmla="*/ 81 w 91"/>
                <a:gd name="T17" fmla="*/ 20 h 97"/>
                <a:gd name="T18" fmla="*/ 84 w 91"/>
                <a:gd name="T19" fmla="*/ 28 h 97"/>
                <a:gd name="T20" fmla="*/ 91 w 91"/>
                <a:gd name="T21" fmla="*/ 33 h 97"/>
                <a:gd name="T22" fmla="*/ 91 w 91"/>
                <a:gd name="T23" fmla="*/ 33 h 97"/>
                <a:gd name="T24" fmla="*/ 87 w 91"/>
                <a:gd name="T25" fmla="*/ 36 h 97"/>
                <a:gd name="T26" fmla="*/ 79 w 91"/>
                <a:gd name="T27" fmla="*/ 42 h 97"/>
                <a:gd name="T28" fmla="*/ 74 w 91"/>
                <a:gd name="T29" fmla="*/ 49 h 97"/>
                <a:gd name="T30" fmla="*/ 70 w 91"/>
                <a:gd name="T31" fmla="*/ 53 h 97"/>
                <a:gd name="T32" fmla="*/ 64 w 91"/>
                <a:gd name="T33" fmla="*/ 56 h 97"/>
                <a:gd name="T34" fmla="*/ 60 w 91"/>
                <a:gd name="T35" fmla="*/ 63 h 97"/>
                <a:gd name="T36" fmla="*/ 56 w 91"/>
                <a:gd name="T37" fmla="*/ 63 h 97"/>
                <a:gd name="T38" fmla="*/ 55 w 91"/>
                <a:gd name="T39" fmla="*/ 68 h 97"/>
                <a:gd name="T40" fmla="*/ 56 w 91"/>
                <a:gd name="T41" fmla="*/ 73 h 97"/>
                <a:gd name="T42" fmla="*/ 50 w 91"/>
                <a:gd name="T43" fmla="*/ 75 h 97"/>
                <a:gd name="T44" fmla="*/ 36 w 91"/>
                <a:gd name="T45" fmla="*/ 76 h 97"/>
                <a:gd name="T46" fmla="*/ 30 w 91"/>
                <a:gd name="T47" fmla="*/ 86 h 97"/>
                <a:gd name="T48" fmla="*/ 29 w 91"/>
                <a:gd name="T49" fmla="*/ 97 h 97"/>
                <a:gd name="T50" fmla="*/ 29 w 91"/>
                <a:gd name="T51" fmla="*/ 97 h 97"/>
                <a:gd name="T52" fmla="*/ 21 w 91"/>
                <a:gd name="T53" fmla="*/ 93 h 97"/>
                <a:gd name="T54" fmla="*/ 9 w 91"/>
                <a:gd name="T55" fmla="*/ 92 h 97"/>
                <a:gd name="T56" fmla="*/ 5 w 91"/>
                <a:gd name="T57" fmla="*/ 86 h 97"/>
                <a:gd name="T58" fmla="*/ 2 w 91"/>
                <a:gd name="T59" fmla="*/ 84 h 97"/>
                <a:gd name="T60" fmla="*/ 4 w 91"/>
                <a:gd name="T61" fmla="*/ 80 h 97"/>
                <a:gd name="T62" fmla="*/ 4 w 91"/>
                <a:gd name="T63" fmla="*/ 80 h 97"/>
                <a:gd name="T64" fmla="*/ 4 w 91"/>
                <a:gd name="T65" fmla="*/ 73 h 97"/>
                <a:gd name="T66" fmla="*/ 4 w 91"/>
                <a:gd name="T67" fmla="*/ 73 h 97"/>
                <a:gd name="T68" fmla="*/ 5 w 91"/>
                <a:gd name="T69" fmla="*/ 58 h 97"/>
                <a:gd name="T70" fmla="*/ 1 w 91"/>
                <a:gd name="T71" fmla="*/ 41 h 97"/>
                <a:gd name="T72" fmla="*/ 6 w 91"/>
                <a:gd name="T73" fmla="*/ 33 h 97"/>
                <a:gd name="T74" fmla="*/ 12 w 91"/>
                <a:gd name="T75" fmla="*/ 13 h 97"/>
                <a:gd name="T76" fmla="*/ 28 w 91"/>
                <a:gd name="T7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1" h="97">
                  <a:moveTo>
                    <a:pt x="28" y="0"/>
                  </a:moveTo>
                  <a:cubicBezTo>
                    <a:pt x="29" y="0"/>
                    <a:pt x="33" y="0"/>
                    <a:pt x="34" y="0"/>
                  </a:cubicBezTo>
                  <a:cubicBezTo>
                    <a:pt x="35" y="4"/>
                    <a:pt x="39" y="8"/>
                    <a:pt x="42" y="10"/>
                  </a:cubicBezTo>
                  <a:cubicBezTo>
                    <a:pt x="46" y="13"/>
                    <a:pt x="49" y="12"/>
                    <a:pt x="54" y="10"/>
                  </a:cubicBezTo>
                  <a:cubicBezTo>
                    <a:pt x="55" y="9"/>
                    <a:pt x="67" y="9"/>
                    <a:pt x="70" y="10"/>
                  </a:cubicBezTo>
                  <a:cubicBezTo>
                    <a:pt x="71" y="10"/>
                    <a:pt x="71" y="13"/>
                    <a:pt x="72" y="15"/>
                  </a:cubicBezTo>
                  <a:cubicBezTo>
                    <a:pt x="73" y="17"/>
                    <a:pt x="75" y="18"/>
                    <a:pt x="77" y="19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84" y="28"/>
                    <a:pt x="84" y="28"/>
                    <a:pt x="84" y="28"/>
                  </a:cubicBezTo>
                  <a:cubicBezTo>
                    <a:pt x="91" y="33"/>
                    <a:pt x="91" y="33"/>
                    <a:pt x="91" y="33"/>
                  </a:cubicBezTo>
                  <a:cubicBezTo>
                    <a:pt x="91" y="33"/>
                    <a:pt x="91" y="33"/>
                    <a:pt x="91" y="33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4" y="37"/>
                    <a:pt x="81" y="40"/>
                    <a:pt x="79" y="42"/>
                  </a:cubicBezTo>
                  <a:cubicBezTo>
                    <a:pt x="76" y="44"/>
                    <a:pt x="76" y="47"/>
                    <a:pt x="74" y="49"/>
                  </a:cubicBezTo>
                  <a:cubicBezTo>
                    <a:pt x="73" y="50"/>
                    <a:pt x="71" y="52"/>
                    <a:pt x="70" y="53"/>
                  </a:cubicBezTo>
                  <a:cubicBezTo>
                    <a:pt x="68" y="55"/>
                    <a:pt x="68" y="56"/>
                    <a:pt x="64" y="56"/>
                  </a:cubicBezTo>
                  <a:cubicBezTo>
                    <a:pt x="59" y="57"/>
                    <a:pt x="63" y="62"/>
                    <a:pt x="60" y="63"/>
                  </a:cubicBezTo>
                  <a:cubicBezTo>
                    <a:pt x="59" y="63"/>
                    <a:pt x="57" y="62"/>
                    <a:pt x="56" y="63"/>
                  </a:cubicBezTo>
                  <a:cubicBezTo>
                    <a:pt x="54" y="63"/>
                    <a:pt x="56" y="66"/>
                    <a:pt x="55" y="68"/>
                  </a:cubicBezTo>
                  <a:cubicBezTo>
                    <a:pt x="55" y="71"/>
                    <a:pt x="57" y="71"/>
                    <a:pt x="56" y="73"/>
                  </a:cubicBezTo>
                  <a:cubicBezTo>
                    <a:pt x="55" y="75"/>
                    <a:pt x="52" y="76"/>
                    <a:pt x="50" y="75"/>
                  </a:cubicBezTo>
                  <a:cubicBezTo>
                    <a:pt x="44" y="73"/>
                    <a:pt x="41" y="72"/>
                    <a:pt x="36" y="76"/>
                  </a:cubicBezTo>
                  <a:cubicBezTo>
                    <a:pt x="33" y="79"/>
                    <a:pt x="33" y="83"/>
                    <a:pt x="30" y="86"/>
                  </a:cubicBezTo>
                  <a:cubicBezTo>
                    <a:pt x="26" y="88"/>
                    <a:pt x="29" y="93"/>
                    <a:pt x="29" y="97"/>
                  </a:cubicBezTo>
                  <a:cubicBezTo>
                    <a:pt x="29" y="97"/>
                    <a:pt x="29" y="97"/>
                    <a:pt x="29" y="97"/>
                  </a:cubicBezTo>
                  <a:cubicBezTo>
                    <a:pt x="25" y="97"/>
                    <a:pt x="23" y="95"/>
                    <a:pt x="21" y="93"/>
                  </a:cubicBezTo>
                  <a:cubicBezTo>
                    <a:pt x="17" y="89"/>
                    <a:pt x="13" y="92"/>
                    <a:pt x="9" y="92"/>
                  </a:cubicBezTo>
                  <a:cubicBezTo>
                    <a:pt x="7" y="92"/>
                    <a:pt x="6" y="88"/>
                    <a:pt x="5" y="86"/>
                  </a:cubicBezTo>
                  <a:cubicBezTo>
                    <a:pt x="4" y="86"/>
                    <a:pt x="3" y="85"/>
                    <a:pt x="2" y="84"/>
                  </a:cubicBezTo>
                  <a:cubicBezTo>
                    <a:pt x="2" y="82"/>
                    <a:pt x="4" y="81"/>
                    <a:pt x="4" y="80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1" y="70"/>
                    <a:pt x="7" y="62"/>
                    <a:pt x="5" y="58"/>
                  </a:cubicBezTo>
                  <a:cubicBezTo>
                    <a:pt x="4" y="53"/>
                    <a:pt x="2" y="46"/>
                    <a:pt x="1" y="41"/>
                  </a:cubicBezTo>
                  <a:cubicBezTo>
                    <a:pt x="0" y="36"/>
                    <a:pt x="3" y="36"/>
                    <a:pt x="6" y="33"/>
                  </a:cubicBezTo>
                  <a:cubicBezTo>
                    <a:pt x="11" y="29"/>
                    <a:pt x="13" y="18"/>
                    <a:pt x="12" y="13"/>
                  </a:cubicBezTo>
                  <a:cubicBezTo>
                    <a:pt x="11" y="1"/>
                    <a:pt x="20" y="5"/>
                    <a:pt x="28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22">
              <a:extLst>
                <a:ext uri="{FF2B5EF4-FFF2-40B4-BE49-F238E27FC236}">
                  <a16:creationId xmlns:a16="http://schemas.microsoft.com/office/drawing/2014/main" id="{A237B2CB-FDEC-A323-01FF-376FE382B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4" y="1827"/>
              <a:ext cx="175" cy="187"/>
            </a:xfrm>
            <a:custGeom>
              <a:avLst/>
              <a:gdLst>
                <a:gd name="T0" fmla="*/ 28 w 91"/>
                <a:gd name="T1" fmla="*/ 0 h 97"/>
                <a:gd name="T2" fmla="*/ 34 w 91"/>
                <a:gd name="T3" fmla="*/ 0 h 97"/>
                <a:gd name="T4" fmla="*/ 42 w 91"/>
                <a:gd name="T5" fmla="*/ 10 h 97"/>
                <a:gd name="T6" fmla="*/ 54 w 91"/>
                <a:gd name="T7" fmla="*/ 10 h 97"/>
                <a:gd name="T8" fmla="*/ 70 w 91"/>
                <a:gd name="T9" fmla="*/ 10 h 97"/>
                <a:gd name="T10" fmla="*/ 72 w 91"/>
                <a:gd name="T11" fmla="*/ 15 h 97"/>
                <a:gd name="T12" fmla="*/ 77 w 91"/>
                <a:gd name="T13" fmla="*/ 19 h 97"/>
                <a:gd name="T14" fmla="*/ 81 w 91"/>
                <a:gd name="T15" fmla="*/ 20 h 97"/>
                <a:gd name="T16" fmla="*/ 81 w 91"/>
                <a:gd name="T17" fmla="*/ 20 h 97"/>
                <a:gd name="T18" fmla="*/ 84 w 91"/>
                <a:gd name="T19" fmla="*/ 28 h 97"/>
                <a:gd name="T20" fmla="*/ 91 w 91"/>
                <a:gd name="T21" fmla="*/ 33 h 97"/>
                <a:gd name="T22" fmla="*/ 91 w 91"/>
                <a:gd name="T23" fmla="*/ 33 h 97"/>
                <a:gd name="T24" fmla="*/ 87 w 91"/>
                <a:gd name="T25" fmla="*/ 36 h 97"/>
                <a:gd name="T26" fmla="*/ 79 w 91"/>
                <a:gd name="T27" fmla="*/ 42 h 97"/>
                <a:gd name="T28" fmla="*/ 74 w 91"/>
                <a:gd name="T29" fmla="*/ 49 h 97"/>
                <a:gd name="T30" fmla="*/ 70 w 91"/>
                <a:gd name="T31" fmla="*/ 53 h 97"/>
                <a:gd name="T32" fmla="*/ 64 w 91"/>
                <a:gd name="T33" fmla="*/ 56 h 97"/>
                <a:gd name="T34" fmla="*/ 60 w 91"/>
                <a:gd name="T35" fmla="*/ 63 h 97"/>
                <a:gd name="T36" fmla="*/ 56 w 91"/>
                <a:gd name="T37" fmla="*/ 63 h 97"/>
                <a:gd name="T38" fmla="*/ 55 w 91"/>
                <a:gd name="T39" fmla="*/ 68 h 97"/>
                <a:gd name="T40" fmla="*/ 56 w 91"/>
                <a:gd name="T41" fmla="*/ 73 h 97"/>
                <a:gd name="T42" fmla="*/ 50 w 91"/>
                <a:gd name="T43" fmla="*/ 75 h 97"/>
                <a:gd name="T44" fmla="*/ 36 w 91"/>
                <a:gd name="T45" fmla="*/ 76 h 97"/>
                <a:gd name="T46" fmla="*/ 30 w 91"/>
                <a:gd name="T47" fmla="*/ 86 h 97"/>
                <a:gd name="T48" fmla="*/ 29 w 91"/>
                <a:gd name="T49" fmla="*/ 97 h 97"/>
                <a:gd name="T50" fmla="*/ 29 w 91"/>
                <a:gd name="T51" fmla="*/ 97 h 97"/>
                <a:gd name="T52" fmla="*/ 21 w 91"/>
                <a:gd name="T53" fmla="*/ 93 h 97"/>
                <a:gd name="T54" fmla="*/ 9 w 91"/>
                <a:gd name="T55" fmla="*/ 92 h 97"/>
                <a:gd name="T56" fmla="*/ 5 w 91"/>
                <a:gd name="T57" fmla="*/ 86 h 97"/>
                <a:gd name="T58" fmla="*/ 2 w 91"/>
                <a:gd name="T59" fmla="*/ 84 h 97"/>
                <a:gd name="T60" fmla="*/ 4 w 91"/>
                <a:gd name="T61" fmla="*/ 80 h 97"/>
                <a:gd name="T62" fmla="*/ 4 w 91"/>
                <a:gd name="T63" fmla="*/ 80 h 97"/>
                <a:gd name="T64" fmla="*/ 4 w 91"/>
                <a:gd name="T65" fmla="*/ 73 h 97"/>
                <a:gd name="T66" fmla="*/ 4 w 91"/>
                <a:gd name="T67" fmla="*/ 73 h 97"/>
                <a:gd name="T68" fmla="*/ 5 w 91"/>
                <a:gd name="T69" fmla="*/ 58 h 97"/>
                <a:gd name="T70" fmla="*/ 1 w 91"/>
                <a:gd name="T71" fmla="*/ 41 h 97"/>
                <a:gd name="T72" fmla="*/ 6 w 91"/>
                <a:gd name="T73" fmla="*/ 33 h 97"/>
                <a:gd name="T74" fmla="*/ 12 w 91"/>
                <a:gd name="T75" fmla="*/ 13 h 97"/>
                <a:gd name="T76" fmla="*/ 28 w 91"/>
                <a:gd name="T7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1" h="97">
                  <a:moveTo>
                    <a:pt x="28" y="0"/>
                  </a:moveTo>
                  <a:cubicBezTo>
                    <a:pt x="29" y="0"/>
                    <a:pt x="33" y="0"/>
                    <a:pt x="34" y="0"/>
                  </a:cubicBezTo>
                  <a:cubicBezTo>
                    <a:pt x="35" y="4"/>
                    <a:pt x="39" y="8"/>
                    <a:pt x="42" y="10"/>
                  </a:cubicBezTo>
                  <a:cubicBezTo>
                    <a:pt x="46" y="13"/>
                    <a:pt x="49" y="12"/>
                    <a:pt x="54" y="10"/>
                  </a:cubicBezTo>
                  <a:cubicBezTo>
                    <a:pt x="55" y="9"/>
                    <a:pt x="67" y="9"/>
                    <a:pt x="70" y="10"/>
                  </a:cubicBezTo>
                  <a:cubicBezTo>
                    <a:pt x="71" y="10"/>
                    <a:pt x="71" y="13"/>
                    <a:pt x="72" y="15"/>
                  </a:cubicBezTo>
                  <a:cubicBezTo>
                    <a:pt x="73" y="17"/>
                    <a:pt x="75" y="18"/>
                    <a:pt x="77" y="19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84" y="28"/>
                    <a:pt x="84" y="28"/>
                    <a:pt x="84" y="28"/>
                  </a:cubicBezTo>
                  <a:cubicBezTo>
                    <a:pt x="91" y="33"/>
                    <a:pt x="91" y="33"/>
                    <a:pt x="91" y="33"/>
                  </a:cubicBezTo>
                  <a:cubicBezTo>
                    <a:pt x="91" y="33"/>
                    <a:pt x="91" y="33"/>
                    <a:pt x="91" y="33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4" y="37"/>
                    <a:pt x="81" y="40"/>
                    <a:pt x="79" y="42"/>
                  </a:cubicBezTo>
                  <a:cubicBezTo>
                    <a:pt x="76" y="44"/>
                    <a:pt x="76" y="47"/>
                    <a:pt x="74" y="49"/>
                  </a:cubicBezTo>
                  <a:cubicBezTo>
                    <a:pt x="73" y="50"/>
                    <a:pt x="71" y="52"/>
                    <a:pt x="70" y="53"/>
                  </a:cubicBezTo>
                  <a:cubicBezTo>
                    <a:pt x="68" y="55"/>
                    <a:pt x="68" y="56"/>
                    <a:pt x="64" y="56"/>
                  </a:cubicBezTo>
                  <a:cubicBezTo>
                    <a:pt x="59" y="57"/>
                    <a:pt x="63" y="62"/>
                    <a:pt x="60" y="63"/>
                  </a:cubicBezTo>
                  <a:cubicBezTo>
                    <a:pt x="59" y="63"/>
                    <a:pt x="57" y="62"/>
                    <a:pt x="56" y="63"/>
                  </a:cubicBezTo>
                  <a:cubicBezTo>
                    <a:pt x="54" y="63"/>
                    <a:pt x="56" y="66"/>
                    <a:pt x="55" y="68"/>
                  </a:cubicBezTo>
                  <a:cubicBezTo>
                    <a:pt x="55" y="71"/>
                    <a:pt x="57" y="71"/>
                    <a:pt x="56" y="73"/>
                  </a:cubicBezTo>
                  <a:cubicBezTo>
                    <a:pt x="55" y="75"/>
                    <a:pt x="52" y="76"/>
                    <a:pt x="50" y="75"/>
                  </a:cubicBezTo>
                  <a:cubicBezTo>
                    <a:pt x="44" y="73"/>
                    <a:pt x="41" y="72"/>
                    <a:pt x="36" y="76"/>
                  </a:cubicBezTo>
                  <a:cubicBezTo>
                    <a:pt x="33" y="79"/>
                    <a:pt x="33" y="83"/>
                    <a:pt x="30" y="86"/>
                  </a:cubicBezTo>
                  <a:cubicBezTo>
                    <a:pt x="26" y="88"/>
                    <a:pt x="29" y="93"/>
                    <a:pt x="29" y="97"/>
                  </a:cubicBezTo>
                  <a:cubicBezTo>
                    <a:pt x="29" y="97"/>
                    <a:pt x="29" y="97"/>
                    <a:pt x="29" y="97"/>
                  </a:cubicBezTo>
                  <a:cubicBezTo>
                    <a:pt x="25" y="97"/>
                    <a:pt x="23" y="95"/>
                    <a:pt x="21" y="93"/>
                  </a:cubicBezTo>
                  <a:cubicBezTo>
                    <a:pt x="17" y="89"/>
                    <a:pt x="13" y="92"/>
                    <a:pt x="9" y="92"/>
                  </a:cubicBezTo>
                  <a:cubicBezTo>
                    <a:pt x="7" y="92"/>
                    <a:pt x="6" y="88"/>
                    <a:pt x="5" y="86"/>
                  </a:cubicBezTo>
                  <a:cubicBezTo>
                    <a:pt x="4" y="86"/>
                    <a:pt x="3" y="85"/>
                    <a:pt x="2" y="84"/>
                  </a:cubicBezTo>
                  <a:cubicBezTo>
                    <a:pt x="2" y="82"/>
                    <a:pt x="4" y="81"/>
                    <a:pt x="4" y="80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1" y="70"/>
                    <a:pt x="7" y="62"/>
                    <a:pt x="5" y="58"/>
                  </a:cubicBezTo>
                  <a:cubicBezTo>
                    <a:pt x="4" y="53"/>
                    <a:pt x="2" y="46"/>
                    <a:pt x="1" y="41"/>
                  </a:cubicBezTo>
                  <a:cubicBezTo>
                    <a:pt x="0" y="36"/>
                    <a:pt x="3" y="36"/>
                    <a:pt x="6" y="33"/>
                  </a:cubicBezTo>
                  <a:cubicBezTo>
                    <a:pt x="11" y="29"/>
                    <a:pt x="13" y="18"/>
                    <a:pt x="12" y="13"/>
                  </a:cubicBezTo>
                  <a:cubicBezTo>
                    <a:pt x="11" y="1"/>
                    <a:pt x="20" y="5"/>
                    <a:pt x="28" y="0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23">
              <a:extLst>
                <a:ext uri="{FF2B5EF4-FFF2-40B4-BE49-F238E27FC236}">
                  <a16:creationId xmlns:a16="http://schemas.microsoft.com/office/drawing/2014/main" id="{2BC0A71D-BA1C-3C3E-9A76-0EE60B1DA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9" y="1647"/>
              <a:ext cx="182" cy="163"/>
            </a:xfrm>
            <a:custGeom>
              <a:avLst/>
              <a:gdLst>
                <a:gd name="T0" fmla="*/ 95 w 95"/>
                <a:gd name="T1" fmla="*/ 3 h 85"/>
                <a:gd name="T2" fmla="*/ 91 w 95"/>
                <a:gd name="T3" fmla="*/ 11 h 85"/>
                <a:gd name="T4" fmla="*/ 86 w 95"/>
                <a:gd name="T5" fmla="*/ 16 h 85"/>
                <a:gd name="T6" fmla="*/ 86 w 95"/>
                <a:gd name="T7" fmla="*/ 21 h 85"/>
                <a:gd name="T8" fmla="*/ 84 w 95"/>
                <a:gd name="T9" fmla="*/ 25 h 85"/>
                <a:gd name="T10" fmla="*/ 87 w 95"/>
                <a:gd name="T11" fmla="*/ 33 h 85"/>
                <a:gd name="T12" fmla="*/ 87 w 95"/>
                <a:gd name="T13" fmla="*/ 37 h 85"/>
                <a:gd name="T14" fmla="*/ 84 w 95"/>
                <a:gd name="T15" fmla="*/ 40 h 85"/>
                <a:gd name="T16" fmla="*/ 84 w 95"/>
                <a:gd name="T17" fmla="*/ 43 h 85"/>
                <a:gd name="T18" fmla="*/ 85 w 95"/>
                <a:gd name="T19" fmla="*/ 58 h 85"/>
                <a:gd name="T20" fmla="*/ 79 w 95"/>
                <a:gd name="T21" fmla="*/ 61 h 85"/>
                <a:gd name="T22" fmla="*/ 74 w 95"/>
                <a:gd name="T23" fmla="*/ 73 h 85"/>
                <a:gd name="T24" fmla="*/ 68 w 95"/>
                <a:gd name="T25" fmla="*/ 77 h 85"/>
                <a:gd name="T26" fmla="*/ 63 w 95"/>
                <a:gd name="T27" fmla="*/ 80 h 85"/>
                <a:gd name="T28" fmla="*/ 58 w 95"/>
                <a:gd name="T29" fmla="*/ 84 h 85"/>
                <a:gd name="T30" fmla="*/ 58 w 95"/>
                <a:gd name="T31" fmla="*/ 84 h 85"/>
                <a:gd name="T32" fmla="*/ 52 w 95"/>
                <a:gd name="T33" fmla="*/ 78 h 85"/>
                <a:gd name="T34" fmla="*/ 42 w 95"/>
                <a:gd name="T35" fmla="*/ 76 h 85"/>
                <a:gd name="T36" fmla="*/ 36 w 95"/>
                <a:gd name="T37" fmla="*/ 74 h 85"/>
                <a:gd name="T38" fmla="*/ 31 w 95"/>
                <a:gd name="T39" fmla="*/ 80 h 85"/>
                <a:gd name="T40" fmla="*/ 21 w 95"/>
                <a:gd name="T41" fmla="*/ 85 h 85"/>
                <a:gd name="T42" fmla="*/ 12 w 95"/>
                <a:gd name="T43" fmla="*/ 83 h 85"/>
                <a:gd name="T44" fmla="*/ 12 w 95"/>
                <a:gd name="T45" fmla="*/ 83 h 85"/>
                <a:gd name="T46" fmla="*/ 22 w 95"/>
                <a:gd name="T47" fmla="*/ 64 h 85"/>
                <a:gd name="T48" fmla="*/ 22 w 95"/>
                <a:gd name="T49" fmla="*/ 64 h 85"/>
                <a:gd name="T50" fmla="*/ 33 w 95"/>
                <a:gd name="T51" fmla="*/ 63 h 85"/>
                <a:gd name="T52" fmla="*/ 37 w 95"/>
                <a:gd name="T53" fmla="*/ 63 h 85"/>
                <a:gd name="T54" fmla="*/ 57 w 95"/>
                <a:gd name="T55" fmla="*/ 62 h 85"/>
                <a:gd name="T56" fmla="*/ 56 w 95"/>
                <a:gd name="T57" fmla="*/ 61 h 85"/>
                <a:gd name="T58" fmla="*/ 47 w 95"/>
                <a:gd name="T59" fmla="*/ 60 h 85"/>
                <a:gd name="T60" fmla="*/ 36 w 95"/>
                <a:gd name="T61" fmla="*/ 58 h 85"/>
                <a:gd name="T62" fmla="*/ 26 w 95"/>
                <a:gd name="T63" fmla="*/ 58 h 85"/>
                <a:gd name="T64" fmla="*/ 12 w 95"/>
                <a:gd name="T65" fmla="*/ 56 h 85"/>
                <a:gd name="T66" fmla="*/ 5 w 95"/>
                <a:gd name="T67" fmla="*/ 59 h 85"/>
                <a:gd name="T68" fmla="*/ 1 w 95"/>
                <a:gd name="T69" fmla="*/ 54 h 85"/>
                <a:gd name="T70" fmla="*/ 0 w 95"/>
                <a:gd name="T71" fmla="*/ 53 h 85"/>
                <a:gd name="T72" fmla="*/ 0 w 95"/>
                <a:gd name="T73" fmla="*/ 53 h 85"/>
                <a:gd name="T74" fmla="*/ 2 w 95"/>
                <a:gd name="T75" fmla="*/ 46 h 85"/>
                <a:gd name="T76" fmla="*/ 10 w 95"/>
                <a:gd name="T77" fmla="*/ 38 h 85"/>
                <a:gd name="T78" fmla="*/ 14 w 95"/>
                <a:gd name="T79" fmla="*/ 32 h 85"/>
                <a:gd name="T80" fmla="*/ 15 w 95"/>
                <a:gd name="T81" fmla="*/ 24 h 85"/>
                <a:gd name="T82" fmla="*/ 20 w 95"/>
                <a:gd name="T83" fmla="*/ 23 h 85"/>
                <a:gd name="T84" fmla="*/ 29 w 95"/>
                <a:gd name="T85" fmla="*/ 30 h 85"/>
                <a:gd name="T86" fmla="*/ 36 w 95"/>
                <a:gd name="T87" fmla="*/ 25 h 85"/>
                <a:gd name="T88" fmla="*/ 47 w 95"/>
                <a:gd name="T89" fmla="*/ 25 h 85"/>
                <a:gd name="T90" fmla="*/ 53 w 95"/>
                <a:gd name="T91" fmla="*/ 19 h 85"/>
                <a:gd name="T92" fmla="*/ 54 w 95"/>
                <a:gd name="T93" fmla="*/ 9 h 85"/>
                <a:gd name="T94" fmla="*/ 54 w 95"/>
                <a:gd name="T95" fmla="*/ 9 h 85"/>
                <a:gd name="T96" fmla="*/ 85 w 95"/>
                <a:gd name="T97" fmla="*/ 4 h 85"/>
                <a:gd name="T98" fmla="*/ 95 w 95"/>
                <a:gd name="T99" fmla="*/ 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5" h="85">
                  <a:moveTo>
                    <a:pt x="95" y="3"/>
                  </a:moveTo>
                  <a:cubicBezTo>
                    <a:pt x="91" y="11"/>
                    <a:pt x="91" y="11"/>
                    <a:pt x="91" y="11"/>
                  </a:cubicBezTo>
                  <a:cubicBezTo>
                    <a:pt x="90" y="14"/>
                    <a:pt x="88" y="14"/>
                    <a:pt x="86" y="16"/>
                  </a:cubicBezTo>
                  <a:cubicBezTo>
                    <a:pt x="85" y="16"/>
                    <a:pt x="86" y="19"/>
                    <a:pt x="86" y="21"/>
                  </a:cubicBezTo>
                  <a:cubicBezTo>
                    <a:pt x="85" y="22"/>
                    <a:pt x="84" y="23"/>
                    <a:pt x="84" y="25"/>
                  </a:cubicBezTo>
                  <a:cubicBezTo>
                    <a:pt x="83" y="27"/>
                    <a:pt x="86" y="30"/>
                    <a:pt x="87" y="33"/>
                  </a:cubicBezTo>
                  <a:cubicBezTo>
                    <a:pt x="87" y="34"/>
                    <a:pt x="87" y="35"/>
                    <a:pt x="87" y="37"/>
                  </a:cubicBezTo>
                  <a:cubicBezTo>
                    <a:pt x="87" y="38"/>
                    <a:pt x="84" y="37"/>
                    <a:pt x="84" y="40"/>
                  </a:cubicBezTo>
                  <a:cubicBezTo>
                    <a:pt x="84" y="41"/>
                    <a:pt x="85" y="43"/>
                    <a:pt x="84" y="43"/>
                  </a:cubicBezTo>
                  <a:cubicBezTo>
                    <a:pt x="81" y="48"/>
                    <a:pt x="86" y="53"/>
                    <a:pt x="85" y="58"/>
                  </a:cubicBezTo>
                  <a:cubicBezTo>
                    <a:pt x="84" y="61"/>
                    <a:pt x="81" y="61"/>
                    <a:pt x="79" y="61"/>
                  </a:cubicBezTo>
                  <a:cubicBezTo>
                    <a:pt x="76" y="62"/>
                    <a:pt x="76" y="70"/>
                    <a:pt x="74" y="73"/>
                  </a:cubicBezTo>
                  <a:cubicBezTo>
                    <a:pt x="72" y="74"/>
                    <a:pt x="70" y="76"/>
                    <a:pt x="68" y="77"/>
                  </a:cubicBezTo>
                  <a:cubicBezTo>
                    <a:pt x="66" y="77"/>
                    <a:pt x="64" y="78"/>
                    <a:pt x="63" y="80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7" y="82"/>
                    <a:pt x="54" y="79"/>
                    <a:pt x="52" y="78"/>
                  </a:cubicBezTo>
                  <a:cubicBezTo>
                    <a:pt x="49" y="77"/>
                    <a:pt x="45" y="77"/>
                    <a:pt x="42" y="76"/>
                  </a:cubicBezTo>
                  <a:cubicBezTo>
                    <a:pt x="41" y="75"/>
                    <a:pt x="37" y="73"/>
                    <a:pt x="36" y="74"/>
                  </a:cubicBezTo>
                  <a:cubicBezTo>
                    <a:pt x="34" y="74"/>
                    <a:pt x="32" y="78"/>
                    <a:pt x="31" y="80"/>
                  </a:cubicBezTo>
                  <a:cubicBezTo>
                    <a:pt x="29" y="82"/>
                    <a:pt x="23" y="85"/>
                    <a:pt x="21" y="85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25" y="65"/>
                    <a:pt x="30" y="63"/>
                    <a:pt x="33" y="63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9" y="64"/>
                    <a:pt x="55" y="62"/>
                    <a:pt x="57" y="62"/>
                  </a:cubicBezTo>
                  <a:cubicBezTo>
                    <a:pt x="57" y="61"/>
                    <a:pt x="57" y="61"/>
                    <a:pt x="56" y="61"/>
                  </a:cubicBezTo>
                  <a:cubicBezTo>
                    <a:pt x="53" y="61"/>
                    <a:pt x="52" y="58"/>
                    <a:pt x="47" y="60"/>
                  </a:cubicBezTo>
                  <a:cubicBezTo>
                    <a:pt x="42" y="62"/>
                    <a:pt x="41" y="59"/>
                    <a:pt x="36" y="58"/>
                  </a:cubicBezTo>
                  <a:cubicBezTo>
                    <a:pt x="33" y="57"/>
                    <a:pt x="29" y="58"/>
                    <a:pt x="26" y="58"/>
                  </a:cubicBezTo>
                  <a:cubicBezTo>
                    <a:pt x="21" y="58"/>
                    <a:pt x="15" y="55"/>
                    <a:pt x="12" y="56"/>
                  </a:cubicBezTo>
                  <a:cubicBezTo>
                    <a:pt x="9" y="58"/>
                    <a:pt x="8" y="60"/>
                    <a:pt x="5" y="59"/>
                  </a:cubicBezTo>
                  <a:cubicBezTo>
                    <a:pt x="3" y="58"/>
                    <a:pt x="2" y="55"/>
                    <a:pt x="1" y="54"/>
                  </a:cubicBezTo>
                  <a:cubicBezTo>
                    <a:pt x="1" y="53"/>
                    <a:pt x="1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4" y="42"/>
                    <a:pt x="10" y="42"/>
                    <a:pt x="10" y="38"/>
                  </a:cubicBezTo>
                  <a:cubicBezTo>
                    <a:pt x="10" y="34"/>
                    <a:pt x="12" y="35"/>
                    <a:pt x="14" y="32"/>
                  </a:cubicBezTo>
                  <a:cubicBezTo>
                    <a:pt x="15" y="29"/>
                    <a:pt x="15" y="27"/>
                    <a:pt x="15" y="24"/>
                  </a:cubicBezTo>
                  <a:cubicBezTo>
                    <a:pt x="16" y="21"/>
                    <a:pt x="18" y="23"/>
                    <a:pt x="20" y="23"/>
                  </a:cubicBezTo>
                  <a:cubicBezTo>
                    <a:pt x="26" y="23"/>
                    <a:pt x="24" y="29"/>
                    <a:pt x="29" y="30"/>
                  </a:cubicBezTo>
                  <a:cubicBezTo>
                    <a:pt x="33" y="31"/>
                    <a:pt x="36" y="29"/>
                    <a:pt x="36" y="25"/>
                  </a:cubicBezTo>
                  <a:cubicBezTo>
                    <a:pt x="36" y="20"/>
                    <a:pt x="43" y="27"/>
                    <a:pt x="47" y="25"/>
                  </a:cubicBezTo>
                  <a:cubicBezTo>
                    <a:pt x="49" y="24"/>
                    <a:pt x="50" y="21"/>
                    <a:pt x="53" y="19"/>
                  </a:cubicBezTo>
                  <a:cubicBezTo>
                    <a:pt x="55" y="17"/>
                    <a:pt x="54" y="12"/>
                    <a:pt x="54" y="9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65" y="11"/>
                    <a:pt x="77" y="10"/>
                    <a:pt x="85" y="4"/>
                  </a:cubicBezTo>
                  <a:cubicBezTo>
                    <a:pt x="90" y="0"/>
                    <a:pt x="89" y="1"/>
                    <a:pt x="95" y="3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24">
              <a:extLst>
                <a:ext uri="{FF2B5EF4-FFF2-40B4-BE49-F238E27FC236}">
                  <a16:creationId xmlns:a16="http://schemas.microsoft.com/office/drawing/2014/main" id="{E5E448BD-B843-4FCE-40AC-AAF559E06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9" y="1647"/>
              <a:ext cx="182" cy="163"/>
            </a:xfrm>
            <a:custGeom>
              <a:avLst/>
              <a:gdLst>
                <a:gd name="T0" fmla="*/ 95 w 95"/>
                <a:gd name="T1" fmla="*/ 3 h 85"/>
                <a:gd name="T2" fmla="*/ 91 w 95"/>
                <a:gd name="T3" fmla="*/ 11 h 85"/>
                <a:gd name="T4" fmla="*/ 86 w 95"/>
                <a:gd name="T5" fmla="*/ 16 h 85"/>
                <a:gd name="T6" fmla="*/ 86 w 95"/>
                <a:gd name="T7" fmla="*/ 21 h 85"/>
                <a:gd name="T8" fmla="*/ 84 w 95"/>
                <a:gd name="T9" fmla="*/ 25 h 85"/>
                <a:gd name="T10" fmla="*/ 87 w 95"/>
                <a:gd name="T11" fmla="*/ 33 h 85"/>
                <a:gd name="T12" fmla="*/ 87 w 95"/>
                <a:gd name="T13" fmla="*/ 37 h 85"/>
                <a:gd name="T14" fmla="*/ 84 w 95"/>
                <a:gd name="T15" fmla="*/ 40 h 85"/>
                <a:gd name="T16" fmla="*/ 84 w 95"/>
                <a:gd name="T17" fmla="*/ 43 h 85"/>
                <a:gd name="T18" fmla="*/ 85 w 95"/>
                <a:gd name="T19" fmla="*/ 58 h 85"/>
                <a:gd name="T20" fmla="*/ 79 w 95"/>
                <a:gd name="T21" fmla="*/ 61 h 85"/>
                <a:gd name="T22" fmla="*/ 74 w 95"/>
                <a:gd name="T23" fmla="*/ 73 h 85"/>
                <a:gd name="T24" fmla="*/ 68 w 95"/>
                <a:gd name="T25" fmla="*/ 77 h 85"/>
                <a:gd name="T26" fmla="*/ 63 w 95"/>
                <a:gd name="T27" fmla="*/ 80 h 85"/>
                <a:gd name="T28" fmla="*/ 58 w 95"/>
                <a:gd name="T29" fmla="*/ 84 h 85"/>
                <a:gd name="T30" fmla="*/ 58 w 95"/>
                <a:gd name="T31" fmla="*/ 84 h 85"/>
                <a:gd name="T32" fmla="*/ 52 w 95"/>
                <a:gd name="T33" fmla="*/ 78 h 85"/>
                <a:gd name="T34" fmla="*/ 42 w 95"/>
                <a:gd name="T35" fmla="*/ 76 h 85"/>
                <a:gd name="T36" fmla="*/ 36 w 95"/>
                <a:gd name="T37" fmla="*/ 74 h 85"/>
                <a:gd name="T38" fmla="*/ 31 w 95"/>
                <a:gd name="T39" fmla="*/ 80 h 85"/>
                <a:gd name="T40" fmla="*/ 21 w 95"/>
                <a:gd name="T41" fmla="*/ 85 h 85"/>
                <a:gd name="T42" fmla="*/ 12 w 95"/>
                <a:gd name="T43" fmla="*/ 83 h 85"/>
                <a:gd name="T44" fmla="*/ 12 w 95"/>
                <a:gd name="T45" fmla="*/ 83 h 85"/>
                <a:gd name="T46" fmla="*/ 22 w 95"/>
                <a:gd name="T47" fmla="*/ 64 h 85"/>
                <a:gd name="T48" fmla="*/ 22 w 95"/>
                <a:gd name="T49" fmla="*/ 64 h 85"/>
                <a:gd name="T50" fmla="*/ 33 w 95"/>
                <a:gd name="T51" fmla="*/ 63 h 85"/>
                <a:gd name="T52" fmla="*/ 37 w 95"/>
                <a:gd name="T53" fmla="*/ 63 h 85"/>
                <a:gd name="T54" fmla="*/ 57 w 95"/>
                <a:gd name="T55" fmla="*/ 62 h 85"/>
                <a:gd name="T56" fmla="*/ 56 w 95"/>
                <a:gd name="T57" fmla="*/ 61 h 85"/>
                <a:gd name="T58" fmla="*/ 47 w 95"/>
                <a:gd name="T59" fmla="*/ 60 h 85"/>
                <a:gd name="T60" fmla="*/ 36 w 95"/>
                <a:gd name="T61" fmla="*/ 58 h 85"/>
                <a:gd name="T62" fmla="*/ 26 w 95"/>
                <a:gd name="T63" fmla="*/ 58 h 85"/>
                <a:gd name="T64" fmla="*/ 12 w 95"/>
                <a:gd name="T65" fmla="*/ 56 h 85"/>
                <a:gd name="T66" fmla="*/ 5 w 95"/>
                <a:gd name="T67" fmla="*/ 59 h 85"/>
                <a:gd name="T68" fmla="*/ 1 w 95"/>
                <a:gd name="T69" fmla="*/ 54 h 85"/>
                <a:gd name="T70" fmla="*/ 0 w 95"/>
                <a:gd name="T71" fmla="*/ 53 h 85"/>
                <a:gd name="T72" fmla="*/ 0 w 95"/>
                <a:gd name="T73" fmla="*/ 53 h 85"/>
                <a:gd name="T74" fmla="*/ 2 w 95"/>
                <a:gd name="T75" fmla="*/ 46 h 85"/>
                <a:gd name="T76" fmla="*/ 10 w 95"/>
                <a:gd name="T77" fmla="*/ 38 h 85"/>
                <a:gd name="T78" fmla="*/ 14 w 95"/>
                <a:gd name="T79" fmla="*/ 32 h 85"/>
                <a:gd name="T80" fmla="*/ 15 w 95"/>
                <a:gd name="T81" fmla="*/ 24 h 85"/>
                <a:gd name="T82" fmla="*/ 20 w 95"/>
                <a:gd name="T83" fmla="*/ 23 h 85"/>
                <a:gd name="T84" fmla="*/ 29 w 95"/>
                <a:gd name="T85" fmla="*/ 30 h 85"/>
                <a:gd name="T86" fmla="*/ 36 w 95"/>
                <a:gd name="T87" fmla="*/ 25 h 85"/>
                <a:gd name="T88" fmla="*/ 47 w 95"/>
                <a:gd name="T89" fmla="*/ 25 h 85"/>
                <a:gd name="T90" fmla="*/ 53 w 95"/>
                <a:gd name="T91" fmla="*/ 19 h 85"/>
                <a:gd name="T92" fmla="*/ 54 w 95"/>
                <a:gd name="T93" fmla="*/ 9 h 85"/>
                <a:gd name="T94" fmla="*/ 54 w 95"/>
                <a:gd name="T95" fmla="*/ 9 h 85"/>
                <a:gd name="T96" fmla="*/ 85 w 95"/>
                <a:gd name="T97" fmla="*/ 4 h 85"/>
                <a:gd name="T98" fmla="*/ 95 w 95"/>
                <a:gd name="T99" fmla="*/ 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5" h="85">
                  <a:moveTo>
                    <a:pt x="95" y="3"/>
                  </a:moveTo>
                  <a:cubicBezTo>
                    <a:pt x="91" y="11"/>
                    <a:pt x="91" y="11"/>
                    <a:pt x="91" y="11"/>
                  </a:cubicBezTo>
                  <a:cubicBezTo>
                    <a:pt x="90" y="14"/>
                    <a:pt x="88" y="14"/>
                    <a:pt x="86" y="16"/>
                  </a:cubicBezTo>
                  <a:cubicBezTo>
                    <a:pt x="85" y="16"/>
                    <a:pt x="86" y="19"/>
                    <a:pt x="86" y="21"/>
                  </a:cubicBezTo>
                  <a:cubicBezTo>
                    <a:pt x="85" y="22"/>
                    <a:pt x="84" y="23"/>
                    <a:pt x="84" y="25"/>
                  </a:cubicBezTo>
                  <a:cubicBezTo>
                    <a:pt x="83" y="27"/>
                    <a:pt x="86" y="30"/>
                    <a:pt x="87" y="33"/>
                  </a:cubicBezTo>
                  <a:cubicBezTo>
                    <a:pt x="87" y="34"/>
                    <a:pt x="87" y="35"/>
                    <a:pt x="87" y="37"/>
                  </a:cubicBezTo>
                  <a:cubicBezTo>
                    <a:pt x="87" y="38"/>
                    <a:pt x="84" y="37"/>
                    <a:pt x="84" y="40"/>
                  </a:cubicBezTo>
                  <a:cubicBezTo>
                    <a:pt x="84" y="41"/>
                    <a:pt x="85" y="43"/>
                    <a:pt x="84" y="43"/>
                  </a:cubicBezTo>
                  <a:cubicBezTo>
                    <a:pt x="81" y="48"/>
                    <a:pt x="86" y="53"/>
                    <a:pt x="85" y="58"/>
                  </a:cubicBezTo>
                  <a:cubicBezTo>
                    <a:pt x="84" y="61"/>
                    <a:pt x="81" y="61"/>
                    <a:pt x="79" y="61"/>
                  </a:cubicBezTo>
                  <a:cubicBezTo>
                    <a:pt x="76" y="62"/>
                    <a:pt x="76" y="70"/>
                    <a:pt x="74" y="73"/>
                  </a:cubicBezTo>
                  <a:cubicBezTo>
                    <a:pt x="72" y="74"/>
                    <a:pt x="70" y="76"/>
                    <a:pt x="68" y="77"/>
                  </a:cubicBezTo>
                  <a:cubicBezTo>
                    <a:pt x="66" y="77"/>
                    <a:pt x="64" y="78"/>
                    <a:pt x="63" y="80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7" y="82"/>
                    <a:pt x="54" y="79"/>
                    <a:pt x="52" y="78"/>
                  </a:cubicBezTo>
                  <a:cubicBezTo>
                    <a:pt x="49" y="77"/>
                    <a:pt x="45" y="77"/>
                    <a:pt x="42" y="76"/>
                  </a:cubicBezTo>
                  <a:cubicBezTo>
                    <a:pt x="41" y="75"/>
                    <a:pt x="37" y="73"/>
                    <a:pt x="36" y="74"/>
                  </a:cubicBezTo>
                  <a:cubicBezTo>
                    <a:pt x="34" y="74"/>
                    <a:pt x="32" y="78"/>
                    <a:pt x="31" y="80"/>
                  </a:cubicBezTo>
                  <a:cubicBezTo>
                    <a:pt x="29" y="82"/>
                    <a:pt x="23" y="85"/>
                    <a:pt x="21" y="85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25" y="65"/>
                    <a:pt x="30" y="63"/>
                    <a:pt x="33" y="63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9" y="64"/>
                    <a:pt x="55" y="62"/>
                    <a:pt x="57" y="62"/>
                  </a:cubicBezTo>
                  <a:cubicBezTo>
                    <a:pt x="57" y="61"/>
                    <a:pt x="57" y="61"/>
                    <a:pt x="56" y="61"/>
                  </a:cubicBezTo>
                  <a:cubicBezTo>
                    <a:pt x="53" y="61"/>
                    <a:pt x="52" y="58"/>
                    <a:pt x="47" y="60"/>
                  </a:cubicBezTo>
                  <a:cubicBezTo>
                    <a:pt x="42" y="62"/>
                    <a:pt x="41" y="59"/>
                    <a:pt x="36" y="58"/>
                  </a:cubicBezTo>
                  <a:cubicBezTo>
                    <a:pt x="33" y="57"/>
                    <a:pt x="29" y="58"/>
                    <a:pt x="26" y="58"/>
                  </a:cubicBezTo>
                  <a:cubicBezTo>
                    <a:pt x="21" y="58"/>
                    <a:pt x="15" y="55"/>
                    <a:pt x="12" y="56"/>
                  </a:cubicBezTo>
                  <a:cubicBezTo>
                    <a:pt x="9" y="58"/>
                    <a:pt x="8" y="60"/>
                    <a:pt x="5" y="59"/>
                  </a:cubicBezTo>
                  <a:cubicBezTo>
                    <a:pt x="3" y="58"/>
                    <a:pt x="2" y="55"/>
                    <a:pt x="1" y="54"/>
                  </a:cubicBezTo>
                  <a:cubicBezTo>
                    <a:pt x="1" y="53"/>
                    <a:pt x="1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4" y="42"/>
                    <a:pt x="10" y="42"/>
                    <a:pt x="10" y="38"/>
                  </a:cubicBezTo>
                  <a:cubicBezTo>
                    <a:pt x="10" y="34"/>
                    <a:pt x="12" y="35"/>
                    <a:pt x="14" y="32"/>
                  </a:cubicBezTo>
                  <a:cubicBezTo>
                    <a:pt x="15" y="29"/>
                    <a:pt x="15" y="27"/>
                    <a:pt x="15" y="24"/>
                  </a:cubicBezTo>
                  <a:cubicBezTo>
                    <a:pt x="16" y="21"/>
                    <a:pt x="18" y="23"/>
                    <a:pt x="20" y="23"/>
                  </a:cubicBezTo>
                  <a:cubicBezTo>
                    <a:pt x="26" y="23"/>
                    <a:pt x="24" y="29"/>
                    <a:pt x="29" y="30"/>
                  </a:cubicBezTo>
                  <a:cubicBezTo>
                    <a:pt x="33" y="31"/>
                    <a:pt x="36" y="29"/>
                    <a:pt x="36" y="25"/>
                  </a:cubicBezTo>
                  <a:cubicBezTo>
                    <a:pt x="36" y="20"/>
                    <a:pt x="43" y="27"/>
                    <a:pt x="47" y="25"/>
                  </a:cubicBezTo>
                  <a:cubicBezTo>
                    <a:pt x="49" y="24"/>
                    <a:pt x="50" y="21"/>
                    <a:pt x="53" y="19"/>
                  </a:cubicBezTo>
                  <a:cubicBezTo>
                    <a:pt x="55" y="17"/>
                    <a:pt x="54" y="12"/>
                    <a:pt x="54" y="9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65" y="11"/>
                    <a:pt x="77" y="10"/>
                    <a:pt x="85" y="4"/>
                  </a:cubicBezTo>
                  <a:cubicBezTo>
                    <a:pt x="90" y="0"/>
                    <a:pt x="89" y="1"/>
                    <a:pt x="95" y="3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25">
              <a:extLst>
                <a:ext uri="{FF2B5EF4-FFF2-40B4-BE49-F238E27FC236}">
                  <a16:creationId xmlns:a16="http://schemas.microsoft.com/office/drawing/2014/main" id="{44B12E9D-0154-354D-CF91-FAA6CDADE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1" y="2183"/>
              <a:ext cx="235" cy="171"/>
            </a:xfrm>
            <a:custGeom>
              <a:avLst/>
              <a:gdLst>
                <a:gd name="T0" fmla="*/ 101 w 122"/>
                <a:gd name="T1" fmla="*/ 55 h 89"/>
                <a:gd name="T2" fmla="*/ 101 w 122"/>
                <a:gd name="T3" fmla="*/ 48 h 89"/>
                <a:gd name="T4" fmla="*/ 103 w 122"/>
                <a:gd name="T5" fmla="*/ 43 h 89"/>
                <a:gd name="T6" fmla="*/ 106 w 122"/>
                <a:gd name="T7" fmla="*/ 37 h 89"/>
                <a:gd name="T8" fmla="*/ 111 w 122"/>
                <a:gd name="T9" fmla="*/ 26 h 89"/>
                <a:gd name="T10" fmla="*/ 115 w 122"/>
                <a:gd name="T11" fmla="*/ 23 h 89"/>
                <a:gd name="T12" fmla="*/ 119 w 122"/>
                <a:gd name="T13" fmla="*/ 17 h 89"/>
                <a:gd name="T14" fmla="*/ 122 w 122"/>
                <a:gd name="T15" fmla="*/ 14 h 89"/>
                <a:gd name="T16" fmla="*/ 122 w 122"/>
                <a:gd name="T17" fmla="*/ 14 h 89"/>
                <a:gd name="T18" fmla="*/ 116 w 122"/>
                <a:gd name="T19" fmla="*/ 11 h 89"/>
                <a:gd name="T20" fmla="*/ 110 w 122"/>
                <a:gd name="T21" fmla="*/ 7 h 89"/>
                <a:gd name="T22" fmla="*/ 108 w 122"/>
                <a:gd name="T23" fmla="*/ 3 h 89"/>
                <a:gd name="T24" fmla="*/ 99 w 122"/>
                <a:gd name="T25" fmla="*/ 2 h 89"/>
                <a:gd name="T26" fmla="*/ 84 w 122"/>
                <a:gd name="T27" fmla="*/ 1 h 89"/>
                <a:gd name="T28" fmla="*/ 70 w 122"/>
                <a:gd name="T29" fmla="*/ 5 h 89"/>
                <a:gd name="T30" fmla="*/ 62 w 122"/>
                <a:gd name="T31" fmla="*/ 6 h 89"/>
                <a:gd name="T32" fmla="*/ 54 w 122"/>
                <a:gd name="T33" fmla="*/ 13 h 89"/>
                <a:gd name="T34" fmla="*/ 42 w 122"/>
                <a:gd name="T35" fmla="*/ 10 h 89"/>
                <a:gd name="T36" fmla="*/ 37 w 122"/>
                <a:gd name="T37" fmla="*/ 10 h 89"/>
                <a:gd name="T38" fmla="*/ 37 w 122"/>
                <a:gd name="T39" fmla="*/ 10 h 89"/>
                <a:gd name="T40" fmla="*/ 34 w 122"/>
                <a:gd name="T41" fmla="*/ 11 h 89"/>
                <a:gd name="T42" fmla="*/ 30 w 122"/>
                <a:gd name="T43" fmla="*/ 21 h 89"/>
                <a:gd name="T44" fmla="*/ 18 w 122"/>
                <a:gd name="T45" fmla="*/ 25 h 89"/>
                <a:gd name="T46" fmla="*/ 8 w 122"/>
                <a:gd name="T47" fmla="*/ 38 h 89"/>
                <a:gd name="T48" fmla="*/ 8 w 122"/>
                <a:gd name="T49" fmla="*/ 50 h 89"/>
                <a:gd name="T50" fmla="*/ 1 w 122"/>
                <a:gd name="T51" fmla="*/ 68 h 89"/>
                <a:gd name="T52" fmla="*/ 5 w 122"/>
                <a:gd name="T53" fmla="*/ 71 h 89"/>
                <a:gd name="T54" fmla="*/ 9 w 122"/>
                <a:gd name="T55" fmla="*/ 76 h 89"/>
                <a:gd name="T56" fmla="*/ 11 w 122"/>
                <a:gd name="T57" fmla="*/ 83 h 89"/>
                <a:gd name="T58" fmla="*/ 11 w 122"/>
                <a:gd name="T59" fmla="*/ 83 h 89"/>
                <a:gd name="T60" fmla="*/ 24 w 122"/>
                <a:gd name="T61" fmla="*/ 82 h 89"/>
                <a:gd name="T62" fmla="*/ 27 w 122"/>
                <a:gd name="T63" fmla="*/ 84 h 89"/>
                <a:gd name="T64" fmla="*/ 31 w 122"/>
                <a:gd name="T65" fmla="*/ 83 h 89"/>
                <a:gd name="T66" fmla="*/ 41 w 122"/>
                <a:gd name="T67" fmla="*/ 88 h 89"/>
                <a:gd name="T68" fmla="*/ 43 w 122"/>
                <a:gd name="T69" fmla="*/ 89 h 89"/>
                <a:gd name="T70" fmla="*/ 46 w 122"/>
                <a:gd name="T71" fmla="*/ 85 h 89"/>
                <a:gd name="T72" fmla="*/ 51 w 122"/>
                <a:gd name="T73" fmla="*/ 79 h 89"/>
                <a:gd name="T74" fmla="*/ 66 w 122"/>
                <a:gd name="T75" fmla="*/ 75 h 89"/>
                <a:gd name="T76" fmla="*/ 72 w 122"/>
                <a:gd name="T77" fmla="*/ 77 h 89"/>
                <a:gd name="T78" fmla="*/ 77 w 122"/>
                <a:gd name="T79" fmla="*/ 79 h 89"/>
                <a:gd name="T80" fmla="*/ 82 w 122"/>
                <a:gd name="T81" fmla="*/ 78 h 89"/>
                <a:gd name="T82" fmla="*/ 83 w 122"/>
                <a:gd name="T83" fmla="*/ 71 h 89"/>
                <a:gd name="T84" fmla="*/ 87 w 122"/>
                <a:gd name="T85" fmla="*/ 58 h 89"/>
                <a:gd name="T86" fmla="*/ 94 w 122"/>
                <a:gd name="T87" fmla="*/ 56 h 89"/>
                <a:gd name="T88" fmla="*/ 101 w 122"/>
                <a:gd name="T89" fmla="*/ 5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2" h="89">
                  <a:moveTo>
                    <a:pt x="101" y="55"/>
                  </a:moveTo>
                  <a:cubicBezTo>
                    <a:pt x="101" y="48"/>
                    <a:pt x="101" y="48"/>
                    <a:pt x="101" y="48"/>
                  </a:cubicBezTo>
                  <a:cubicBezTo>
                    <a:pt x="102" y="46"/>
                    <a:pt x="102" y="44"/>
                    <a:pt x="103" y="43"/>
                  </a:cubicBezTo>
                  <a:cubicBezTo>
                    <a:pt x="105" y="41"/>
                    <a:pt x="106" y="40"/>
                    <a:pt x="106" y="37"/>
                  </a:cubicBezTo>
                  <a:cubicBezTo>
                    <a:pt x="106" y="32"/>
                    <a:pt x="109" y="29"/>
                    <a:pt x="111" y="26"/>
                  </a:cubicBezTo>
                  <a:cubicBezTo>
                    <a:pt x="112" y="24"/>
                    <a:pt x="113" y="24"/>
                    <a:pt x="115" y="23"/>
                  </a:cubicBezTo>
                  <a:cubicBezTo>
                    <a:pt x="117" y="21"/>
                    <a:pt x="117" y="19"/>
                    <a:pt x="119" y="17"/>
                  </a:cubicBezTo>
                  <a:cubicBezTo>
                    <a:pt x="122" y="14"/>
                    <a:pt x="122" y="14"/>
                    <a:pt x="122" y="14"/>
                  </a:cubicBezTo>
                  <a:cubicBezTo>
                    <a:pt x="122" y="14"/>
                    <a:pt x="122" y="14"/>
                    <a:pt x="122" y="14"/>
                  </a:cubicBezTo>
                  <a:cubicBezTo>
                    <a:pt x="122" y="12"/>
                    <a:pt x="117" y="11"/>
                    <a:pt x="116" y="11"/>
                  </a:cubicBezTo>
                  <a:cubicBezTo>
                    <a:pt x="114" y="10"/>
                    <a:pt x="112" y="9"/>
                    <a:pt x="110" y="7"/>
                  </a:cubicBezTo>
                  <a:cubicBezTo>
                    <a:pt x="109" y="6"/>
                    <a:pt x="109" y="4"/>
                    <a:pt x="108" y="3"/>
                  </a:cubicBezTo>
                  <a:cubicBezTo>
                    <a:pt x="106" y="2"/>
                    <a:pt x="102" y="3"/>
                    <a:pt x="99" y="2"/>
                  </a:cubicBezTo>
                  <a:cubicBezTo>
                    <a:pt x="94" y="1"/>
                    <a:pt x="90" y="0"/>
                    <a:pt x="84" y="1"/>
                  </a:cubicBezTo>
                  <a:cubicBezTo>
                    <a:pt x="78" y="1"/>
                    <a:pt x="75" y="4"/>
                    <a:pt x="70" y="5"/>
                  </a:cubicBezTo>
                  <a:cubicBezTo>
                    <a:pt x="67" y="6"/>
                    <a:pt x="65" y="6"/>
                    <a:pt x="62" y="6"/>
                  </a:cubicBezTo>
                  <a:cubicBezTo>
                    <a:pt x="59" y="7"/>
                    <a:pt x="57" y="12"/>
                    <a:pt x="54" y="13"/>
                  </a:cubicBezTo>
                  <a:cubicBezTo>
                    <a:pt x="49" y="14"/>
                    <a:pt x="47" y="14"/>
                    <a:pt x="42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2" y="14"/>
                    <a:pt x="32" y="17"/>
                    <a:pt x="30" y="21"/>
                  </a:cubicBezTo>
                  <a:cubicBezTo>
                    <a:pt x="28" y="24"/>
                    <a:pt x="22" y="26"/>
                    <a:pt x="18" y="25"/>
                  </a:cubicBezTo>
                  <a:cubicBezTo>
                    <a:pt x="11" y="24"/>
                    <a:pt x="9" y="32"/>
                    <a:pt x="8" y="38"/>
                  </a:cubicBezTo>
                  <a:cubicBezTo>
                    <a:pt x="8" y="40"/>
                    <a:pt x="9" y="48"/>
                    <a:pt x="8" y="50"/>
                  </a:cubicBezTo>
                  <a:cubicBezTo>
                    <a:pt x="8" y="57"/>
                    <a:pt x="6" y="63"/>
                    <a:pt x="1" y="68"/>
                  </a:cubicBezTo>
                  <a:cubicBezTo>
                    <a:pt x="0" y="69"/>
                    <a:pt x="4" y="70"/>
                    <a:pt x="5" y="71"/>
                  </a:cubicBezTo>
                  <a:cubicBezTo>
                    <a:pt x="6" y="71"/>
                    <a:pt x="9" y="74"/>
                    <a:pt x="9" y="76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24" y="82"/>
                    <a:pt x="24" y="82"/>
                    <a:pt x="24" y="82"/>
                  </a:cubicBezTo>
                  <a:cubicBezTo>
                    <a:pt x="27" y="81"/>
                    <a:pt x="25" y="82"/>
                    <a:pt x="27" y="84"/>
                  </a:cubicBezTo>
                  <a:cubicBezTo>
                    <a:pt x="27" y="84"/>
                    <a:pt x="30" y="83"/>
                    <a:pt x="31" y="83"/>
                  </a:cubicBezTo>
                  <a:cubicBezTo>
                    <a:pt x="36" y="81"/>
                    <a:pt x="39" y="83"/>
                    <a:pt x="41" y="88"/>
                  </a:cubicBezTo>
                  <a:cubicBezTo>
                    <a:pt x="41" y="88"/>
                    <a:pt x="42" y="89"/>
                    <a:pt x="43" y="89"/>
                  </a:cubicBezTo>
                  <a:cubicBezTo>
                    <a:pt x="45" y="89"/>
                    <a:pt x="46" y="86"/>
                    <a:pt x="46" y="85"/>
                  </a:cubicBezTo>
                  <a:cubicBezTo>
                    <a:pt x="48" y="83"/>
                    <a:pt x="49" y="80"/>
                    <a:pt x="51" y="79"/>
                  </a:cubicBezTo>
                  <a:cubicBezTo>
                    <a:pt x="56" y="74"/>
                    <a:pt x="59" y="70"/>
                    <a:pt x="66" y="75"/>
                  </a:cubicBezTo>
                  <a:cubicBezTo>
                    <a:pt x="68" y="77"/>
                    <a:pt x="70" y="77"/>
                    <a:pt x="72" y="77"/>
                  </a:cubicBezTo>
                  <a:cubicBezTo>
                    <a:pt x="74" y="77"/>
                    <a:pt x="75" y="78"/>
                    <a:pt x="77" y="79"/>
                  </a:cubicBezTo>
                  <a:cubicBezTo>
                    <a:pt x="78" y="80"/>
                    <a:pt x="80" y="79"/>
                    <a:pt x="82" y="78"/>
                  </a:cubicBezTo>
                  <a:cubicBezTo>
                    <a:pt x="85" y="78"/>
                    <a:pt x="83" y="73"/>
                    <a:pt x="83" y="71"/>
                  </a:cubicBezTo>
                  <a:cubicBezTo>
                    <a:pt x="83" y="66"/>
                    <a:pt x="83" y="61"/>
                    <a:pt x="87" y="58"/>
                  </a:cubicBezTo>
                  <a:cubicBezTo>
                    <a:pt x="89" y="57"/>
                    <a:pt x="91" y="57"/>
                    <a:pt x="94" y="56"/>
                  </a:cubicBezTo>
                  <a:cubicBezTo>
                    <a:pt x="96" y="56"/>
                    <a:pt x="99" y="57"/>
                    <a:pt x="101" y="55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26">
              <a:extLst>
                <a:ext uri="{FF2B5EF4-FFF2-40B4-BE49-F238E27FC236}">
                  <a16:creationId xmlns:a16="http://schemas.microsoft.com/office/drawing/2014/main" id="{91B92F6E-654E-CADB-856F-66EE2182E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1" y="2183"/>
              <a:ext cx="235" cy="171"/>
            </a:xfrm>
            <a:custGeom>
              <a:avLst/>
              <a:gdLst>
                <a:gd name="T0" fmla="*/ 101 w 122"/>
                <a:gd name="T1" fmla="*/ 55 h 89"/>
                <a:gd name="T2" fmla="*/ 101 w 122"/>
                <a:gd name="T3" fmla="*/ 48 h 89"/>
                <a:gd name="T4" fmla="*/ 103 w 122"/>
                <a:gd name="T5" fmla="*/ 43 h 89"/>
                <a:gd name="T6" fmla="*/ 106 w 122"/>
                <a:gd name="T7" fmla="*/ 37 h 89"/>
                <a:gd name="T8" fmla="*/ 111 w 122"/>
                <a:gd name="T9" fmla="*/ 26 h 89"/>
                <a:gd name="T10" fmla="*/ 115 w 122"/>
                <a:gd name="T11" fmla="*/ 23 h 89"/>
                <a:gd name="T12" fmla="*/ 119 w 122"/>
                <a:gd name="T13" fmla="*/ 17 h 89"/>
                <a:gd name="T14" fmla="*/ 122 w 122"/>
                <a:gd name="T15" fmla="*/ 14 h 89"/>
                <a:gd name="T16" fmla="*/ 122 w 122"/>
                <a:gd name="T17" fmla="*/ 14 h 89"/>
                <a:gd name="T18" fmla="*/ 116 w 122"/>
                <a:gd name="T19" fmla="*/ 11 h 89"/>
                <a:gd name="T20" fmla="*/ 110 w 122"/>
                <a:gd name="T21" fmla="*/ 7 h 89"/>
                <a:gd name="T22" fmla="*/ 108 w 122"/>
                <a:gd name="T23" fmla="*/ 3 h 89"/>
                <a:gd name="T24" fmla="*/ 99 w 122"/>
                <a:gd name="T25" fmla="*/ 2 h 89"/>
                <a:gd name="T26" fmla="*/ 84 w 122"/>
                <a:gd name="T27" fmla="*/ 1 h 89"/>
                <a:gd name="T28" fmla="*/ 70 w 122"/>
                <a:gd name="T29" fmla="*/ 5 h 89"/>
                <a:gd name="T30" fmla="*/ 62 w 122"/>
                <a:gd name="T31" fmla="*/ 6 h 89"/>
                <a:gd name="T32" fmla="*/ 54 w 122"/>
                <a:gd name="T33" fmla="*/ 13 h 89"/>
                <a:gd name="T34" fmla="*/ 42 w 122"/>
                <a:gd name="T35" fmla="*/ 10 h 89"/>
                <a:gd name="T36" fmla="*/ 37 w 122"/>
                <a:gd name="T37" fmla="*/ 10 h 89"/>
                <a:gd name="T38" fmla="*/ 37 w 122"/>
                <a:gd name="T39" fmla="*/ 10 h 89"/>
                <a:gd name="T40" fmla="*/ 34 w 122"/>
                <a:gd name="T41" fmla="*/ 11 h 89"/>
                <a:gd name="T42" fmla="*/ 30 w 122"/>
                <a:gd name="T43" fmla="*/ 21 h 89"/>
                <a:gd name="T44" fmla="*/ 18 w 122"/>
                <a:gd name="T45" fmla="*/ 25 h 89"/>
                <a:gd name="T46" fmla="*/ 8 w 122"/>
                <a:gd name="T47" fmla="*/ 38 h 89"/>
                <a:gd name="T48" fmla="*/ 8 w 122"/>
                <a:gd name="T49" fmla="*/ 50 h 89"/>
                <a:gd name="T50" fmla="*/ 1 w 122"/>
                <a:gd name="T51" fmla="*/ 68 h 89"/>
                <a:gd name="T52" fmla="*/ 5 w 122"/>
                <a:gd name="T53" fmla="*/ 71 h 89"/>
                <a:gd name="T54" fmla="*/ 9 w 122"/>
                <a:gd name="T55" fmla="*/ 76 h 89"/>
                <a:gd name="T56" fmla="*/ 11 w 122"/>
                <a:gd name="T57" fmla="*/ 83 h 89"/>
                <a:gd name="T58" fmla="*/ 11 w 122"/>
                <a:gd name="T59" fmla="*/ 83 h 89"/>
                <a:gd name="T60" fmla="*/ 24 w 122"/>
                <a:gd name="T61" fmla="*/ 82 h 89"/>
                <a:gd name="T62" fmla="*/ 27 w 122"/>
                <a:gd name="T63" fmla="*/ 84 h 89"/>
                <a:gd name="T64" fmla="*/ 31 w 122"/>
                <a:gd name="T65" fmla="*/ 83 h 89"/>
                <a:gd name="T66" fmla="*/ 41 w 122"/>
                <a:gd name="T67" fmla="*/ 88 h 89"/>
                <a:gd name="T68" fmla="*/ 43 w 122"/>
                <a:gd name="T69" fmla="*/ 89 h 89"/>
                <a:gd name="T70" fmla="*/ 46 w 122"/>
                <a:gd name="T71" fmla="*/ 85 h 89"/>
                <a:gd name="T72" fmla="*/ 51 w 122"/>
                <a:gd name="T73" fmla="*/ 79 h 89"/>
                <a:gd name="T74" fmla="*/ 66 w 122"/>
                <a:gd name="T75" fmla="*/ 75 h 89"/>
                <a:gd name="T76" fmla="*/ 72 w 122"/>
                <a:gd name="T77" fmla="*/ 77 h 89"/>
                <a:gd name="T78" fmla="*/ 77 w 122"/>
                <a:gd name="T79" fmla="*/ 79 h 89"/>
                <a:gd name="T80" fmla="*/ 82 w 122"/>
                <a:gd name="T81" fmla="*/ 78 h 89"/>
                <a:gd name="T82" fmla="*/ 83 w 122"/>
                <a:gd name="T83" fmla="*/ 71 h 89"/>
                <a:gd name="T84" fmla="*/ 87 w 122"/>
                <a:gd name="T85" fmla="*/ 58 h 89"/>
                <a:gd name="T86" fmla="*/ 94 w 122"/>
                <a:gd name="T87" fmla="*/ 56 h 89"/>
                <a:gd name="T88" fmla="*/ 101 w 122"/>
                <a:gd name="T89" fmla="*/ 5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2" h="89">
                  <a:moveTo>
                    <a:pt x="101" y="55"/>
                  </a:moveTo>
                  <a:cubicBezTo>
                    <a:pt x="101" y="48"/>
                    <a:pt x="101" y="48"/>
                    <a:pt x="101" y="48"/>
                  </a:cubicBezTo>
                  <a:cubicBezTo>
                    <a:pt x="102" y="46"/>
                    <a:pt x="102" y="44"/>
                    <a:pt x="103" y="43"/>
                  </a:cubicBezTo>
                  <a:cubicBezTo>
                    <a:pt x="105" y="41"/>
                    <a:pt x="106" y="40"/>
                    <a:pt x="106" y="37"/>
                  </a:cubicBezTo>
                  <a:cubicBezTo>
                    <a:pt x="106" y="32"/>
                    <a:pt x="109" y="29"/>
                    <a:pt x="111" y="26"/>
                  </a:cubicBezTo>
                  <a:cubicBezTo>
                    <a:pt x="112" y="24"/>
                    <a:pt x="113" y="24"/>
                    <a:pt x="115" y="23"/>
                  </a:cubicBezTo>
                  <a:cubicBezTo>
                    <a:pt x="117" y="21"/>
                    <a:pt x="117" y="19"/>
                    <a:pt x="119" y="17"/>
                  </a:cubicBezTo>
                  <a:cubicBezTo>
                    <a:pt x="122" y="14"/>
                    <a:pt x="122" y="14"/>
                    <a:pt x="122" y="14"/>
                  </a:cubicBezTo>
                  <a:cubicBezTo>
                    <a:pt x="122" y="14"/>
                    <a:pt x="122" y="14"/>
                    <a:pt x="122" y="14"/>
                  </a:cubicBezTo>
                  <a:cubicBezTo>
                    <a:pt x="122" y="12"/>
                    <a:pt x="117" y="11"/>
                    <a:pt x="116" y="11"/>
                  </a:cubicBezTo>
                  <a:cubicBezTo>
                    <a:pt x="114" y="10"/>
                    <a:pt x="112" y="9"/>
                    <a:pt x="110" y="7"/>
                  </a:cubicBezTo>
                  <a:cubicBezTo>
                    <a:pt x="109" y="6"/>
                    <a:pt x="109" y="4"/>
                    <a:pt x="108" y="3"/>
                  </a:cubicBezTo>
                  <a:cubicBezTo>
                    <a:pt x="106" y="2"/>
                    <a:pt x="102" y="3"/>
                    <a:pt x="99" y="2"/>
                  </a:cubicBezTo>
                  <a:cubicBezTo>
                    <a:pt x="94" y="1"/>
                    <a:pt x="90" y="0"/>
                    <a:pt x="84" y="1"/>
                  </a:cubicBezTo>
                  <a:cubicBezTo>
                    <a:pt x="78" y="1"/>
                    <a:pt x="75" y="4"/>
                    <a:pt x="70" y="5"/>
                  </a:cubicBezTo>
                  <a:cubicBezTo>
                    <a:pt x="67" y="6"/>
                    <a:pt x="65" y="6"/>
                    <a:pt x="62" y="6"/>
                  </a:cubicBezTo>
                  <a:cubicBezTo>
                    <a:pt x="59" y="7"/>
                    <a:pt x="57" y="12"/>
                    <a:pt x="54" y="13"/>
                  </a:cubicBezTo>
                  <a:cubicBezTo>
                    <a:pt x="49" y="14"/>
                    <a:pt x="47" y="14"/>
                    <a:pt x="42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2" y="14"/>
                    <a:pt x="32" y="17"/>
                    <a:pt x="30" y="21"/>
                  </a:cubicBezTo>
                  <a:cubicBezTo>
                    <a:pt x="28" y="24"/>
                    <a:pt x="22" y="26"/>
                    <a:pt x="18" y="25"/>
                  </a:cubicBezTo>
                  <a:cubicBezTo>
                    <a:pt x="11" y="24"/>
                    <a:pt x="9" y="32"/>
                    <a:pt x="8" y="38"/>
                  </a:cubicBezTo>
                  <a:cubicBezTo>
                    <a:pt x="8" y="40"/>
                    <a:pt x="9" y="48"/>
                    <a:pt x="8" y="50"/>
                  </a:cubicBezTo>
                  <a:cubicBezTo>
                    <a:pt x="8" y="57"/>
                    <a:pt x="6" y="63"/>
                    <a:pt x="1" y="68"/>
                  </a:cubicBezTo>
                  <a:cubicBezTo>
                    <a:pt x="0" y="69"/>
                    <a:pt x="4" y="70"/>
                    <a:pt x="5" y="71"/>
                  </a:cubicBezTo>
                  <a:cubicBezTo>
                    <a:pt x="6" y="71"/>
                    <a:pt x="9" y="74"/>
                    <a:pt x="9" y="76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24" y="82"/>
                    <a:pt x="24" y="82"/>
                    <a:pt x="24" y="82"/>
                  </a:cubicBezTo>
                  <a:cubicBezTo>
                    <a:pt x="27" y="81"/>
                    <a:pt x="25" y="82"/>
                    <a:pt x="27" y="84"/>
                  </a:cubicBezTo>
                  <a:cubicBezTo>
                    <a:pt x="27" y="84"/>
                    <a:pt x="30" y="83"/>
                    <a:pt x="31" y="83"/>
                  </a:cubicBezTo>
                  <a:cubicBezTo>
                    <a:pt x="36" y="81"/>
                    <a:pt x="39" y="83"/>
                    <a:pt x="41" y="88"/>
                  </a:cubicBezTo>
                  <a:cubicBezTo>
                    <a:pt x="41" y="88"/>
                    <a:pt x="42" y="89"/>
                    <a:pt x="43" y="89"/>
                  </a:cubicBezTo>
                  <a:cubicBezTo>
                    <a:pt x="45" y="89"/>
                    <a:pt x="46" y="86"/>
                    <a:pt x="46" y="85"/>
                  </a:cubicBezTo>
                  <a:cubicBezTo>
                    <a:pt x="48" y="83"/>
                    <a:pt x="49" y="80"/>
                    <a:pt x="51" y="79"/>
                  </a:cubicBezTo>
                  <a:cubicBezTo>
                    <a:pt x="56" y="74"/>
                    <a:pt x="59" y="70"/>
                    <a:pt x="66" y="75"/>
                  </a:cubicBezTo>
                  <a:cubicBezTo>
                    <a:pt x="68" y="77"/>
                    <a:pt x="70" y="77"/>
                    <a:pt x="72" y="77"/>
                  </a:cubicBezTo>
                  <a:cubicBezTo>
                    <a:pt x="74" y="77"/>
                    <a:pt x="75" y="78"/>
                    <a:pt x="77" y="79"/>
                  </a:cubicBezTo>
                  <a:cubicBezTo>
                    <a:pt x="78" y="80"/>
                    <a:pt x="80" y="79"/>
                    <a:pt x="82" y="78"/>
                  </a:cubicBezTo>
                  <a:cubicBezTo>
                    <a:pt x="85" y="78"/>
                    <a:pt x="83" y="73"/>
                    <a:pt x="83" y="71"/>
                  </a:cubicBezTo>
                  <a:cubicBezTo>
                    <a:pt x="83" y="66"/>
                    <a:pt x="83" y="61"/>
                    <a:pt x="87" y="58"/>
                  </a:cubicBezTo>
                  <a:cubicBezTo>
                    <a:pt x="89" y="57"/>
                    <a:pt x="91" y="57"/>
                    <a:pt x="94" y="56"/>
                  </a:cubicBezTo>
                  <a:cubicBezTo>
                    <a:pt x="96" y="56"/>
                    <a:pt x="99" y="57"/>
                    <a:pt x="101" y="55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27">
              <a:extLst>
                <a:ext uri="{FF2B5EF4-FFF2-40B4-BE49-F238E27FC236}">
                  <a16:creationId xmlns:a16="http://schemas.microsoft.com/office/drawing/2014/main" id="{2AE3CEDA-36C6-A1BF-0339-7993313F3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4" y="1960"/>
              <a:ext cx="325" cy="250"/>
            </a:xfrm>
            <a:custGeom>
              <a:avLst/>
              <a:gdLst>
                <a:gd name="T0" fmla="*/ 102 w 169"/>
                <a:gd name="T1" fmla="*/ 11 h 130"/>
                <a:gd name="T2" fmla="*/ 101 w 169"/>
                <a:gd name="T3" fmla="*/ 15 h 130"/>
                <a:gd name="T4" fmla="*/ 108 w 169"/>
                <a:gd name="T5" fmla="*/ 23 h 130"/>
                <a:gd name="T6" fmla="*/ 128 w 169"/>
                <a:gd name="T7" fmla="*/ 28 h 130"/>
                <a:gd name="T8" fmla="*/ 139 w 169"/>
                <a:gd name="T9" fmla="*/ 25 h 130"/>
                <a:gd name="T10" fmla="*/ 147 w 169"/>
                <a:gd name="T11" fmla="*/ 34 h 130"/>
                <a:gd name="T12" fmla="*/ 157 w 169"/>
                <a:gd name="T13" fmla="*/ 43 h 130"/>
                <a:gd name="T14" fmla="*/ 162 w 169"/>
                <a:gd name="T15" fmla="*/ 57 h 130"/>
                <a:gd name="T16" fmla="*/ 162 w 169"/>
                <a:gd name="T17" fmla="*/ 66 h 130"/>
                <a:gd name="T18" fmla="*/ 167 w 169"/>
                <a:gd name="T19" fmla="*/ 76 h 130"/>
                <a:gd name="T20" fmla="*/ 169 w 169"/>
                <a:gd name="T21" fmla="*/ 80 h 130"/>
                <a:gd name="T22" fmla="*/ 162 w 169"/>
                <a:gd name="T23" fmla="*/ 88 h 130"/>
                <a:gd name="T24" fmla="*/ 149 w 169"/>
                <a:gd name="T25" fmla="*/ 106 h 130"/>
                <a:gd name="T26" fmla="*/ 131 w 169"/>
                <a:gd name="T27" fmla="*/ 130 h 130"/>
                <a:gd name="T28" fmla="*/ 125 w 169"/>
                <a:gd name="T29" fmla="*/ 127 h 130"/>
                <a:gd name="T30" fmla="*/ 117 w 169"/>
                <a:gd name="T31" fmla="*/ 120 h 130"/>
                <a:gd name="T32" fmla="*/ 93 w 169"/>
                <a:gd name="T33" fmla="*/ 117 h 130"/>
                <a:gd name="T34" fmla="*/ 72 w 169"/>
                <a:gd name="T35" fmla="*/ 123 h 130"/>
                <a:gd name="T36" fmla="*/ 51 w 169"/>
                <a:gd name="T37" fmla="*/ 126 h 130"/>
                <a:gd name="T38" fmla="*/ 46 w 169"/>
                <a:gd name="T39" fmla="*/ 126 h 130"/>
                <a:gd name="T40" fmla="*/ 26 w 169"/>
                <a:gd name="T41" fmla="*/ 107 h 130"/>
                <a:gd name="T42" fmla="*/ 16 w 169"/>
                <a:gd name="T43" fmla="*/ 95 h 130"/>
                <a:gd name="T44" fmla="*/ 0 w 169"/>
                <a:gd name="T45" fmla="*/ 90 h 130"/>
                <a:gd name="T46" fmla="*/ 4 w 169"/>
                <a:gd name="T47" fmla="*/ 85 h 130"/>
                <a:gd name="T48" fmla="*/ 3 w 169"/>
                <a:gd name="T49" fmla="*/ 73 h 130"/>
                <a:gd name="T50" fmla="*/ 21 w 169"/>
                <a:gd name="T51" fmla="*/ 66 h 130"/>
                <a:gd name="T52" fmla="*/ 29 w 169"/>
                <a:gd name="T53" fmla="*/ 55 h 130"/>
                <a:gd name="T54" fmla="*/ 32 w 169"/>
                <a:gd name="T55" fmla="*/ 34 h 130"/>
                <a:gd name="T56" fmla="*/ 38 w 169"/>
                <a:gd name="T57" fmla="*/ 34 h 130"/>
                <a:gd name="T58" fmla="*/ 54 w 169"/>
                <a:gd name="T59" fmla="*/ 30 h 130"/>
                <a:gd name="T60" fmla="*/ 67 w 169"/>
                <a:gd name="T61" fmla="*/ 14 h 130"/>
                <a:gd name="T62" fmla="*/ 77 w 169"/>
                <a:gd name="T63" fmla="*/ 2 h 130"/>
                <a:gd name="T64" fmla="*/ 90 w 169"/>
                <a:gd name="T65" fmla="*/ 2 h 130"/>
                <a:gd name="T66" fmla="*/ 102 w 169"/>
                <a:gd name="T67" fmla="*/ 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9" h="130">
                  <a:moveTo>
                    <a:pt x="102" y="4"/>
                  </a:moveTo>
                  <a:cubicBezTo>
                    <a:pt x="102" y="11"/>
                    <a:pt x="102" y="11"/>
                    <a:pt x="102" y="11"/>
                  </a:cubicBezTo>
                  <a:cubicBezTo>
                    <a:pt x="102" y="11"/>
                    <a:pt x="102" y="11"/>
                    <a:pt x="102" y="11"/>
                  </a:cubicBezTo>
                  <a:cubicBezTo>
                    <a:pt x="102" y="12"/>
                    <a:pt x="101" y="13"/>
                    <a:pt x="101" y="15"/>
                  </a:cubicBezTo>
                  <a:cubicBezTo>
                    <a:pt x="102" y="16"/>
                    <a:pt x="102" y="17"/>
                    <a:pt x="104" y="17"/>
                  </a:cubicBezTo>
                  <a:cubicBezTo>
                    <a:pt x="105" y="19"/>
                    <a:pt x="106" y="23"/>
                    <a:pt x="108" y="23"/>
                  </a:cubicBezTo>
                  <a:cubicBezTo>
                    <a:pt x="112" y="23"/>
                    <a:pt x="116" y="20"/>
                    <a:pt x="120" y="24"/>
                  </a:cubicBezTo>
                  <a:cubicBezTo>
                    <a:pt x="122" y="26"/>
                    <a:pt x="124" y="28"/>
                    <a:pt x="128" y="28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39" y="25"/>
                    <a:pt x="139" y="25"/>
                    <a:pt x="139" y="25"/>
                  </a:cubicBezTo>
                  <a:cubicBezTo>
                    <a:pt x="139" y="25"/>
                    <a:pt x="144" y="25"/>
                    <a:pt x="144" y="25"/>
                  </a:cubicBezTo>
                  <a:cubicBezTo>
                    <a:pt x="144" y="29"/>
                    <a:pt x="147" y="31"/>
                    <a:pt x="147" y="34"/>
                  </a:cubicBezTo>
                  <a:cubicBezTo>
                    <a:pt x="149" y="37"/>
                    <a:pt x="149" y="40"/>
                    <a:pt x="152" y="41"/>
                  </a:cubicBezTo>
                  <a:cubicBezTo>
                    <a:pt x="154" y="42"/>
                    <a:pt x="157" y="42"/>
                    <a:pt x="157" y="43"/>
                  </a:cubicBezTo>
                  <a:cubicBezTo>
                    <a:pt x="158" y="52"/>
                    <a:pt x="158" y="52"/>
                    <a:pt x="158" y="52"/>
                  </a:cubicBezTo>
                  <a:cubicBezTo>
                    <a:pt x="158" y="53"/>
                    <a:pt x="162" y="57"/>
                    <a:pt x="162" y="57"/>
                  </a:cubicBezTo>
                  <a:cubicBezTo>
                    <a:pt x="162" y="58"/>
                    <a:pt x="159" y="60"/>
                    <a:pt x="159" y="62"/>
                  </a:cubicBezTo>
                  <a:cubicBezTo>
                    <a:pt x="159" y="64"/>
                    <a:pt x="160" y="65"/>
                    <a:pt x="162" y="66"/>
                  </a:cubicBezTo>
                  <a:cubicBezTo>
                    <a:pt x="162" y="68"/>
                    <a:pt x="162" y="70"/>
                    <a:pt x="162" y="72"/>
                  </a:cubicBezTo>
                  <a:cubicBezTo>
                    <a:pt x="164" y="74"/>
                    <a:pt x="165" y="75"/>
                    <a:pt x="167" y="76"/>
                  </a:cubicBezTo>
                  <a:cubicBezTo>
                    <a:pt x="169" y="80"/>
                    <a:pt x="169" y="80"/>
                    <a:pt x="169" y="80"/>
                  </a:cubicBezTo>
                  <a:cubicBezTo>
                    <a:pt x="169" y="80"/>
                    <a:pt x="169" y="80"/>
                    <a:pt x="169" y="80"/>
                  </a:cubicBezTo>
                  <a:cubicBezTo>
                    <a:pt x="168" y="82"/>
                    <a:pt x="167" y="84"/>
                    <a:pt x="165" y="85"/>
                  </a:cubicBezTo>
                  <a:cubicBezTo>
                    <a:pt x="165" y="86"/>
                    <a:pt x="164" y="87"/>
                    <a:pt x="162" y="88"/>
                  </a:cubicBezTo>
                  <a:cubicBezTo>
                    <a:pt x="161" y="89"/>
                    <a:pt x="159" y="89"/>
                    <a:pt x="158" y="89"/>
                  </a:cubicBezTo>
                  <a:cubicBezTo>
                    <a:pt x="151" y="91"/>
                    <a:pt x="149" y="99"/>
                    <a:pt x="149" y="106"/>
                  </a:cubicBezTo>
                  <a:cubicBezTo>
                    <a:pt x="149" y="111"/>
                    <a:pt x="144" y="118"/>
                    <a:pt x="141" y="120"/>
                  </a:cubicBezTo>
                  <a:cubicBezTo>
                    <a:pt x="137" y="123"/>
                    <a:pt x="135" y="127"/>
                    <a:pt x="131" y="130"/>
                  </a:cubicBezTo>
                  <a:cubicBezTo>
                    <a:pt x="131" y="130"/>
                    <a:pt x="131" y="130"/>
                    <a:pt x="131" y="130"/>
                  </a:cubicBezTo>
                  <a:cubicBezTo>
                    <a:pt x="131" y="128"/>
                    <a:pt x="127" y="128"/>
                    <a:pt x="125" y="127"/>
                  </a:cubicBezTo>
                  <a:cubicBezTo>
                    <a:pt x="123" y="126"/>
                    <a:pt x="121" y="125"/>
                    <a:pt x="119" y="123"/>
                  </a:cubicBezTo>
                  <a:cubicBezTo>
                    <a:pt x="118" y="122"/>
                    <a:pt x="119" y="120"/>
                    <a:pt x="117" y="120"/>
                  </a:cubicBezTo>
                  <a:cubicBezTo>
                    <a:pt x="115" y="118"/>
                    <a:pt x="111" y="119"/>
                    <a:pt x="109" y="118"/>
                  </a:cubicBezTo>
                  <a:cubicBezTo>
                    <a:pt x="104" y="118"/>
                    <a:pt x="99" y="116"/>
                    <a:pt x="93" y="117"/>
                  </a:cubicBezTo>
                  <a:cubicBezTo>
                    <a:pt x="88" y="118"/>
                    <a:pt x="85" y="120"/>
                    <a:pt x="80" y="121"/>
                  </a:cubicBezTo>
                  <a:cubicBezTo>
                    <a:pt x="77" y="123"/>
                    <a:pt x="74" y="122"/>
                    <a:pt x="72" y="123"/>
                  </a:cubicBezTo>
                  <a:cubicBezTo>
                    <a:pt x="69" y="123"/>
                    <a:pt x="67" y="128"/>
                    <a:pt x="64" y="129"/>
                  </a:cubicBezTo>
                  <a:cubicBezTo>
                    <a:pt x="58" y="130"/>
                    <a:pt x="56" y="130"/>
                    <a:pt x="51" y="126"/>
                  </a:cubicBezTo>
                  <a:cubicBezTo>
                    <a:pt x="46" y="126"/>
                    <a:pt x="46" y="126"/>
                    <a:pt x="46" y="126"/>
                  </a:cubicBezTo>
                  <a:cubicBezTo>
                    <a:pt x="46" y="126"/>
                    <a:pt x="46" y="126"/>
                    <a:pt x="46" y="126"/>
                  </a:cubicBezTo>
                  <a:cubicBezTo>
                    <a:pt x="46" y="120"/>
                    <a:pt x="36" y="126"/>
                    <a:pt x="33" y="123"/>
                  </a:cubicBezTo>
                  <a:cubicBezTo>
                    <a:pt x="30" y="120"/>
                    <a:pt x="26" y="112"/>
                    <a:pt x="26" y="107"/>
                  </a:cubicBezTo>
                  <a:cubicBezTo>
                    <a:pt x="26" y="100"/>
                    <a:pt x="25" y="104"/>
                    <a:pt x="20" y="99"/>
                  </a:cubicBezTo>
                  <a:cubicBezTo>
                    <a:pt x="19" y="97"/>
                    <a:pt x="19" y="95"/>
                    <a:pt x="16" y="95"/>
                  </a:cubicBezTo>
                  <a:cubicBezTo>
                    <a:pt x="14" y="94"/>
                    <a:pt x="9" y="94"/>
                    <a:pt x="6" y="94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3" y="88"/>
                    <a:pt x="5" y="89"/>
                    <a:pt x="4" y="85"/>
                  </a:cubicBezTo>
                  <a:cubicBezTo>
                    <a:pt x="3" y="83"/>
                    <a:pt x="3" y="79"/>
                    <a:pt x="2" y="76"/>
                  </a:cubicBezTo>
                  <a:cubicBezTo>
                    <a:pt x="1" y="74"/>
                    <a:pt x="0" y="73"/>
                    <a:pt x="3" y="73"/>
                  </a:cubicBezTo>
                  <a:cubicBezTo>
                    <a:pt x="6" y="73"/>
                    <a:pt x="8" y="73"/>
                    <a:pt x="10" y="73"/>
                  </a:cubicBezTo>
                  <a:cubicBezTo>
                    <a:pt x="15" y="73"/>
                    <a:pt x="18" y="70"/>
                    <a:pt x="21" y="66"/>
                  </a:cubicBezTo>
                  <a:cubicBezTo>
                    <a:pt x="23" y="64"/>
                    <a:pt x="23" y="62"/>
                    <a:pt x="25" y="60"/>
                  </a:cubicBezTo>
                  <a:cubicBezTo>
                    <a:pt x="27" y="59"/>
                    <a:pt x="29" y="57"/>
                    <a:pt x="29" y="55"/>
                  </a:cubicBezTo>
                  <a:cubicBezTo>
                    <a:pt x="30" y="49"/>
                    <a:pt x="25" y="46"/>
                    <a:pt x="28" y="40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41" y="34"/>
                    <a:pt x="46" y="34"/>
                    <a:pt x="49" y="34"/>
                  </a:cubicBezTo>
                  <a:cubicBezTo>
                    <a:pt x="53" y="33"/>
                    <a:pt x="53" y="33"/>
                    <a:pt x="54" y="30"/>
                  </a:cubicBezTo>
                  <a:cubicBezTo>
                    <a:pt x="57" y="25"/>
                    <a:pt x="59" y="21"/>
                    <a:pt x="63" y="17"/>
                  </a:cubicBezTo>
                  <a:cubicBezTo>
                    <a:pt x="64" y="16"/>
                    <a:pt x="65" y="15"/>
                    <a:pt x="67" y="14"/>
                  </a:cubicBezTo>
                  <a:cubicBezTo>
                    <a:pt x="70" y="10"/>
                    <a:pt x="74" y="9"/>
                    <a:pt x="75" y="4"/>
                  </a:cubicBezTo>
                  <a:cubicBezTo>
                    <a:pt x="76" y="2"/>
                    <a:pt x="75" y="0"/>
                    <a:pt x="77" y="2"/>
                  </a:cubicBezTo>
                  <a:cubicBezTo>
                    <a:pt x="79" y="2"/>
                    <a:pt x="80" y="2"/>
                    <a:pt x="83" y="3"/>
                  </a:cubicBezTo>
                  <a:cubicBezTo>
                    <a:pt x="85" y="3"/>
                    <a:pt x="88" y="4"/>
                    <a:pt x="90" y="2"/>
                  </a:cubicBezTo>
                  <a:cubicBezTo>
                    <a:pt x="92" y="1"/>
                    <a:pt x="93" y="1"/>
                    <a:pt x="95" y="2"/>
                  </a:cubicBezTo>
                  <a:cubicBezTo>
                    <a:pt x="102" y="4"/>
                    <a:pt x="102" y="4"/>
                    <a:pt x="102" y="4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28">
              <a:extLst>
                <a:ext uri="{FF2B5EF4-FFF2-40B4-BE49-F238E27FC236}">
                  <a16:creationId xmlns:a16="http://schemas.microsoft.com/office/drawing/2014/main" id="{886E36E9-02A6-6B72-7630-C05BC616E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4" y="1960"/>
              <a:ext cx="325" cy="250"/>
            </a:xfrm>
            <a:custGeom>
              <a:avLst/>
              <a:gdLst>
                <a:gd name="T0" fmla="*/ 102 w 169"/>
                <a:gd name="T1" fmla="*/ 11 h 130"/>
                <a:gd name="T2" fmla="*/ 101 w 169"/>
                <a:gd name="T3" fmla="*/ 15 h 130"/>
                <a:gd name="T4" fmla="*/ 108 w 169"/>
                <a:gd name="T5" fmla="*/ 23 h 130"/>
                <a:gd name="T6" fmla="*/ 128 w 169"/>
                <a:gd name="T7" fmla="*/ 28 h 130"/>
                <a:gd name="T8" fmla="*/ 139 w 169"/>
                <a:gd name="T9" fmla="*/ 25 h 130"/>
                <a:gd name="T10" fmla="*/ 147 w 169"/>
                <a:gd name="T11" fmla="*/ 34 h 130"/>
                <a:gd name="T12" fmla="*/ 157 w 169"/>
                <a:gd name="T13" fmla="*/ 43 h 130"/>
                <a:gd name="T14" fmla="*/ 162 w 169"/>
                <a:gd name="T15" fmla="*/ 57 h 130"/>
                <a:gd name="T16" fmla="*/ 162 w 169"/>
                <a:gd name="T17" fmla="*/ 66 h 130"/>
                <a:gd name="T18" fmla="*/ 167 w 169"/>
                <a:gd name="T19" fmla="*/ 76 h 130"/>
                <a:gd name="T20" fmla="*/ 169 w 169"/>
                <a:gd name="T21" fmla="*/ 80 h 130"/>
                <a:gd name="T22" fmla="*/ 162 w 169"/>
                <a:gd name="T23" fmla="*/ 88 h 130"/>
                <a:gd name="T24" fmla="*/ 149 w 169"/>
                <a:gd name="T25" fmla="*/ 106 h 130"/>
                <a:gd name="T26" fmla="*/ 131 w 169"/>
                <a:gd name="T27" fmla="*/ 130 h 130"/>
                <a:gd name="T28" fmla="*/ 125 w 169"/>
                <a:gd name="T29" fmla="*/ 127 h 130"/>
                <a:gd name="T30" fmla="*/ 117 w 169"/>
                <a:gd name="T31" fmla="*/ 120 h 130"/>
                <a:gd name="T32" fmla="*/ 93 w 169"/>
                <a:gd name="T33" fmla="*/ 117 h 130"/>
                <a:gd name="T34" fmla="*/ 72 w 169"/>
                <a:gd name="T35" fmla="*/ 123 h 130"/>
                <a:gd name="T36" fmla="*/ 51 w 169"/>
                <a:gd name="T37" fmla="*/ 126 h 130"/>
                <a:gd name="T38" fmla="*/ 46 w 169"/>
                <a:gd name="T39" fmla="*/ 126 h 130"/>
                <a:gd name="T40" fmla="*/ 26 w 169"/>
                <a:gd name="T41" fmla="*/ 107 h 130"/>
                <a:gd name="T42" fmla="*/ 16 w 169"/>
                <a:gd name="T43" fmla="*/ 95 h 130"/>
                <a:gd name="T44" fmla="*/ 0 w 169"/>
                <a:gd name="T45" fmla="*/ 90 h 130"/>
                <a:gd name="T46" fmla="*/ 4 w 169"/>
                <a:gd name="T47" fmla="*/ 85 h 130"/>
                <a:gd name="T48" fmla="*/ 3 w 169"/>
                <a:gd name="T49" fmla="*/ 73 h 130"/>
                <a:gd name="T50" fmla="*/ 21 w 169"/>
                <a:gd name="T51" fmla="*/ 66 h 130"/>
                <a:gd name="T52" fmla="*/ 29 w 169"/>
                <a:gd name="T53" fmla="*/ 55 h 130"/>
                <a:gd name="T54" fmla="*/ 32 w 169"/>
                <a:gd name="T55" fmla="*/ 34 h 130"/>
                <a:gd name="T56" fmla="*/ 38 w 169"/>
                <a:gd name="T57" fmla="*/ 34 h 130"/>
                <a:gd name="T58" fmla="*/ 54 w 169"/>
                <a:gd name="T59" fmla="*/ 30 h 130"/>
                <a:gd name="T60" fmla="*/ 67 w 169"/>
                <a:gd name="T61" fmla="*/ 14 h 130"/>
                <a:gd name="T62" fmla="*/ 77 w 169"/>
                <a:gd name="T63" fmla="*/ 2 h 130"/>
                <a:gd name="T64" fmla="*/ 90 w 169"/>
                <a:gd name="T65" fmla="*/ 2 h 130"/>
                <a:gd name="T66" fmla="*/ 102 w 169"/>
                <a:gd name="T67" fmla="*/ 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9" h="130">
                  <a:moveTo>
                    <a:pt x="102" y="4"/>
                  </a:moveTo>
                  <a:cubicBezTo>
                    <a:pt x="102" y="11"/>
                    <a:pt x="102" y="11"/>
                    <a:pt x="102" y="11"/>
                  </a:cubicBezTo>
                  <a:cubicBezTo>
                    <a:pt x="102" y="11"/>
                    <a:pt x="102" y="11"/>
                    <a:pt x="102" y="11"/>
                  </a:cubicBezTo>
                  <a:cubicBezTo>
                    <a:pt x="102" y="12"/>
                    <a:pt x="101" y="13"/>
                    <a:pt x="101" y="15"/>
                  </a:cubicBezTo>
                  <a:cubicBezTo>
                    <a:pt x="102" y="16"/>
                    <a:pt x="102" y="17"/>
                    <a:pt x="104" y="17"/>
                  </a:cubicBezTo>
                  <a:cubicBezTo>
                    <a:pt x="105" y="19"/>
                    <a:pt x="106" y="23"/>
                    <a:pt x="108" y="23"/>
                  </a:cubicBezTo>
                  <a:cubicBezTo>
                    <a:pt x="112" y="23"/>
                    <a:pt x="116" y="20"/>
                    <a:pt x="120" y="24"/>
                  </a:cubicBezTo>
                  <a:cubicBezTo>
                    <a:pt x="122" y="26"/>
                    <a:pt x="124" y="28"/>
                    <a:pt x="128" y="28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39" y="25"/>
                    <a:pt x="139" y="25"/>
                    <a:pt x="139" y="25"/>
                  </a:cubicBezTo>
                  <a:cubicBezTo>
                    <a:pt x="139" y="25"/>
                    <a:pt x="144" y="25"/>
                    <a:pt x="144" y="25"/>
                  </a:cubicBezTo>
                  <a:cubicBezTo>
                    <a:pt x="144" y="29"/>
                    <a:pt x="147" y="31"/>
                    <a:pt x="147" y="34"/>
                  </a:cubicBezTo>
                  <a:cubicBezTo>
                    <a:pt x="149" y="37"/>
                    <a:pt x="149" y="40"/>
                    <a:pt x="152" y="41"/>
                  </a:cubicBezTo>
                  <a:cubicBezTo>
                    <a:pt x="154" y="42"/>
                    <a:pt x="157" y="42"/>
                    <a:pt x="157" y="43"/>
                  </a:cubicBezTo>
                  <a:cubicBezTo>
                    <a:pt x="158" y="52"/>
                    <a:pt x="158" y="52"/>
                    <a:pt x="158" y="52"/>
                  </a:cubicBezTo>
                  <a:cubicBezTo>
                    <a:pt x="158" y="53"/>
                    <a:pt x="162" y="57"/>
                    <a:pt x="162" y="57"/>
                  </a:cubicBezTo>
                  <a:cubicBezTo>
                    <a:pt x="162" y="58"/>
                    <a:pt x="159" y="60"/>
                    <a:pt x="159" y="62"/>
                  </a:cubicBezTo>
                  <a:cubicBezTo>
                    <a:pt x="159" y="64"/>
                    <a:pt x="160" y="65"/>
                    <a:pt x="162" y="66"/>
                  </a:cubicBezTo>
                  <a:cubicBezTo>
                    <a:pt x="162" y="68"/>
                    <a:pt x="162" y="70"/>
                    <a:pt x="162" y="72"/>
                  </a:cubicBezTo>
                  <a:cubicBezTo>
                    <a:pt x="164" y="74"/>
                    <a:pt x="165" y="75"/>
                    <a:pt x="167" y="76"/>
                  </a:cubicBezTo>
                  <a:cubicBezTo>
                    <a:pt x="169" y="80"/>
                    <a:pt x="169" y="80"/>
                    <a:pt x="169" y="80"/>
                  </a:cubicBezTo>
                  <a:cubicBezTo>
                    <a:pt x="169" y="80"/>
                    <a:pt x="169" y="80"/>
                    <a:pt x="169" y="80"/>
                  </a:cubicBezTo>
                  <a:cubicBezTo>
                    <a:pt x="168" y="82"/>
                    <a:pt x="167" y="84"/>
                    <a:pt x="165" y="85"/>
                  </a:cubicBezTo>
                  <a:cubicBezTo>
                    <a:pt x="165" y="86"/>
                    <a:pt x="164" y="87"/>
                    <a:pt x="162" y="88"/>
                  </a:cubicBezTo>
                  <a:cubicBezTo>
                    <a:pt x="161" y="89"/>
                    <a:pt x="159" y="89"/>
                    <a:pt x="158" y="89"/>
                  </a:cubicBezTo>
                  <a:cubicBezTo>
                    <a:pt x="151" y="91"/>
                    <a:pt x="149" y="99"/>
                    <a:pt x="149" y="106"/>
                  </a:cubicBezTo>
                  <a:cubicBezTo>
                    <a:pt x="149" y="111"/>
                    <a:pt x="144" y="118"/>
                    <a:pt x="141" y="120"/>
                  </a:cubicBezTo>
                  <a:cubicBezTo>
                    <a:pt x="137" y="123"/>
                    <a:pt x="135" y="127"/>
                    <a:pt x="131" y="130"/>
                  </a:cubicBezTo>
                  <a:cubicBezTo>
                    <a:pt x="131" y="130"/>
                    <a:pt x="131" y="130"/>
                    <a:pt x="131" y="130"/>
                  </a:cubicBezTo>
                  <a:cubicBezTo>
                    <a:pt x="131" y="128"/>
                    <a:pt x="127" y="128"/>
                    <a:pt x="125" y="127"/>
                  </a:cubicBezTo>
                  <a:cubicBezTo>
                    <a:pt x="123" y="126"/>
                    <a:pt x="121" y="125"/>
                    <a:pt x="119" y="123"/>
                  </a:cubicBezTo>
                  <a:cubicBezTo>
                    <a:pt x="118" y="122"/>
                    <a:pt x="119" y="120"/>
                    <a:pt x="117" y="120"/>
                  </a:cubicBezTo>
                  <a:cubicBezTo>
                    <a:pt x="115" y="118"/>
                    <a:pt x="111" y="119"/>
                    <a:pt x="109" y="118"/>
                  </a:cubicBezTo>
                  <a:cubicBezTo>
                    <a:pt x="104" y="118"/>
                    <a:pt x="99" y="116"/>
                    <a:pt x="93" y="117"/>
                  </a:cubicBezTo>
                  <a:cubicBezTo>
                    <a:pt x="88" y="118"/>
                    <a:pt x="85" y="120"/>
                    <a:pt x="80" y="121"/>
                  </a:cubicBezTo>
                  <a:cubicBezTo>
                    <a:pt x="77" y="123"/>
                    <a:pt x="74" y="122"/>
                    <a:pt x="72" y="123"/>
                  </a:cubicBezTo>
                  <a:cubicBezTo>
                    <a:pt x="69" y="123"/>
                    <a:pt x="67" y="128"/>
                    <a:pt x="64" y="129"/>
                  </a:cubicBezTo>
                  <a:cubicBezTo>
                    <a:pt x="58" y="130"/>
                    <a:pt x="56" y="130"/>
                    <a:pt x="51" y="126"/>
                  </a:cubicBezTo>
                  <a:cubicBezTo>
                    <a:pt x="46" y="126"/>
                    <a:pt x="46" y="126"/>
                    <a:pt x="46" y="126"/>
                  </a:cubicBezTo>
                  <a:cubicBezTo>
                    <a:pt x="46" y="126"/>
                    <a:pt x="46" y="126"/>
                    <a:pt x="46" y="126"/>
                  </a:cubicBezTo>
                  <a:cubicBezTo>
                    <a:pt x="46" y="120"/>
                    <a:pt x="36" y="126"/>
                    <a:pt x="33" y="123"/>
                  </a:cubicBezTo>
                  <a:cubicBezTo>
                    <a:pt x="30" y="120"/>
                    <a:pt x="26" y="112"/>
                    <a:pt x="26" y="107"/>
                  </a:cubicBezTo>
                  <a:cubicBezTo>
                    <a:pt x="26" y="100"/>
                    <a:pt x="25" y="104"/>
                    <a:pt x="20" y="99"/>
                  </a:cubicBezTo>
                  <a:cubicBezTo>
                    <a:pt x="19" y="97"/>
                    <a:pt x="19" y="95"/>
                    <a:pt x="16" y="95"/>
                  </a:cubicBezTo>
                  <a:cubicBezTo>
                    <a:pt x="14" y="94"/>
                    <a:pt x="9" y="94"/>
                    <a:pt x="6" y="94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3" y="88"/>
                    <a:pt x="5" y="89"/>
                    <a:pt x="4" y="85"/>
                  </a:cubicBezTo>
                  <a:cubicBezTo>
                    <a:pt x="3" y="83"/>
                    <a:pt x="3" y="79"/>
                    <a:pt x="2" y="76"/>
                  </a:cubicBezTo>
                  <a:cubicBezTo>
                    <a:pt x="1" y="74"/>
                    <a:pt x="0" y="73"/>
                    <a:pt x="3" y="73"/>
                  </a:cubicBezTo>
                  <a:cubicBezTo>
                    <a:pt x="6" y="73"/>
                    <a:pt x="8" y="73"/>
                    <a:pt x="10" y="73"/>
                  </a:cubicBezTo>
                  <a:cubicBezTo>
                    <a:pt x="15" y="73"/>
                    <a:pt x="18" y="70"/>
                    <a:pt x="21" y="66"/>
                  </a:cubicBezTo>
                  <a:cubicBezTo>
                    <a:pt x="23" y="64"/>
                    <a:pt x="23" y="62"/>
                    <a:pt x="25" y="60"/>
                  </a:cubicBezTo>
                  <a:cubicBezTo>
                    <a:pt x="27" y="59"/>
                    <a:pt x="29" y="57"/>
                    <a:pt x="29" y="55"/>
                  </a:cubicBezTo>
                  <a:cubicBezTo>
                    <a:pt x="30" y="49"/>
                    <a:pt x="25" y="46"/>
                    <a:pt x="28" y="40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41" y="34"/>
                    <a:pt x="46" y="34"/>
                    <a:pt x="49" y="34"/>
                  </a:cubicBezTo>
                  <a:cubicBezTo>
                    <a:pt x="53" y="33"/>
                    <a:pt x="53" y="33"/>
                    <a:pt x="54" y="30"/>
                  </a:cubicBezTo>
                  <a:cubicBezTo>
                    <a:pt x="57" y="25"/>
                    <a:pt x="59" y="21"/>
                    <a:pt x="63" y="17"/>
                  </a:cubicBezTo>
                  <a:cubicBezTo>
                    <a:pt x="64" y="16"/>
                    <a:pt x="65" y="15"/>
                    <a:pt x="67" y="14"/>
                  </a:cubicBezTo>
                  <a:cubicBezTo>
                    <a:pt x="70" y="10"/>
                    <a:pt x="74" y="9"/>
                    <a:pt x="75" y="4"/>
                  </a:cubicBezTo>
                  <a:cubicBezTo>
                    <a:pt x="76" y="2"/>
                    <a:pt x="75" y="0"/>
                    <a:pt x="77" y="2"/>
                  </a:cubicBezTo>
                  <a:cubicBezTo>
                    <a:pt x="79" y="2"/>
                    <a:pt x="80" y="2"/>
                    <a:pt x="83" y="3"/>
                  </a:cubicBezTo>
                  <a:cubicBezTo>
                    <a:pt x="85" y="3"/>
                    <a:pt x="88" y="4"/>
                    <a:pt x="90" y="2"/>
                  </a:cubicBezTo>
                  <a:cubicBezTo>
                    <a:pt x="92" y="1"/>
                    <a:pt x="93" y="1"/>
                    <a:pt x="95" y="2"/>
                  </a:cubicBezTo>
                  <a:cubicBezTo>
                    <a:pt x="102" y="4"/>
                    <a:pt x="102" y="4"/>
                    <a:pt x="102" y="4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8" name="Freeform 129">
              <a:extLst>
                <a:ext uri="{FF2B5EF4-FFF2-40B4-BE49-F238E27FC236}">
                  <a16:creationId xmlns:a16="http://schemas.microsoft.com/office/drawing/2014/main" id="{11110987-45AA-91D1-0B3F-2C3AC5B91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3" y="2106"/>
              <a:ext cx="374" cy="341"/>
            </a:xfrm>
            <a:custGeom>
              <a:avLst/>
              <a:gdLst>
                <a:gd name="T0" fmla="*/ 48 w 195"/>
                <a:gd name="T1" fmla="*/ 44 h 177"/>
                <a:gd name="T2" fmla="*/ 65 w 195"/>
                <a:gd name="T3" fmla="*/ 13 h 177"/>
                <a:gd name="T4" fmla="*/ 72 w 195"/>
                <a:gd name="T5" fmla="*/ 9 h 177"/>
                <a:gd name="T6" fmla="*/ 76 w 195"/>
                <a:gd name="T7" fmla="*/ 4 h 177"/>
                <a:gd name="T8" fmla="*/ 93 w 195"/>
                <a:gd name="T9" fmla="*/ 20 h 177"/>
                <a:gd name="T10" fmla="*/ 116 w 195"/>
                <a:gd name="T11" fmla="*/ 18 h 177"/>
                <a:gd name="T12" fmla="*/ 123 w 195"/>
                <a:gd name="T13" fmla="*/ 10 h 177"/>
                <a:gd name="T14" fmla="*/ 143 w 195"/>
                <a:gd name="T15" fmla="*/ 2 h 177"/>
                <a:gd name="T16" fmla="*/ 162 w 195"/>
                <a:gd name="T17" fmla="*/ 11 h 177"/>
                <a:gd name="T18" fmla="*/ 177 w 195"/>
                <a:gd name="T19" fmla="*/ 22 h 177"/>
                <a:gd name="T20" fmla="*/ 184 w 195"/>
                <a:gd name="T21" fmla="*/ 28 h 177"/>
                <a:gd name="T22" fmla="*/ 185 w 195"/>
                <a:gd name="T23" fmla="*/ 31 h 177"/>
                <a:gd name="T24" fmla="*/ 192 w 195"/>
                <a:gd name="T25" fmla="*/ 31 h 177"/>
                <a:gd name="T26" fmla="*/ 185 w 195"/>
                <a:gd name="T27" fmla="*/ 38 h 177"/>
                <a:gd name="T28" fmla="*/ 181 w 195"/>
                <a:gd name="T29" fmla="*/ 59 h 177"/>
                <a:gd name="T30" fmla="*/ 177 w 195"/>
                <a:gd name="T31" fmla="*/ 79 h 177"/>
                <a:gd name="T32" fmla="*/ 152 w 195"/>
                <a:gd name="T33" fmla="*/ 98 h 177"/>
                <a:gd name="T34" fmla="*/ 151 w 195"/>
                <a:gd name="T35" fmla="*/ 107 h 177"/>
                <a:gd name="T36" fmla="*/ 135 w 195"/>
                <a:gd name="T37" fmla="*/ 90 h 177"/>
                <a:gd name="T38" fmla="*/ 119 w 195"/>
                <a:gd name="T39" fmla="*/ 102 h 177"/>
                <a:gd name="T40" fmla="*/ 92 w 195"/>
                <a:gd name="T41" fmla="*/ 123 h 177"/>
                <a:gd name="T42" fmla="*/ 76 w 195"/>
                <a:gd name="T43" fmla="*/ 132 h 177"/>
                <a:gd name="T44" fmla="*/ 67 w 195"/>
                <a:gd name="T45" fmla="*/ 143 h 177"/>
                <a:gd name="T46" fmla="*/ 58 w 195"/>
                <a:gd name="T47" fmla="*/ 150 h 177"/>
                <a:gd name="T48" fmla="*/ 49 w 195"/>
                <a:gd name="T49" fmla="*/ 159 h 177"/>
                <a:gd name="T50" fmla="*/ 48 w 195"/>
                <a:gd name="T51" fmla="*/ 174 h 177"/>
                <a:gd name="T52" fmla="*/ 44 w 195"/>
                <a:gd name="T53" fmla="*/ 174 h 177"/>
                <a:gd name="T54" fmla="*/ 32 w 195"/>
                <a:gd name="T55" fmla="*/ 176 h 177"/>
                <a:gd name="T56" fmla="*/ 24 w 195"/>
                <a:gd name="T57" fmla="*/ 176 h 177"/>
                <a:gd name="T58" fmla="*/ 3 w 195"/>
                <a:gd name="T59" fmla="*/ 164 h 177"/>
                <a:gd name="T60" fmla="*/ 0 w 195"/>
                <a:gd name="T61" fmla="*/ 153 h 177"/>
                <a:gd name="T62" fmla="*/ 13 w 195"/>
                <a:gd name="T63" fmla="*/ 145 h 177"/>
                <a:gd name="T64" fmla="*/ 40 w 195"/>
                <a:gd name="T65" fmla="*/ 127 h 177"/>
                <a:gd name="T66" fmla="*/ 34 w 195"/>
                <a:gd name="T67" fmla="*/ 111 h 177"/>
                <a:gd name="T68" fmla="*/ 27 w 195"/>
                <a:gd name="T69" fmla="*/ 101 h 177"/>
                <a:gd name="T70" fmla="*/ 18 w 195"/>
                <a:gd name="T71" fmla="*/ 95 h 177"/>
                <a:gd name="T72" fmla="*/ 18 w 195"/>
                <a:gd name="T73" fmla="*/ 88 h 177"/>
                <a:gd name="T74" fmla="*/ 22 w 195"/>
                <a:gd name="T75" fmla="*/ 77 h 177"/>
                <a:gd name="T76" fmla="*/ 31 w 195"/>
                <a:gd name="T77" fmla="*/ 63 h 177"/>
                <a:gd name="T78" fmla="*/ 38 w 195"/>
                <a:gd name="T79" fmla="*/ 5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5" h="177">
                  <a:moveTo>
                    <a:pt x="38" y="54"/>
                  </a:moveTo>
                  <a:cubicBezTo>
                    <a:pt x="42" y="51"/>
                    <a:pt x="44" y="47"/>
                    <a:pt x="48" y="44"/>
                  </a:cubicBezTo>
                  <a:cubicBezTo>
                    <a:pt x="51" y="42"/>
                    <a:pt x="56" y="35"/>
                    <a:pt x="56" y="30"/>
                  </a:cubicBezTo>
                  <a:cubicBezTo>
                    <a:pt x="56" y="23"/>
                    <a:pt x="58" y="15"/>
                    <a:pt x="65" y="13"/>
                  </a:cubicBezTo>
                  <a:cubicBezTo>
                    <a:pt x="66" y="13"/>
                    <a:pt x="68" y="13"/>
                    <a:pt x="69" y="12"/>
                  </a:cubicBezTo>
                  <a:cubicBezTo>
                    <a:pt x="71" y="12"/>
                    <a:pt x="72" y="10"/>
                    <a:pt x="72" y="9"/>
                  </a:cubicBezTo>
                  <a:cubicBezTo>
                    <a:pt x="74" y="8"/>
                    <a:pt x="75" y="6"/>
                    <a:pt x="76" y="4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84" y="7"/>
                    <a:pt x="79" y="14"/>
                    <a:pt x="85" y="18"/>
                  </a:cubicBezTo>
                  <a:cubicBezTo>
                    <a:pt x="87" y="20"/>
                    <a:pt x="91" y="19"/>
                    <a:pt x="93" y="20"/>
                  </a:cubicBezTo>
                  <a:cubicBezTo>
                    <a:pt x="98" y="21"/>
                    <a:pt x="101" y="28"/>
                    <a:pt x="106" y="23"/>
                  </a:cubicBezTo>
                  <a:cubicBezTo>
                    <a:pt x="111" y="20"/>
                    <a:pt x="111" y="18"/>
                    <a:pt x="116" y="18"/>
                  </a:cubicBezTo>
                  <a:cubicBezTo>
                    <a:pt x="120" y="17"/>
                    <a:pt x="120" y="16"/>
                    <a:pt x="118" y="13"/>
                  </a:cubicBezTo>
                  <a:cubicBezTo>
                    <a:pt x="116" y="8"/>
                    <a:pt x="119" y="5"/>
                    <a:pt x="123" y="10"/>
                  </a:cubicBezTo>
                  <a:cubicBezTo>
                    <a:pt x="126" y="13"/>
                    <a:pt x="133" y="8"/>
                    <a:pt x="136" y="7"/>
                  </a:cubicBezTo>
                  <a:cubicBezTo>
                    <a:pt x="140" y="4"/>
                    <a:pt x="137" y="0"/>
                    <a:pt x="143" y="2"/>
                  </a:cubicBezTo>
                  <a:cubicBezTo>
                    <a:pt x="148" y="3"/>
                    <a:pt x="153" y="2"/>
                    <a:pt x="157" y="2"/>
                  </a:cubicBezTo>
                  <a:cubicBezTo>
                    <a:pt x="159" y="5"/>
                    <a:pt x="157" y="9"/>
                    <a:pt x="162" y="11"/>
                  </a:cubicBezTo>
                  <a:cubicBezTo>
                    <a:pt x="164" y="12"/>
                    <a:pt x="169" y="12"/>
                    <a:pt x="169" y="15"/>
                  </a:cubicBezTo>
                  <a:cubicBezTo>
                    <a:pt x="170" y="23"/>
                    <a:pt x="175" y="18"/>
                    <a:pt x="177" y="22"/>
                  </a:cubicBezTo>
                  <a:cubicBezTo>
                    <a:pt x="178" y="23"/>
                    <a:pt x="177" y="26"/>
                    <a:pt x="177" y="27"/>
                  </a:cubicBezTo>
                  <a:cubicBezTo>
                    <a:pt x="179" y="28"/>
                    <a:pt x="182" y="28"/>
                    <a:pt x="184" y="28"/>
                  </a:cubicBezTo>
                  <a:cubicBezTo>
                    <a:pt x="184" y="28"/>
                    <a:pt x="184" y="28"/>
                    <a:pt x="184" y="28"/>
                  </a:cubicBezTo>
                  <a:cubicBezTo>
                    <a:pt x="185" y="31"/>
                    <a:pt x="185" y="31"/>
                    <a:pt x="185" y="31"/>
                  </a:cubicBezTo>
                  <a:cubicBezTo>
                    <a:pt x="187" y="31"/>
                    <a:pt x="188" y="31"/>
                    <a:pt x="189" y="31"/>
                  </a:cubicBezTo>
                  <a:cubicBezTo>
                    <a:pt x="190" y="31"/>
                    <a:pt x="191" y="31"/>
                    <a:pt x="192" y="31"/>
                  </a:cubicBezTo>
                  <a:cubicBezTo>
                    <a:pt x="195" y="31"/>
                    <a:pt x="193" y="34"/>
                    <a:pt x="193" y="36"/>
                  </a:cubicBezTo>
                  <a:cubicBezTo>
                    <a:pt x="191" y="38"/>
                    <a:pt x="188" y="37"/>
                    <a:pt x="185" y="38"/>
                  </a:cubicBezTo>
                  <a:cubicBezTo>
                    <a:pt x="184" y="39"/>
                    <a:pt x="184" y="44"/>
                    <a:pt x="183" y="45"/>
                  </a:cubicBezTo>
                  <a:cubicBezTo>
                    <a:pt x="182" y="50"/>
                    <a:pt x="185" y="55"/>
                    <a:pt x="181" y="59"/>
                  </a:cubicBezTo>
                  <a:cubicBezTo>
                    <a:pt x="179" y="61"/>
                    <a:pt x="177" y="65"/>
                    <a:pt x="180" y="68"/>
                  </a:cubicBezTo>
                  <a:cubicBezTo>
                    <a:pt x="185" y="74"/>
                    <a:pt x="181" y="73"/>
                    <a:pt x="177" y="79"/>
                  </a:cubicBezTo>
                  <a:cubicBezTo>
                    <a:pt x="173" y="83"/>
                    <a:pt x="167" y="86"/>
                    <a:pt x="163" y="90"/>
                  </a:cubicBezTo>
                  <a:cubicBezTo>
                    <a:pt x="160" y="91"/>
                    <a:pt x="153" y="96"/>
                    <a:pt x="152" y="98"/>
                  </a:cubicBezTo>
                  <a:cubicBezTo>
                    <a:pt x="151" y="101"/>
                    <a:pt x="153" y="105"/>
                    <a:pt x="151" y="107"/>
                  </a:cubicBezTo>
                  <a:cubicBezTo>
                    <a:pt x="151" y="107"/>
                    <a:pt x="151" y="107"/>
                    <a:pt x="151" y="107"/>
                  </a:cubicBezTo>
                  <a:cubicBezTo>
                    <a:pt x="144" y="105"/>
                    <a:pt x="145" y="98"/>
                    <a:pt x="140" y="94"/>
                  </a:cubicBezTo>
                  <a:cubicBezTo>
                    <a:pt x="139" y="92"/>
                    <a:pt x="137" y="92"/>
                    <a:pt x="135" y="90"/>
                  </a:cubicBezTo>
                  <a:cubicBezTo>
                    <a:pt x="132" y="89"/>
                    <a:pt x="129" y="90"/>
                    <a:pt x="127" y="93"/>
                  </a:cubicBezTo>
                  <a:cubicBezTo>
                    <a:pt x="125" y="96"/>
                    <a:pt x="123" y="102"/>
                    <a:pt x="119" y="102"/>
                  </a:cubicBezTo>
                  <a:cubicBezTo>
                    <a:pt x="115" y="105"/>
                    <a:pt x="108" y="109"/>
                    <a:pt x="106" y="113"/>
                  </a:cubicBezTo>
                  <a:cubicBezTo>
                    <a:pt x="104" y="119"/>
                    <a:pt x="97" y="119"/>
                    <a:pt x="92" y="123"/>
                  </a:cubicBezTo>
                  <a:cubicBezTo>
                    <a:pt x="90" y="125"/>
                    <a:pt x="85" y="131"/>
                    <a:pt x="82" y="131"/>
                  </a:cubicBezTo>
                  <a:cubicBezTo>
                    <a:pt x="79" y="131"/>
                    <a:pt x="78" y="130"/>
                    <a:pt x="76" y="132"/>
                  </a:cubicBezTo>
                  <a:cubicBezTo>
                    <a:pt x="74" y="134"/>
                    <a:pt x="72" y="137"/>
                    <a:pt x="71" y="139"/>
                  </a:cubicBezTo>
                  <a:cubicBezTo>
                    <a:pt x="69" y="140"/>
                    <a:pt x="68" y="142"/>
                    <a:pt x="67" y="143"/>
                  </a:cubicBezTo>
                  <a:cubicBezTo>
                    <a:pt x="66" y="144"/>
                    <a:pt x="65" y="144"/>
                    <a:pt x="64" y="144"/>
                  </a:cubicBezTo>
                  <a:cubicBezTo>
                    <a:pt x="62" y="146"/>
                    <a:pt x="60" y="149"/>
                    <a:pt x="58" y="150"/>
                  </a:cubicBezTo>
                  <a:cubicBezTo>
                    <a:pt x="56" y="152"/>
                    <a:pt x="55" y="152"/>
                    <a:pt x="52" y="152"/>
                  </a:cubicBezTo>
                  <a:cubicBezTo>
                    <a:pt x="50" y="152"/>
                    <a:pt x="51" y="157"/>
                    <a:pt x="49" y="159"/>
                  </a:cubicBezTo>
                  <a:cubicBezTo>
                    <a:pt x="48" y="160"/>
                    <a:pt x="48" y="162"/>
                    <a:pt x="48" y="163"/>
                  </a:cubicBezTo>
                  <a:cubicBezTo>
                    <a:pt x="48" y="174"/>
                    <a:pt x="48" y="174"/>
                    <a:pt x="48" y="174"/>
                  </a:cubicBezTo>
                  <a:cubicBezTo>
                    <a:pt x="48" y="174"/>
                    <a:pt x="48" y="174"/>
                    <a:pt x="48" y="174"/>
                  </a:cubicBezTo>
                  <a:cubicBezTo>
                    <a:pt x="47" y="174"/>
                    <a:pt x="46" y="173"/>
                    <a:pt x="44" y="174"/>
                  </a:cubicBezTo>
                  <a:cubicBezTo>
                    <a:pt x="42" y="174"/>
                    <a:pt x="40" y="176"/>
                    <a:pt x="37" y="177"/>
                  </a:cubicBezTo>
                  <a:cubicBezTo>
                    <a:pt x="35" y="177"/>
                    <a:pt x="34" y="176"/>
                    <a:pt x="32" y="176"/>
                  </a:cubicBezTo>
                  <a:cubicBezTo>
                    <a:pt x="29" y="174"/>
                    <a:pt x="27" y="176"/>
                    <a:pt x="24" y="176"/>
                  </a:cubicBezTo>
                  <a:cubicBezTo>
                    <a:pt x="24" y="176"/>
                    <a:pt x="24" y="176"/>
                    <a:pt x="24" y="176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7" y="168"/>
                    <a:pt x="5" y="167"/>
                    <a:pt x="3" y="164"/>
                  </a:cubicBezTo>
                  <a:cubicBezTo>
                    <a:pt x="2" y="160"/>
                    <a:pt x="4" y="158"/>
                    <a:pt x="4" y="155"/>
                  </a:cubicBezTo>
                  <a:cubicBezTo>
                    <a:pt x="3" y="154"/>
                    <a:pt x="1" y="154"/>
                    <a:pt x="0" y="153"/>
                  </a:cubicBezTo>
                  <a:cubicBezTo>
                    <a:pt x="0" y="153"/>
                    <a:pt x="5" y="151"/>
                    <a:pt x="6" y="150"/>
                  </a:cubicBezTo>
                  <a:cubicBezTo>
                    <a:pt x="9" y="150"/>
                    <a:pt x="11" y="147"/>
                    <a:pt x="13" y="145"/>
                  </a:cubicBezTo>
                  <a:cubicBezTo>
                    <a:pt x="18" y="141"/>
                    <a:pt x="22" y="134"/>
                    <a:pt x="29" y="134"/>
                  </a:cubicBezTo>
                  <a:cubicBezTo>
                    <a:pt x="33" y="134"/>
                    <a:pt x="38" y="131"/>
                    <a:pt x="40" y="127"/>
                  </a:cubicBezTo>
                  <a:cubicBezTo>
                    <a:pt x="40" y="125"/>
                    <a:pt x="42" y="121"/>
                    <a:pt x="41" y="119"/>
                  </a:cubicBezTo>
                  <a:cubicBezTo>
                    <a:pt x="39" y="116"/>
                    <a:pt x="35" y="114"/>
                    <a:pt x="34" y="111"/>
                  </a:cubicBezTo>
                  <a:cubicBezTo>
                    <a:pt x="34" y="109"/>
                    <a:pt x="35" y="107"/>
                    <a:pt x="34" y="105"/>
                  </a:cubicBezTo>
                  <a:cubicBezTo>
                    <a:pt x="34" y="102"/>
                    <a:pt x="30" y="101"/>
                    <a:pt x="27" y="101"/>
                  </a:cubicBezTo>
                  <a:cubicBezTo>
                    <a:pt x="26" y="101"/>
                    <a:pt x="26" y="100"/>
                    <a:pt x="24" y="98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8" y="86"/>
                    <a:pt x="19" y="84"/>
                    <a:pt x="19" y="83"/>
                  </a:cubicBezTo>
                  <a:cubicBezTo>
                    <a:pt x="21" y="81"/>
                    <a:pt x="22" y="80"/>
                    <a:pt x="22" y="77"/>
                  </a:cubicBezTo>
                  <a:cubicBezTo>
                    <a:pt x="22" y="73"/>
                    <a:pt x="25" y="70"/>
                    <a:pt x="27" y="66"/>
                  </a:cubicBezTo>
                  <a:cubicBezTo>
                    <a:pt x="29" y="64"/>
                    <a:pt x="29" y="65"/>
                    <a:pt x="31" y="63"/>
                  </a:cubicBezTo>
                  <a:cubicBezTo>
                    <a:pt x="33" y="61"/>
                    <a:pt x="34" y="60"/>
                    <a:pt x="35" y="57"/>
                  </a:cubicBezTo>
                  <a:cubicBezTo>
                    <a:pt x="38" y="54"/>
                    <a:pt x="38" y="54"/>
                    <a:pt x="38" y="54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30">
              <a:extLst>
                <a:ext uri="{FF2B5EF4-FFF2-40B4-BE49-F238E27FC236}">
                  <a16:creationId xmlns:a16="http://schemas.microsoft.com/office/drawing/2014/main" id="{717F3A6E-B8C0-5423-C1AF-F4AAD3B7F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3" y="2106"/>
              <a:ext cx="374" cy="341"/>
            </a:xfrm>
            <a:custGeom>
              <a:avLst/>
              <a:gdLst>
                <a:gd name="T0" fmla="*/ 48 w 195"/>
                <a:gd name="T1" fmla="*/ 44 h 177"/>
                <a:gd name="T2" fmla="*/ 65 w 195"/>
                <a:gd name="T3" fmla="*/ 13 h 177"/>
                <a:gd name="T4" fmla="*/ 72 w 195"/>
                <a:gd name="T5" fmla="*/ 9 h 177"/>
                <a:gd name="T6" fmla="*/ 76 w 195"/>
                <a:gd name="T7" fmla="*/ 4 h 177"/>
                <a:gd name="T8" fmla="*/ 93 w 195"/>
                <a:gd name="T9" fmla="*/ 20 h 177"/>
                <a:gd name="T10" fmla="*/ 116 w 195"/>
                <a:gd name="T11" fmla="*/ 18 h 177"/>
                <a:gd name="T12" fmla="*/ 123 w 195"/>
                <a:gd name="T13" fmla="*/ 10 h 177"/>
                <a:gd name="T14" fmla="*/ 143 w 195"/>
                <a:gd name="T15" fmla="*/ 2 h 177"/>
                <a:gd name="T16" fmla="*/ 162 w 195"/>
                <a:gd name="T17" fmla="*/ 11 h 177"/>
                <a:gd name="T18" fmla="*/ 177 w 195"/>
                <a:gd name="T19" fmla="*/ 22 h 177"/>
                <a:gd name="T20" fmla="*/ 184 w 195"/>
                <a:gd name="T21" fmla="*/ 28 h 177"/>
                <a:gd name="T22" fmla="*/ 185 w 195"/>
                <a:gd name="T23" fmla="*/ 31 h 177"/>
                <a:gd name="T24" fmla="*/ 192 w 195"/>
                <a:gd name="T25" fmla="*/ 31 h 177"/>
                <a:gd name="T26" fmla="*/ 185 w 195"/>
                <a:gd name="T27" fmla="*/ 38 h 177"/>
                <a:gd name="T28" fmla="*/ 181 w 195"/>
                <a:gd name="T29" fmla="*/ 59 h 177"/>
                <a:gd name="T30" fmla="*/ 177 w 195"/>
                <a:gd name="T31" fmla="*/ 79 h 177"/>
                <a:gd name="T32" fmla="*/ 152 w 195"/>
                <a:gd name="T33" fmla="*/ 98 h 177"/>
                <a:gd name="T34" fmla="*/ 151 w 195"/>
                <a:gd name="T35" fmla="*/ 107 h 177"/>
                <a:gd name="T36" fmla="*/ 135 w 195"/>
                <a:gd name="T37" fmla="*/ 90 h 177"/>
                <a:gd name="T38" fmla="*/ 119 w 195"/>
                <a:gd name="T39" fmla="*/ 102 h 177"/>
                <a:gd name="T40" fmla="*/ 92 w 195"/>
                <a:gd name="T41" fmla="*/ 123 h 177"/>
                <a:gd name="T42" fmla="*/ 76 w 195"/>
                <a:gd name="T43" fmla="*/ 132 h 177"/>
                <a:gd name="T44" fmla="*/ 67 w 195"/>
                <a:gd name="T45" fmla="*/ 143 h 177"/>
                <a:gd name="T46" fmla="*/ 58 w 195"/>
                <a:gd name="T47" fmla="*/ 150 h 177"/>
                <a:gd name="T48" fmla="*/ 49 w 195"/>
                <a:gd name="T49" fmla="*/ 159 h 177"/>
                <a:gd name="T50" fmla="*/ 48 w 195"/>
                <a:gd name="T51" fmla="*/ 174 h 177"/>
                <a:gd name="T52" fmla="*/ 44 w 195"/>
                <a:gd name="T53" fmla="*/ 174 h 177"/>
                <a:gd name="T54" fmla="*/ 32 w 195"/>
                <a:gd name="T55" fmla="*/ 176 h 177"/>
                <a:gd name="T56" fmla="*/ 24 w 195"/>
                <a:gd name="T57" fmla="*/ 176 h 177"/>
                <a:gd name="T58" fmla="*/ 3 w 195"/>
                <a:gd name="T59" fmla="*/ 164 h 177"/>
                <a:gd name="T60" fmla="*/ 0 w 195"/>
                <a:gd name="T61" fmla="*/ 153 h 177"/>
                <a:gd name="T62" fmla="*/ 13 w 195"/>
                <a:gd name="T63" fmla="*/ 145 h 177"/>
                <a:gd name="T64" fmla="*/ 40 w 195"/>
                <a:gd name="T65" fmla="*/ 127 h 177"/>
                <a:gd name="T66" fmla="*/ 34 w 195"/>
                <a:gd name="T67" fmla="*/ 111 h 177"/>
                <a:gd name="T68" fmla="*/ 27 w 195"/>
                <a:gd name="T69" fmla="*/ 101 h 177"/>
                <a:gd name="T70" fmla="*/ 18 w 195"/>
                <a:gd name="T71" fmla="*/ 95 h 177"/>
                <a:gd name="T72" fmla="*/ 18 w 195"/>
                <a:gd name="T73" fmla="*/ 88 h 177"/>
                <a:gd name="T74" fmla="*/ 22 w 195"/>
                <a:gd name="T75" fmla="*/ 77 h 177"/>
                <a:gd name="T76" fmla="*/ 31 w 195"/>
                <a:gd name="T77" fmla="*/ 63 h 177"/>
                <a:gd name="T78" fmla="*/ 38 w 195"/>
                <a:gd name="T79" fmla="*/ 5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5" h="177">
                  <a:moveTo>
                    <a:pt x="38" y="54"/>
                  </a:moveTo>
                  <a:cubicBezTo>
                    <a:pt x="42" y="51"/>
                    <a:pt x="44" y="47"/>
                    <a:pt x="48" y="44"/>
                  </a:cubicBezTo>
                  <a:cubicBezTo>
                    <a:pt x="51" y="42"/>
                    <a:pt x="56" y="35"/>
                    <a:pt x="56" y="30"/>
                  </a:cubicBezTo>
                  <a:cubicBezTo>
                    <a:pt x="56" y="23"/>
                    <a:pt x="58" y="15"/>
                    <a:pt x="65" y="13"/>
                  </a:cubicBezTo>
                  <a:cubicBezTo>
                    <a:pt x="66" y="13"/>
                    <a:pt x="68" y="13"/>
                    <a:pt x="69" y="12"/>
                  </a:cubicBezTo>
                  <a:cubicBezTo>
                    <a:pt x="71" y="12"/>
                    <a:pt x="72" y="10"/>
                    <a:pt x="72" y="9"/>
                  </a:cubicBezTo>
                  <a:cubicBezTo>
                    <a:pt x="74" y="8"/>
                    <a:pt x="75" y="6"/>
                    <a:pt x="76" y="4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84" y="7"/>
                    <a:pt x="79" y="14"/>
                    <a:pt x="85" y="18"/>
                  </a:cubicBezTo>
                  <a:cubicBezTo>
                    <a:pt x="87" y="20"/>
                    <a:pt x="91" y="19"/>
                    <a:pt x="93" y="20"/>
                  </a:cubicBezTo>
                  <a:cubicBezTo>
                    <a:pt x="98" y="21"/>
                    <a:pt x="101" y="28"/>
                    <a:pt x="106" y="23"/>
                  </a:cubicBezTo>
                  <a:cubicBezTo>
                    <a:pt x="111" y="20"/>
                    <a:pt x="111" y="18"/>
                    <a:pt x="116" y="18"/>
                  </a:cubicBezTo>
                  <a:cubicBezTo>
                    <a:pt x="120" y="17"/>
                    <a:pt x="120" y="16"/>
                    <a:pt x="118" y="13"/>
                  </a:cubicBezTo>
                  <a:cubicBezTo>
                    <a:pt x="116" y="8"/>
                    <a:pt x="119" y="5"/>
                    <a:pt x="123" y="10"/>
                  </a:cubicBezTo>
                  <a:cubicBezTo>
                    <a:pt x="126" y="13"/>
                    <a:pt x="133" y="8"/>
                    <a:pt x="136" y="7"/>
                  </a:cubicBezTo>
                  <a:cubicBezTo>
                    <a:pt x="140" y="4"/>
                    <a:pt x="137" y="0"/>
                    <a:pt x="143" y="2"/>
                  </a:cubicBezTo>
                  <a:cubicBezTo>
                    <a:pt x="148" y="3"/>
                    <a:pt x="153" y="2"/>
                    <a:pt x="157" y="2"/>
                  </a:cubicBezTo>
                  <a:cubicBezTo>
                    <a:pt x="159" y="5"/>
                    <a:pt x="157" y="9"/>
                    <a:pt x="162" y="11"/>
                  </a:cubicBezTo>
                  <a:cubicBezTo>
                    <a:pt x="164" y="12"/>
                    <a:pt x="169" y="12"/>
                    <a:pt x="169" y="15"/>
                  </a:cubicBezTo>
                  <a:cubicBezTo>
                    <a:pt x="170" y="23"/>
                    <a:pt x="175" y="18"/>
                    <a:pt x="177" y="22"/>
                  </a:cubicBezTo>
                  <a:cubicBezTo>
                    <a:pt x="178" y="23"/>
                    <a:pt x="177" y="26"/>
                    <a:pt x="177" y="27"/>
                  </a:cubicBezTo>
                  <a:cubicBezTo>
                    <a:pt x="179" y="28"/>
                    <a:pt x="182" y="28"/>
                    <a:pt x="184" y="28"/>
                  </a:cubicBezTo>
                  <a:cubicBezTo>
                    <a:pt x="184" y="28"/>
                    <a:pt x="184" y="28"/>
                    <a:pt x="184" y="28"/>
                  </a:cubicBezTo>
                  <a:cubicBezTo>
                    <a:pt x="185" y="31"/>
                    <a:pt x="185" y="31"/>
                    <a:pt x="185" y="31"/>
                  </a:cubicBezTo>
                  <a:cubicBezTo>
                    <a:pt x="187" y="31"/>
                    <a:pt x="188" y="31"/>
                    <a:pt x="189" y="31"/>
                  </a:cubicBezTo>
                  <a:cubicBezTo>
                    <a:pt x="190" y="31"/>
                    <a:pt x="191" y="31"/>
                    <a:pt x="192" y="31"/>
                  </a:cubicBezTo>
                  <a:cubicBezTo>
                    <a:pt x="195" y="31"/>
                    <a:pt x="193" y="34"/>
                    <a:pt x="193" y="36"/>
                  </a:cubicBezTo>
                  <a:cubicBezTo>
                    <a:pt x="191" y="38"/>
                    <a:pt x="188" y="37"/>
                    <a:pt x="185" y="38"/>
                  </a:cubicBezTo>
                  <a:cubicBezTo>
                    <a:pt x="184" y="39"/>
                    <a:pt x="184" y="44"/>
                    <a:pt x="183" y="45"/>
                  </a:cubicBezTo>
                  <a:cubicBezTo>
                    <a:pt x="182" y="50"/>
                    <a:pt x="185" y="55"/>
                    <a:pt x="181" y="59"/>
                  </a:cubicBezTo>
                  <a:cubicBezTo>
                    <a:pt x="179" y="61"/>
                    <a:pt x="177" y="65"/>
                    <a:pt x="180" y="68"/>
                  </a:cubicBezTo>
                  <a:cubicBezTo>
                    <a:pt x="185" y="74"/>
                    <a:pt x="181" y="73"/>
                    <a:pt x="177" y="79"/>
                  </a:cubicBezTo>
                  <a:cubicBezTo>
                    <a:pt x="173" y="83"/>
                    <a:pt x="167" y="86"/>
                    <a:pt x="163" y="90"/>
                  </a:cubicBezTo>
                  <a:cubicBezTo>
                    <a:pt x="160" y="91"/>
                    <a:pt x="153" y="96"/>
                    <a:pt x="152" y="98"/>
                  </a:cubicBezTo>
                  <a:cubicBezTo>
                    <a:pt x="151" y="101"/>
                    <a:pt x="153" y="105"/>
                    <a:pt x="151" y="107"/>
                  </a:cubicBezTo>
                  <a:cubicBezTo>
                    <a:pt x="151" y="107"/>
                    <a:pt x="151" y="107"/>
                    <a:pt x="151" y="107"/>
                  </a:cubicBezTo>
                  <a:cubicBezTo>
                    <a:pt x="144" y="105"/>
                    <a:pt x="145" y="98"/>
                    <a:pt x="140" y="94"/>
                  </a:cubicBezTo>
                  <a:cubicBezTo>
                    <a:pt x="139" y="92"/>
                    <a:pt x="137" y="92"/>
                    <a:pt x="135" y="90"/>
                  </a:cubicBezTo>
                  <a:cubicBezTo>
                    <a:pt x="132" y="89"/>
                    <a:pt x="129" y="90"/>
                    <a:pt x="127" y="93"/>
                  </a:cubicBezTo>
                  <a:cubicBezTo>
                    <a:pt x="125" y="96"/>
                    <a:pt x="123" y="102"/>
                    <a:pt x="119" y="102"/>
                  </a:cubicBezTo>
                  <a:cubicBezTo>
                    <a:pt x="115" y="105"/>
                    <a:pt x="108" y="109"/>
                    <a:pt x="106" y="113"/>
                  </a:cubicBezTo>
                  <a:cubicBezTo>
                    <a:pt x="104" y="119"/>
                    <a:pt x="97" y="119"/>
                    <a:pt x="92" y="123"/>
                  </a:cubicBezTo>
                  <a:cubicBezTo>
                    <a:pt x="90" y="125"/>
                    <a:pt x="85" y="131"/>
                    <a:pt x="82" y="131"/>
                  </a:cubicBezTo>
                  <a:cubicBezTo>
                    <a:pt x="79" y="131"/>
                    <a:pt x="78" y="130"/>
                    <a:pt x="76" y="132"/>
                  </a:cubicBezTo>
                  <a:cubicBezTo>
                    <a:pt x="74" y="134"/>
                    <a:pt x="72" y="137"/>
                    <a:pt x="71" y="139"/>
                  </a:cubicBezTo>
                  <a:cubicBezTo>
                    <a:pt x="69" y="140"/>
                    <a:pt x="68" y="142"/>
                    <a:pt x="67" y="143"/>
                  </a:cubicBezTo>
                  <a:cubicBezTo>
                    <a:pt x="66" y="144"/>
                    <a:pt x="65" y="144"/>
                    <a:pt x="64" y="144"/>
                  </a:cubicBezTo>
                  <a:cubicBezTo>
                    <a:pt x="62" y="146"/>
                    <a:pt x="60" y="149"/>
                    <a:pt x="58" y="150"/>
                  </a:cubicBezTo>
                  <a:cubicBezTo>
                    <a:pt x="56" y="152"/>
                    <a:pt x="55" y="152"/>
                    <a:pt x="52" y="152"/>
                  </a:cubicBezTo>
                  <a:cubicBezTo>
                    <a:pt x="50" y="152"/>
                    <a:pt x="51" y="157"/>
                    <a:pt x="49" y="159"/>
                  </a:cubicBezTo>
                  <a:cubicBezTo>
                    <a:pt x="48" y="160"/>
                    <a:pt x="48" y="162"/>
                    <a:pt x="48" y="163"/>
                  </a:cubicBezTo>
                  <a:cubicBezTo>
                    <a:pt x="48" y="174"/>
                    <a:pt x="48" y="174"/>
                    <a:pt x="48" y="174"/>
                  </a:cubicBezTo>
                  <a:cubicBezTo>
                    <a:pt x="48" y="174"/>
                    <a:pt x="48" y="174"/>
                    <a:pt x="48" y="174"/>
                  </a:cubicBezTo>
                  <a:cubicBezTo>
                    <a:pt x="47" y="174"/>
                    <a:pt x="46" y="173"/>
                    <a:pt x="44" y="174"/>
                  </a:cubicBezTo>
                  <a:cubicBezTo>
                    <a:pt x="42" y="174"/>
                    <a:pt x="40" y="176"/>
                    <a:pt x="37" y="177"/>
                  </a:cubicBezTo>
                  <a:cubicBezTo>
                    <a:pt x="35" y="177"/>
                    <a:pt x="34" y="176"/>
                    <a:pt x="32" y="176"/>
                  </a:cubicBezTo>
                  <a:cubicBezTo>
                    <a:pt x="29" y="174"/>
                    <a:pt x="27" y="176"/>
                    <a:pt x="24" y="176"/>
                  </a:cubicBezTo>
                  <a:cubicBezTo>
                    <a:pt x="24" y="176"/>
                    <a:pt x="24" y="176"/>
                    <a:pt x="24" y="176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7" y="168"/>
                    <a:pt x="5" y="167"/>
                    <a:pt x="3" y="164"/>
                  </a:cubicBezTo>
                  <a:cubicBezTo>
                    <a:pt x="2" y="160"/>
                    <a:pt x="4" y="158"/>
                    <a:pt x="4" y="155"/>
                  </a:cubicBezTo>
                  <a:cubicBezTo>
                    <a:pt x="3" y="154"/>
                    <a:pt x="1" y="154"/>
                    <a:pt x="0" y="153"/>
                  </a:cubicBezTo>
                  <a:cubicBezTo>
                    <a:pt x="0" y="153"/>
                    <a:pt x="5" y="151"/>
                    <a:pt x="6" y="150"/>
                  </a:cubicBezTo>
                  <a:cubicBezTo>
                    <a:pt x="9" y="150"/>
                    <a:pt x="11" y="147"/>
                    <a:pt x="13" y="145"/>
                  </a:cubicBezTo>
                  <a:cubicBezTo>
                    <a:pt x="18" y="141"/>
                    <a:pt x="22" y="134"/>
                    <a:pt x="29" y="134"/>
                  </a:cubicBezTo>
                  <a:cubicBezTo>
                    <a:pt x="33" y="134"/>
                    <a:pt x="38" y="131"/>
                    <a:pt x="40" y="127"/>
                  </a:cubicBezTo>
                  <a:cubicBezTo>
                    <a:pt x="40" y="125"/>
                    <a:pt x="42" y="121"/>
                    <a:pt x="41" y="119"/>
                  </a:cubicBezTo>
                  <a:cubicBezTo>
                    <a:pt x="39" y="116"/>
                    <a:pt x="35" y="114"/>
                    <a:pt x="34" y="111"/>
                  </a:cubicBezTo>
                  <a:cubicBezTo>
                    <a:pt x="34" y="109"/>
                    <a:pt x="35" y="107"/>
                    <a:pt x="34" y="105"/>
                  </a:cubicBezTo>
                  <a:cubicBezTo>
                    <a:pt x="34" y="102"/>
                    <a:pt x="30" y="101"/>
                    <a:pt x="27" y="101"/>
                  </a:cubicBezTo>
                  <a:cubicBezTo>
                    <a:pt x="26" y="101"/>
                    <a:pt x="26" y="100"/>
                    <a:pt x="24" y="98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8" y="86"/>
                    <a:pt x="19" y="84"/>
                    <a:pt x="19" y="83"/>
                  </a:cubicBezTo>
                  <a:cubicBezTo>
                    <a:pt x="21" y="81"/>
                    <a:pt x="22" y="80"/>
                    <a:pt x="22" y="77"/>
                  </a:cubicBezTo>
                  <a:cubicBezTo>
                    <a:pt x="22" y="73"/>
                    <a:pt x="25" y="70"/>
                    <a:pt x="27" y="66"/>
                  </a:cubicBezTo>
                  <a:cubicBezTo>
                    <a:pt x="29" y="64"/>
                    <a:pt x="29" y="65"/>
                    <a:pt x="31" y="63"/>
                  </a:cubicBezTo>
                  <a:cubicBezTo>
                    <a:pt x="33" y="61"/>
                    <a:pt x="34" y="60"/>
                    <a:pt x="35" y="57"/>
                  </a:cubicBezTo>
                  <a:cubicBezTo>
                    <a:pt x="38" y="54"/>
                    <a:pt x="38" y="54"/>
                    <a:pt x="38" y="54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31">
              <a:extLst>
                <a:ext uri="{FF2B5EF4-FFF2-40B4-BE49-F238E27FC236}">
                  <a16:creationId xmlns:a16="http://schemas.microsoft.com/office/drawing/2014/main" id="{3874CE27-9161-04B9-CE6E-1B6ACB746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" y="2525"/>
              <a:ext cx="592" cy="299"/>
            </a:xfrm>
            <a:custGeom>
              <a:avLst/>
              <a:gdLst>
                <a:gd name="T0" fmla="*/ 307 w 308"/>
                <a:gd name="T1" fmla="*/ 141 h 155"/>
                <a:gd name="T2" fmla="*/ 305 w 308"/>
                <a:gd name="T3" fmla="*/ 114 h 155"/>
                <a:gd name="T4" fmla="*/ 301 w 308"/>
                <a:gd name="T5" fmla="*/ 104 h 155"/>
                <a:gd name="T6" fmla="*/ 298 w 308"/>
                <a:gd name="T7" fmla="*/ 98 h 155"/>
                <a:gd name="T8" fmla="*/ 295 w 308"/>
                <a:gd name="T9" fmla="*/ 83 h 155"/>
                <a:gd name="T10" fmla="*/ 293 w 308"/>
                <a:gd name="T11" fmla="*/ 79 h 155"/>
                <a:gd name="T12" fmla="*/ 284 w 308"/>
                <a:gd name="T13" fmla="*/ 73 h 155"/>
                <a:gd name="T14" fmla="*/ 270 w 308"/>
                <a:gd name="T15" fmla="*/ 56 h 155"/>
                <a:gd name="T16" fmla="*/ 244 w 308"/>
                <a:gd name="T17" fmla="*/ 29 h 155"/>
                <a:gd name="T18" fmla="*/ 216 w 308"/>
                <a:gd name="T19" fmla="*/ 13 h 155"/>
                <a:gd name="T20" fmla="*/ 200 w 308"/>
                <a:gd name="T21" fmla="*/ 8 h 155"/>
                <a:gd name="T22" fmla="*/ 192 w 308"/>
                <a:gd name="T23" fmla="*/ 0 h 155"/>
                <a:gd name="T24" fmla="*/ 187 w 308"/>
                <a:gd name="T25" fmla="*/ 0 h 155"/>
                <a:gd name="T26" fmla="*/ 167 w 308"/>
                <a:gd name="T27" fmla="*/ 5 h 155"/>
                <a:gd name="T28" fmla="*/ 150 w 308"/>
                <a:gd name="T29" fmla="*/ 8 h 155"/>
                <a:gd name="T30" fmla="*/ 144 w 308"/>
                <a:gd name="T31" fmla="*/ 21 h 155"/>
                <a:gd name="T32" fmla="*/ 128 w 308"/>
                <a:gd name="T33" fmla="*/ 24 h 155"/>
                <a:gd name="T34" fmla="*/ 103 w 308"/>
                <a:gd name="T35" fmla="*/ 17 h 155"/>
                <a:gd name="T36" fmla="*/ 64 w 308"/>
                <a:gd name="T37" fmla="*/ 22 h 155"/>
                <a:gd name="T38" fmla="*/ 61 w 308"/>
                <a:gd name="T39" fmla="*/ 29 h 155"/>
                <a:gd name="T40" fmla="*/ 53 w 308"/>
                <a:gd name="T41" fmla="*/ 43 h 155"/>
                <a:gd name="T42" fmla="*/ 42 w 308"/>
                <a:gd name="T43" fmla="*/ 55 h 155"/>
                <a:gd name="T44" fmla="*/ 45 w 308"/>
                <a:gd name="T45" fmla="*/ 62 h 155"/>
                <a:gd name="T46" fmla="*/ 34 w 308"/>
                <a:gd name="T47" fmla="*/ 95 h 155"/>
                <a:gd name="T48" fmla="*/ 20 w 308"/>
                <a:gd name="T49" fmla="*/ 110 h 155"/>
                <a:gd name="T50" fmla="*/ 4 w 308"/>
                <a:gd name="T51" fmla="*/ 121 h 155"/>
                <a:gd name="T52" fmla="*/ 0 w 308"/>
                <a:gd name="T53" fmla="*/ 132 h 155"/>
                <a:gd name="T54" fmla="*/ 25 w 308"/>
                <a:gd name="T55" fmla="*/ 142 h 155"/>
                <a:gd name="T56" fmla="*/ 41 w 308"/>
                <a:gd name="T57" fmla="*/ 149 h 155"/>
                <a:gd name="T58" fmla="*/ 59 w 308"/>
                <a:gd name="T59" fmla="*/ 141 h 155"/>
                <a:gd name="T60" fmla="*/ 72 w 308"/>
                <a:gd name="T61" fmla="*/ 137 h 155"/>
                <a:gd name="T62" fmla="*/ 98 w 308"/>
                <a:gd name="T63" fmla="*/ 134 h 155"/>
                <a:gd name="T64" fmla="*/ 114 w 308"/>
                <a:gd name="T65" fmla="*/ 126 h 155"/>
                <a:gd name="T66" fmla="*/ 126 w 308"/>
                <a:gd name="T67" fmla="*/ 67 h 155"/>
                <a:gd name="T68" fmla="*/ 131 w 308"/>
                <a:gd name="T69" fmla="*/ 64 h 155"/>
                <a:gd name="T70" fmla="*/ 216 w 308"/>
                <a:gd name="T71" fmla="*/ 89 h 155"/>
                <a:gd name="T72" fmla="*/ 267 w 308"/>
                <a:gd name="T73" fmla="*/ 11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8" h="155">
                  <a:moveTo>
                    <a:pt x="304" y="155"/>
                  </a:moveTo>
                  <a:cubicBezTo>
                    <a:pt x="307" y="141"/>
                    <a:pt x="307" y="141"/>
                    <a:pt x="307" y="141"/>
                  </a:cubicBezTo>
                  <a:cubicBezTo>
                    <a:pt x="308" y="137"/>
                    <a:pt x="307" y="128"/>
                    <a:pt x="306" y="124"/>
                  </a:cubicBezTo>
                  <a:cubicBezTo>
                    <a:pt x="305" y="121"/>
                    <a:pt x="306" y="118"/>
                    <a:pt x="305" y="114"/>
                  </a:cubicBezTo>
                  <a:cubicBezTo>
                    <a:pt x="304" y="112"/>
                    <a:pt x="301" y="110"/>
                    <a:pt x="300" y="108"/>
                  </a:cubicBezTo>
                  <a:cubicBezTo>
                    <a:pt x="301" y="104"/>
                    <a:pt x="301" y="104"/>
                    <a:pt x="301" y="104"/>
                  </a:cubicBezTo>
                  <a:cubicBezTo>
                    <a:pt x="301" y="104"/>
                    <a:pt x="301" y="104"/>
                    <a:pt x="301" y="104"/>
                  </a:cubicBezTo>
                  <a:cubicBezTo>
                    <a:pt x="301" y="102"/>
                    <a:pt x="300" y="100"/>
                    <a:pt x="298" y="98"/>
                  </a:cubicBezTo>
                  <a:cubicBezTo>
                    <a:pt x="297" y="97"/>
                    <a:pt x="296" y="93"/>
                    <a:pt x="296" y="91"/>
                  </a:cubicBezTo>
                  <a:cubicBezTo>
                    <a:pt x="295" y="83"/>
                    <a:pt x="295" y="83"/>
                    <a:pt x="295" y="83"/>
                  </a:cubicBezTo>
                  <a:cubicBezTo>
                    <a:pt x="295" y="83"/>
                    <a:pt x="295" y="83"/>
                    <a:pt x="295" y="83"/>
                  </a:cubicBezTo>
                  <a:cubicBezTo>
                    <a:pt x="295" y="82"/>
                    <a:pt x="295" y="79"/>
                    <a:pt x="293" y="79"/>
                  </a:cubicBezTo>
                  <a:cubicBezTo>
                    <a:pt x="292" y="77"/>
                    <a:pt x="289" y="77"/>
                    <a:pt x="288" y="76"/>
                  </a:cubicBezTo>
                  <a:cubicBezTo>
                    <a:pt x="287" y="75"/>
                    <a:pt x="286" y="74"/>
                    <a:pt x="284" y="73"/>
                  </a:cubicBezTo>
                  <a:cubicBezTo>
                    <a:pt x="281" y="72"/>
                    <a:pt x="279" y="68"/>
                    <a:pt x="277" y="64"/>
                  </a:cubicBezTo>
                  <a:cubicBezTo>
                    <a:pt x="276" y="61"/>
                    <a:pt x="272" y="59"/>
                    <a:pt x="270" y="56"/>
                  </a:cubicBezTo>
                  <a:cubicBezTo>
                    <a:pt x="265" y="51"/>
                    <a:pt x="258" y="47"/>
                    <a:pt x="255" y="40"/>
                  </a:cubicBezTo>
                  <a:cubicBezTo>
                    <a:pt x="252" y="37"/>
                    <a:pt x="245" y="34"/>
                    <a:pt x="244" y="29"/>
                  </a:cubicBezTo>
                  <a:cubicBezTo>
                    <a:pt x="242" y="24"/>
                    <a:pt x="239" y="18"/>
                    <a:pt x="235" y="13"/>
                  </a:cubicBezTo>
                  <a:cubicBezTo>
                    <a:pt x="230" y="7"/>
                    <a:pt x="224" y="13"/>
                    <a:pt x="216" y="13"/>
                  </a:cubicBezTo>
                  <a:cubicBezTo>
                    <a:pt x="213" y="12"/>
                    <a:pt x="207" y="14"/>
                    <a:pt x="203" y="12"/>
                  </a:cubicBezTo>
                  <a:cubicBezTo>
                    <a:pt x="201" y="11"/>
                    <a:pt x="201" y="9"/>
                    <a:pt x="200" y="8"/>
                  </a:cubicBezTo>
                  <a:cubicBezTo>
                    <a:pt x="199" y="7"/>
                    <a:pt x="196" y="8"/>
                    <a:pt x="195" y="7"/>
                  </a:cubicBezTo>
                  <a:cubicBezTo>
                    <a:pt x="194" y="5"/>
                    <a:pt x="192" y="3"/>
                    <a:pt x="192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91" y="1"/>
                    <a:pt x="189" y="0"/>
                    <a:pt x="187" y="0"/>
                  </a:cubicBezTo>
                  <a:cubicBezTo>
                    <a:pt x="186" y="0"/>
                    <a:pt x="183" y="0"/>
                    <a:pt x="181" y="1"/>
                  </a:cubicBezTo>
                  <a:cubicBezTo>
                    <a:pt x="176" y="2"/>
                    <a:pt x="171" y="3"/>
                    <a:pt x="167" y="5"/>
                  </a:cubicBezTo>
                  <a:cubicBezTo>
                    <a:pt x="165" y="6"/>
                    <a:pt x="162" y="8"/>
                    <a:pt x="160" y="8"/>
                  </a:cubicBezTo>
                  <a:cubicBezTo>
                    <a:pt x="155" y="7"/>
                    <a:pt x="154" y="6"/>
                    <a:pt x="150" y="8"/>
                  </a:cubicBezTo>
                  <a:cubicBezTo>
                    <a:pt x="150" y="8"/>
                    <a:pt x="150" y="8"/>
                    <a:pt x="150" y="8"/>
                  </a:cubicBezTo>
                  <a:cubicBezTo>
                    <a:pt x="150" y="12"/>
                    <a:pt x="148" y="19"/>
                    <a:pt x="144" y="21"/>
                  </a:cubicBezTo>
                  <a:cubicBezTo>
                    <a:pt x="143" y="22"/>
                    <a:pt x="141" y="25"/>
                    <a:pt x="139" y="25"/>
                  </a:cubicBezTo>
                  <a:cubicBezTo>
                    <a:pt x="135" y="25"/>
                    <a:pt x="133" y="22"/>
                    <a:pt x="128" y="24"/>
                  </a:cubicBezTo>
                  <a:cubicBezTo>
                    <a:pt x="124" y="24"/>
                    <a:pt x="120" y="21"/>
                    <a:pt x="117" y="20"/>
                  </a:cubicBezTo>
                  <a:cubicBezTo>
                    <a:pt x="112" y="19"/>
                    <a:pt x="107" y="19"/>
                    <a:pt x="103" y="17"/>
                  </a:cubicBezTo>
                  <a:cubicBezTo>
                    <a:pt x="94" y="11"/>
                    <a:pt x="89" y="13"/>
                    <a:pt x="78" y="16"/>
                  </a:cubicBezTo>
                  <a:cubicBezTo>
                    <a:pt x="72" y="17"/>
                    <a:pt x="69" y="18"/>
                    <a:pt x="64" y="22"/>
                  </a:cubicBezTo>
                  <a:cubicBezTo>
                    <a:pt x="63" y="23"/>
                    <a:pt x="63" y="24"/>
                    <a:pt x="62" y="26"/>
                  </a:cubicBezTo>
                  <a:cubicBezTo>
                    <a:pt x="62" y="27"/>
                    <a:pt x="62" y="27"/>
                    <a:pt x="61" y="29"/>
                  </a:cubicBezTo>
                  <a:cubicBezTo>
                    <a:pt x="60" y="30"/>
                    <a:pt x="56" y="29"/>
                    <a:pt x="54" y="30"/>
                  </a:cubicBezTo>
                  <a:cubicBezTo>
                    <a:pt x="49" y="33"/>
                    <a:pt x="51" y="39"/>
                    <a:pt x="53" y="43"/>
                  </a:cubicBezTo>
                  <a:cubicBezTo>
                    <a:pt x="54" y="45"/>
                    <a:pt x="49" y="49"/>
                    <a:pt x="48" y="51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7"/>
                    <a:pt x="44" y="60"/>
                    <a:pt x="45" y="62"/>
                  </a:cubicBezTo>
                  <a:cubicBezTo>
                    <a:pt x="45" y="70"/>
                    <a:pt x="42" y="79"/>
                    <a:pt x="38" y="85"/>
                  </a:cubicBezTo>
                  <a:cubicBezTo>
                    <a:pt x="36" y="89"/>
                    <a:pt x="37" y="92"/>
                    <a:pt x="34" y="95"/>
                  </a:cubicBezTo>
                  <a:cubicBezTo>
                    <a:pt x="31" y="99"/>
                    <a:pt x="27" y="103"/>
                    <a:pt x="24" y="106"/>
                  </a:cubicBezTo>
                  <a:cubicBezTo>
                    <a:pt x="21" y="107"/>
                    <a:pt x="21" y="107"/>
                    <a:pt x="20" y="110"/>
                  </a:cubicBezTo>
                  <a:cubicBezTo>
                    <a:pt x="19" y="114"/>
                    <a:pt x="16" y="113"/>
                    <a:pt x="13" y="113"/>
                  </a:cubicBezTo>
                  <a:cubicBezTo>
                    <a:pt x="9" y="113"/>
                    <a:pt x="5" y="118"/>
                    <a:pt x="4" y="121"/>
                  </a:cubicBezTo>
                  <a:cubicBezTo>
                    <a:pt x="3" y="124"/>
                    <a:pt x="2" y="130"/>
                    <a:pt x="0" y="132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" y="135"/>
                    <a:pt x="5" y="137"/>
                    <a:pt x="9" y="139"/>
                  </a:cubicBezTo>
                  <a:cubicBezTo>
                    <a:pt x="14" y="141"/>
                    <a:pt x="21" y="140"/>
                    <a:pt x="25" y="142"/>
                  </a:cubicBezTo>
                  <a:cubicBezTo>
                    <a:pt x="30" y="145"/>
                    <a:pt x="32" y="147"/>
                    <a:pt x="36" y="149"/>
                  </a:cubicBezTo>
                  <a:cubicBezTo>
                    <a:pt x="38" y="150"/>
                    <a:pt x="40" y="149"/>
                    <a:pt x="41" y="149"/>
                  </a:cubicBezTo>
                  <a:cubicBezTo>
                    <a:pt x="48" y="148"/>
                    <a:pt x="44" y="155"/>
                    <a:pt x="51" y="148"/>
                  </a:cubicBezTo>
                  <a:cubicBezTo>
                    <a:pt x="56" y="145"/>
                    <a:pt x="56" y="144"/>
                    <a:pt x="59" y="141"/>
                  </a:cubicBezTo>
                  <a:cubicBezTo>
                    <a:pt x="62" y="138"/>
                    <a:pt x="64" y="140"/>
                    <a:pt x="67" y="140"/>
                  </a:cubicBezTo>
                  <a:cubicBezTo>
                    <a:pt x="69" y="140"/>
                    <a:pt x="70" y="137"/>
                    <a:pt x="72" y="137"/>
                  </a:cubicBezTo>
                  <a:cubicBezTo>
                    <a:pt x="78" y="134"/>
                    <a:pt x="75" y="140"/>
                    <a:pt x="82" y="133"/>
                  </a:cubicBezTo>
                  <a:cubicBezTo>
                    <a:pt x="86" y="128"/>
                    <a:pt x="93" y="131"/>
                    <a:pt x="98" y="134"/>
                  </a:cubicBezTo>
                  <a:cubicBezTo>
                    <a:pt x="106" y="137"/>
                    <a:pt x="103" y="134"/>
                    <a:pt x="106" y="142"/>
                  </a:cubicBezTo>
                  <a:cubicBezTo>
                    <a:pt x="108" y="142"/>
                    <a:pt x="115" y="128"/>
                    <a:pt x="114" y="126"/>
                  </a:cubicBezTo>
                  <a:cubicBezTo>
                    <a:pt x="111" y="116"/>
                    <a:pt x="116" y="114"/>
                    <a:pt x="117" y="105"/>
                  </a:cubicBezTo>
                  <a:cubicBezTo>
                    <a:pt x="125" y="100"/>
                    <a:pt x="116" y="69"/>
                    <a:pt x="126" y="67"/>
                  </a:cubicBezTo>
                  <a:cubicBezTo>
                    <a:pt x="127" y="66"/>
                    <a:pt x="130" y="64"/>
                    <a:pt x="131" y="64"/>
                  </a:cubicBezTo>
                  <a:cubicBezTo>
                    <a:pt x="131" y="64"/>
                    <a:pt x="131" y="64"/>
                    <a:pt x="131" y="64"/>
                  </a:cubicBezTo>
                  <a:cubicBezTo>
                    <a:pt x="133" y="71"/>
                    <a:pt x="181" y="68"/>
                    <a:pt x="192" y="76"/>
                  </a:cubicBezTo>
                  <a:cubicBezTo>
                    <a:pt x="200" y="81"/>
                    <a:pt x="210" y="81"/>
                    <a:pt x="216" y="89"/>
                  </a:cubicBezTo>
                  <a:cubicBezTo>
                    <a:pt x="218" y="91"/>
                    <a:pt x="238" y="98"/>
                    <a:pt x="242" y="98"/>
                  </a:cubicBezTo>
                  <a:cubicBezTo>
                    <a:pt x="250" y="106"/>
                    <a:pt x="259" y="106"/>
                    <a:pt x="267" y="117"/>
                  </a:cubicBezTo>
                  <a:cubicBezTo>
                    <a:pt x="280" y="133"/>
                    <a:pt x="284" y="146"/>
                    <a:pt x="304" y="155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32">
              <a:extLst>
                <a:ext uri="{FF2B5EF4-FFF2-40B4-BE49-F238E27FC236}">
                  <a16:creationId xmlns:a16="http://schemas.microsoft.com/office/drawing/2014/main" id="{59E2DF92-EDBF-C2D7-D3EE-24231FEC8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" y="2525"/>
              <a:ext cx="592" cy="299"/>
            </a:xfrm>
            <a:custGeom>
              <a:avLst/>
              <a:gdLst>
                <a:gd name="T0" fmla="*/ 307 w 308"/>
                <a:gd name="T1" fmla="*/ 141 h 155"/>
                <a:gd name="T2" fmla="*/ 305 w 308"/>
                <a:gd name="T3" fmla="*/ 114 h 155"/>
                <a:gd name="T4" fmla="*/ 301 w 308"/>
                <a:gd name="T5" fmla="*/ 104 h 155"/>
                <a:gd name="T6" fmla="*/ 298 w 308"/>
                <a:gd name="T7" fmla="*/ 98 h 155"/>
                <a:gd name="T8" fmla="*/ 295 w 308"/>
                <a:gd name="T9" fmla="*/ 83 h 155"/>
                <a:gd name="T10" fmla="*/ 293 w 308"/>
                <a:gd name="T11" fmla="*/ 79 h 155"/>
                <a:gd name="T12" fmla="*/ 284 w 308"/>
                <a:gd name="T13" fmla="*/ 73 h 155"/>
                <a:gd name="T14" fmla="*/ 270 w 308"/>
                <a:gd name="T15" fmla="*/ 56 h 155"/>
                <a:gd name="T16" fmla="*/ 244 w 308"/>
                <a:gd name="T17" fmla="*/ 29 h 155"/>
                <a:gd name="T18" fmla="*/ 216 w 308"/>
                <a:gd name="T19" fmla="*/ 13 h 155"/>
                <a:gd name="T20" fmla="*/ 200 w 308"/>
                <a:gd name="T21" fmla="*/ 8 h 155"/>
                <a:gd name="T22" fmla="*/ 192 w 308"/>
                <a:gd name="T23" fmla="*/ 0 h 155"/>
                <a:gd name="T24" fmla="*/ 187 w 308"/>
                <a:gd name="T25" fmla="*/ 0 h 155"/>
                <a:gd name="T26" fmla="*/ 167 w 308"/>
                <a:gd name="T27" fmla="*/ 5 h 155"/>
                <a:gd name="T28" fmla="*/ 150 w 308"/>
                <a:gd name="T29" fmla="*/ 8 h 155"/>
                <a:gd name="T30" fmla="*/ 144 w 308"/>
                <a:gd name="T31" fmla="*/ 21 h 155"/>
                <a:gd name="T32" fmla="*/ 128 w 308"/>
                <a:gd name="T33" fmla="*/ 24 h 155"/>
                <a:gd name="T34" fmla="*/ 103 w 308"/>
                <a:gd name="T35" fmla="*/ 17 h 155"/>
                <a:gd name="T36" fmla="*/ 64 w 308"/>
                <a:gd name="T37" fmla="*/ 22 h 155"/>
                <a:gd name="T38" fmla="*/ 61 w 308"/>
                <a:gd name="T39" fmla="*/ 29 h 155"/>
                <a:gd name="T40" fmla="*/ 53 w 308"/>
                <a:gd name="T41" fmla="*/ 43 h 155"/>
                <a:gd name="T42" fmla="*/ 42 w 308"/>
                <a:gd name="T43" fmla="*/ 55 h 155"/>
                <a:gd name="T44" fmla="*/ 45 w 308"/>
                <a:gd name="T45" fmla="*/ 62 h 155"/>
                <a:gd name="T46" fmla="*/ 34 w 308"/>
                <a:gd name="T47" fmla="*/ 95 h 155"/>
                <a:gd name="T48" fmla="*/ 20 w 308"/>
                <a:gd name="T49" fmla="*/ 110 h 155"/>
                <a:gd name="T50" fmla="*/ 4 w 308"/>
                <a:gd name="T51" fmla="*/ 121 h 155"/>
                <a:gd name="T52" fmla="*/ 0 w 308"/>
                <a:gd name="T53" fmla="*/ 132 h 155"/>
                <a:gd name="T54" fmla="*/ 25 w 308"/>
                <a:gd name="T55" fmla="*/ 142 h 155"/>
                <a:gd name="T56" fmla="*/ 41 w 308"/>
                <a:gd name="T57" fmla="*/ 149 h 155"/>
                <a:gd name="T58" fmla="*/ 59 w 308"/>
                <a:gd name="T59" fmla="*/ 141 h 155"/>
                <a:gd name="T60" fmla="*/ 72 w 308"/>
                <a:gd name="T61" fmla="*/ 137 h 155"/>
                <a:gd name="T62" fmla="*/ 98 w 308"/>
                <a:gd name="T63" fmla="*/ 134 h 155"/>
                <a:gd name="T64" fmla="*/ 114 w 308"/>
                <a:gd name="T65" fmla="*/ 126 h 155"/>
                <a:gd name="T66" fmla="*/ 126 w 308"/>
                <a:gd name="T67" fmla="*/ 67 h 155"/>
                <a:gd name="T68" fmla="*/ 131 w 308"/>
                <a:gd name="T69" fmla="*/ 64 h 155"/>
                <a:gd name="T70" fmla="*/ 216 w 308"/>
                <a:gd name="T71" fmla="*/ 89 h 155"/>
                <a:gd name="T72" fmla="*/ 267 w 308"/>
                <a:gd name="T73" fmla="*/ 11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8" h="155">
                  <a:moveTo>
                    <a:pt x="304" y="155"/>
                  </a:moveTo>
                  <a:cubicBezTo>
                    <a:pt x="307" y="141"/>
                    <a:pt x="307" y="141"/>
                    <a:pt x="307" y="141"/>
                  </a:cubicBezTo>
                  <a:cubicBezTo>
                    <a:pt x="308" y="137"/>
                    <a:pt x="307" y="128"/>
                    <a:pt x="306" y="124"/>
                  </a:cubicBezTo>
                  <a:cubicBezTo>
                    <a:pt x="305" y="121"/>
                    <a:pt x="306" y="118"/>
                    <a:pt x="305" y="114"/>
                  </a:cubicBezTo>
                  <a:cubicBezTo>
                    <a:pt x="304" y="112"/>
                    <a:pt x="301" y="110"/>
                    <a:pt x="300" y="108"/>
                  </a:cubicBezTo>
                  <a:cubicBezTo>
                    <a:pt x="301" y="104"/>
                    <a:pt x="301" y="104"/>
                    <a:pt x="301" y="104"/>
                  </a:cubicBezTo>
                  <a:cubicBezTo>
                    <a:pt x="301" y="104"/>
                    <a:pt x="301" y="104"/>
                    <a:pt x="301" y="104"/>
                  </a:cubicBezTo>
                  <a:cubicBezTo>
                    <a:pt x="301" y="102"/>
                    <a:pt x="300" y="100"/>
                    <a:pt x="298" y="98"/>
                  </a:cubicBezTo>
                  <a:cubicBezTo>
                    <a:pt x="297" y="97"/>
                    <a:pt x="296" y="93"/>
                    <a:pt x="296" y="91"/>
                  </a:cubicBezTo>
                  <a:cubicBezTo>
                    <a:pt x="295" y="83"/>
                    <a:pt x="295" y="83"/>
                    <a:pt x="295" y="83"/>
                  </a:cubicBezTo>
                  <a:cubicBezTo>
                    <a:pt x="295" y="83"/>
                    <a:pt x="295" y="83"/>
                    <a:pt x="295" y="83"/>
                  </a:cubicBezTo>
                  <a:cubicBezTo>
                    <a:pt x="295" y="82"/>
                    <a:pt x="295" y="79"/>
                    <a:pt x="293" y="79"/>
                  </a:cubicBezTo>
                  <a:cubicBezTo>
                    <a:pt x="292" y="77"/>
                    <a:pt x="289" y="77"/>
                    <a:pt x="288" y="76"/>
                  </a:cubicBezTo>
                  <a:cubicBezTo>
                    <a:pt x="287" y="75"/>
                    <a:pt x="286" y="74"/>
                    <a:pt x="284" y="73"/>
                  </a:cubicBezTo>
                  <a:cubicBezTo>
                    <a:pt x="281" y="72"/>
                    <a:pt x="279" y="68"/>
                    <a:pt x="277" y="64"/>
                  </a:cubicBezTo>
                  <a:cubicBezTo>
                    <a:pt x="276" y="61"/>
                    <a:pt x="272" y="59"/>
                    <a:pt x="270" y="56"/>
                  </a:cubicBezTo>
                  <a:cubicBezTo>
                    <a:pt x="265" y="51"/>
                    <a:pt x="258" y="47"/>
                    <a:pt x="255" y="40"/>
                  </a:cubicBezTo>
                  <a:cubicBezTo>
                    <a:pt x="252" y="37"/>
                    <a:pt x="245" y="34"/>
                    <a:pt x="244" y="29"/>
                  </a:cubicBezTo>
                  <a:cubicBezTo>
                    <a:pt x="242" y="24"/>
                    <a:pt x="239" y="18"/>
                    <a:pt x="235" y="13"/>
                  </a:cubicBezTo>
                  <a:cubicBezTo>
                    <a:pt x="230" y="7"/>
                    <a:pt x="224" y="13"/>
                    <a:pt x="216" y="13"/>
                  </a:cubicBezTo>
                  <a:cubicBezTo>
                    <a:pt x="213" y="12"/>
                    <a:pt x="207" y="14"/>
                    <a:pt x="203" y="12"/>
                  </a:cubicBezTo>
                  <a:cubicBezTo>
                    <a:pt x="201" y="11"/>
                    <a:pt x="201" y="9"/>
                    <a:pt x="200" y="8"/>
                  </a:cubicBezTo>
                  <a:cubicBezTo>
                    <a:pt x="199" y="7"/>
                    <a:pt x="196" y="8"/>
                    <a:pt x="195" y="7"/>
                  </a:cubicBezTo>
                  <a:cubicBezTo>
                    <a:pt x="194" y="5"/>
                    <a:pt x="192" y="3"/>
                    <a:pt x="192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91" y="1"/>
                    <a:pt x="189" y="0"/>
                    <a:pt x="187" y="0"/>
                  </a:cubicBezTo>
                  <a:cubicBezTo>
                    <a:pt x="186" y="0"/>
                    <a:pt x="183" y="0"/>
                    <a:pt x="181" y="1"/>
                  </a:cubicBezTo>
                  <a:cubicBezTo>
                    <a:pt x="176" y="2"/>
                    <a:pt x="171" y="3"/>
                    <a:pt x="167" y="5"/>
                  </a:cubicBezTo>
                  <a:cubicBezTo>
                    <a:pt x="165" y="6"/>
                    <a:pt x="162" y="8"/>
                    <a:pt x="160" y="8"/>
                  </a:cubicBezTo>
                  <a:cubicBezTo>
                    <a:pt x="155" y="7"/>
                    <a:pt x="154" y="6"/>
                    <a:pt x="150" y="8"/>
                  </a:cubicBezTo>
                  <a:cubicBezTo>
                    <a:pt x="150" y="8"/>
                    <a:pt x="150" y="8"/>
                    <a:pt x="150" y="8"/>
                  </a:cubicBezTo>
                  <a:cubicBezTo>
                    <a:pt x="150" y="12"/>
                    <a:pt x="148" y="19"/>
                    <a:pt x="144" y="21"/>
                  </a:cubicBezTo>
                  <a:cubicBezTo>
                    <a:pt x="143" y="22"/>
                    <a:pt x="141" y="25"/>
                    <a:pt x="139" y="25"/>
                  </a:cubicBezTo>
                  <a:cubicBezTo>
                    <a:pt x="135" y="25"/>
                    <a:pt x="133" y="22"/>
                    <a:pt x="128" y="24"/>
                  </a:cubicBezTo>
                  <a:cubicBezTo>
                    <a:pt x="124" y="24"/>
                    <a:pt x="120" y="21"/>
                    <a:pt x="117" y="20"/>
                  </a:cubicBezTo>
                  <a:cubicBezTo>
                    <a:pt x="112" y="19"/>
                    <a:pt x="107" y="19"/>
                    <a:pt x="103" y="17"/>
                  </a:cubicBezTo>
                  <a:cubicBezTo>
                    <a:pt x="94" y="11"/>
                    <a:pt x="89" y="13"/>
                    <a:pt x="78" y="16"/>
                  </a:cubicBezTo>
                  <a:cubicBezTo>
                    <a:pt x="72" y="17"/>
                    <a:pt x="69" y="18"/>
                    <a:pt x="64" y="22"/>
                  </a:cubicBezTo>
                  <a:cubicBezTo>
                    <a:pt x="63" y="23"/>
                    <a:pt x="63" y="24"/>
                    <a:pt x="62" y="26"/>
                  </a:cubicBezTo>
                  <a:cubicBezTo>
                    <a:pt x="62" y="27"/>
                    <a:pt x="62" y="27"/>
                    <a:pt x="61" y="29"/>
                  </a:cubicBezTo>
                  <a:cubicBezTo>
                    <a:pt x="60" y="30"/>
                    <a:pt x="56" y="29"/>
                    <a:pt x="54" y="30"/>
                  </a:cubicBezTo>
                  <a:cubicBezTo>
                    <a:pt x="49" y="33"/>
                    <a:pt x="51" y="39"/>
                    <a:pt x="53" y="43"/>
                  </a:cubicBezTo>
                  <a:cubicBezTo>
                    <a:pt x="54" y="45"/>
                    <a:pt x="49" y="49"/>
                    <a:pt x="48" y="51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7"/>
                    <a:pt x="44" y="60"/>
                    <a:pt x="45" y="62"/>
                  </a:cubicBezTo>
                  <a:cubicBezTo>
                    <a:pt x="45" y="70"/>
                    <a:pt x="42" y="79"/>
                    <a:pt x="38" y="85"/>
                  </a:cubicBezTo>
                  <a:cubicBezTo>
                    <a:pt x="36" y="89"/>
                    <a:pt x="37" y="92"/>
                    <a:pt x="34" y="95"/>
                  </a:cubicBezTo>
                  <a:cubicBezTo>
                    <a:pt x="31" y="99"/>
                    <a:pt x="27" y="103"/>
                    <a:pt x="24" y="106"/>
                  </a:cubicBezTo>
                  <a:cubicBezTo>
                    <a:pt x="21" y="107"/>
                    <a:pt x="21" y="107"/>
                    <a:pt x="20" y="110"/>
                  </a:cubicBezTo>
                  <a:cubicBezTo>
                    <a:pt x="19" y="114"/>
                    <a:pt x="16" y="113"/>
                    <a:pt x="13" y="113"/>
                  </a:cubicBezTo>
                  <a:cubicBezTo>
                    <a:pt x="9" y="113"/>
                    <a:pt x="5" y="118"/>
                    <a:pt x="4" y="121"/>
                  </a:cubicBezTo>
                  <a:cubicBezTo>
                    <a:pt x="3" y="124"/>
                    <a:pt x="2" y="130"/>
                    <a:pt x="0" y="132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" y="135"/>
                    <a:pt x="5" y="137"/>
                    <a:pt x="9" y="139"/>
                  </a:cubicBezTo>
                  <a:cubicBezTo>
                    <a:pt x="14" y="141"/>
                    <a:pt x="21" y="140"/>
                    <a:pt x="25" y="142"/>
                  </a:cubicBezTo>
                  <a:cubicBezTo>
                    <a:pt x="30" y="145"/>
                    <a:pt x="32" y="147"/>
                    <a:pt x="36" y="149"/>
                  </a:cubicBezTo>
                  <a:cubicBezTo>
                    <a:pt x="38" y="150"/>
                    <a:pt x="40" y="149"/>
                    <a:pt x="41" y="149"/>
                  </a:cubicBezTo>
                  <a:cubicBezTo>
                    <a:pt x="48" y="148"/>
                    <a:pt x="44" y="155"/>
                    <a:pt x="51" y="148"/>
                  </a:cubicBezTo>
                  <a:cubicBezTo>
                    <a:pt x="56" y="145"/>
                    <a:pt x="56" y="144"/>
                    <a:pt x="59" y="141"/>
                  </a:cubicBezTo>
                  <a:cubicBezTo>
                    <a:pt x="62" y="138"/>
                    <a:pt x="64" y="140"/>
                    <a:pt x="67" y="140"/>
                  </a:cubicBezTo>
                  <a:cubicBezTo>
                    <a:pt x="69" y="140"/>
                    <a:pt x="70" y="137"/>
                    <a:pt x="72" y="137"/>
                  </a:cubicBezTo>
                  <a:cubicBezTo>
                    <a:pt x="78" y="134"/>
                    <a:pt x="75" y="140"/>
                    <a:pt x="82" y="133"/>
                  </a:cubicBezTo>
                  <a:cubicBezTo>
                    <a:pt x="86" y="128"/>
                    <a:pt x="93" y="131"/>
                    <a:pt x="98" y="134"/>
                  </a:cubicBezTo>
                  <a:cubicBezTo>
                    <a:pt x="106" y="137"/>
                    <a:pt x="103" y="134"/>
                    <a:pt x="106" y="142"/>
                  </a:cubicBezTo>
                  <a:cubicBezTo>
                    <a:pt x="108" y="142"/>
                    <a:pt x="115" y="128"/>
                    <a:pt x="114" y="126"/>
                  </a:cubicBezTo>
                  <a:cubicBezTo>
                    <a:pt x="111" y="116"/>
                    <a:pt x="116" y="114"/>
                    <a:pt x="117" y="105"/>
                  </a:cubicBezTo>
                  <a:cubicBezTo>
                    <a:pt x="125" y="100"/>
                    <a:pt x="116" y="69"/>
                    <a:pt x="126" y="67"/>
                  </a:cubicBezTo>
                  <a:cubicBezTo>
                    <a:pt x="127" y="66"/>
                    <a:pt x="130" y="64"/>
                    <a:pt x="131" y="64"/>
                  </a:cubicBezTo>
                  <a:cubicBezTo>
                    <a:pt x="131" y="64"/>
                    <a:pt x="131" y="64"/>
                    <a:pt x="131" y="64"/>
                  </a:cubicBezTo>
                  <a:cubicBezTo>
                    <a:pt x="133" y="71"/>
                    <a:pt x="181" y="68"/>
                    <a:pt x="192" y="76"/>
                  </a:cubicBezTo>
                  <a:cubicBezTo>
                    <a:pt x="200" y="81"/>
                    <a:pt x="210" y="81"/>
                    <a:pt x="216" y="89"/>
                  </a:cubicBezTo>
                  <a:cubicBezTo>
                    <a:pt x="218" y="91"/>
                    <a:pt x="238" y="98"/>
                    <a:pt x="242" y="98"/>
                  </a:cubicBezTo>
                  <a:cubicBezTo>
                    <a:pt x="250" y="106"/>
                    <a:pt x="259" y="106"/>
                    <a:pt x="267" y="117"/>
                  </a:cubicBezTo>
                  <a:cubicBezTo>
                    <a:pt x="280" y="133"/>
                    <a:pt x="284" y="146"/>
                    <a:pt x="304" y="155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33">
              <a:extLst>
                <a:ext uri="{FF2B5EF4-FFF2-40B4-BE49-F238E27FC236}">
                  <a16:creationId xmlns:a16="http://schemas.microsoft.com/office/drawing/2014/main" id="{C206F26F-5900-6D12-5871-942F9F717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7" y="2524"/>
              <a:ext cx="475" cy="317"/>
            </a:xfrm>
            <a:custGeom>
              <a:avLst/>
              <a:gdLst>
                <a:gd name="T0" fmla="*/ 210 w 247"/>
                <a:gd name="T1" fmla="*/ 0 h 165"/>
                <a:gd name="T2" fmla="*/ 211 w 247"/>
                <a:gd name="T3" fmla="*/ 13 h 165"/>
                <a:gd name="T4" fmla="*/ 218 w 247"/>
                <a:gd name="T5" fmla="*/ 13 h 165"/>
                <a:gd name="T6" fmla="*/ 223 w 247"/>
                <a:gd name="T7" fmla="*/ 15 h 165"/>
                <a:gd name="T8" fmla="*/ 228 w 247"/>
                <a:gd name="T9" fmla="*/ 24 h 165"/>
                <a:gd name="T10" fmla="*/ 224 w 247"/>
                <a:gd name="T11" fmla="*/ 31 h 165"/>
                <a:gd name="T12" fmla="*/ 232 w 247"/>
                <a:gd name="T13" fmla="*/ 41 h 165"/>
                <a:gd name="T14" fmla="*/ 240 w 247"/>
                <a:gd name="T15" fmla="*/ 51 h 165"/>
                <a:gd name="T16" fmla="*/ 240 w 247"/>
                <a:gd name="T17" fmla="*/ 51 h 165"/>
                <a:gd name="T18" fmla="*/ 241 w 247"/>
                <a:gd name="T19" fmla="*/ 61 h 165"/>
                <a:gd name="T20" fmla="*/ 244 w 247"/>
                <a:gd name="T21" fmla="*/ 68 h 165"/>
                <a:gd name="T22" fmla="*/ 242 w 247"/>
                <a:gd name="T23" fmla="*/ 76 h 165"/>
                <a:gd name="T24" fmla="*/ 227 w 247"/>
                <a:gd name="T25" fmla="*/ 81 h 165"/>
                <a:gd name="T26" fmla="*/ 227 w 247"/>
                <a:gd name="T27" fmla="*/ 81 h 165"/>
                <a:gd name="T28" fmla="*/ 205 w 247"/>
                <a:gd name="T29" fmla="*/ 75 h 165"/>
                <a:gd name="T30" fmla="*/ 146 w 247"/>
                <a:gd name="T31" fmla="*/ 129 h 165"/>
                <a:gd name="T32" fmla="*/ 134 w 247"/>
                <a:gd name="T33" fmla="*/ 139 h 165"/>
                <a:gd name="T34" fmla="*/ 134 w 247"/>
                <a:gd name="T35" fmla="*/ 139 h 165"/>
                <a:gd name="T36" fmla="*/ 128 w 247"/>
                <a:gd name="T37" fmla="*/ 131 h 165"/>
                <a:gd name="T38" fmla="*/ 114 w 247"/>
                <a:gd name="T39" fmla="*/ 143 h 165"/>
                <a:gd name="T40" fmla="*/ 111 w 247"/>
                <a:gd name="T41" fmla="*/ 146 h 165"/>
                <a:gd name="T42" fmla="*/ 110 w 247"/>
                <a:gd name="T43" fmla="*/ 150 h 165"/>
                <a:gd name="T44" fmla="*/ 110 w 247"/>
                <a:gd name="T45" fmla="*/ 149 h 165"/>
                <a:gd name="T46" fmla="*/ 109 w 247"/>
                <a:gd name="T47" fmla="*/ 149 h 165"/>
                <a:gd name="T48" fmla="*/ 99 w 247"/>
                <a:gd name="T49" fmla="*/ 151 h 165"/>
                <a:gd name="T50" fmla="*/ 85 w 247"/>
                <a:gd name="T51" fmla="*/ 151 h 165"/>
                <a:gd name="T52" fmla="*/ 81 w 247"/>
                <a:gd name="T53" fmla="*/ 152 h 165"/>
                <a:gd name="T54" fmla="*/ 81 w 247"/>
                <a:gd name="T55" fmla="*/ 152 h 165"/>
                <a:gd name="T56" fmla="*/ 54 w 247"/>
                <a:gd name="T57" fmla="*/ 157 h 165"/>
                <a:gd name="T58" fmla="*/ 33 w 247"/>
                <a:gd name="T59" fmla="*/ 160 h 165"/>
                <a:gd name="T60" fmla="*/ 7 w 247"/>
                <a:gd name="T61" fmla="*/ 157 h 165"/>
                <a:gd name="T62" fmla="*/ 4 w 247"/>
                <a:gd name="T63" fmla="*/ 156 h 165"/>
                <a:gd name="T64" fmla="*/ 4 w 247"/>
                <a:gd name="T65" fmla="*/ 156 h 165"/>
                <a:gd name="T66" fmla="*/ 7 w 247"/>
                <a:gd name="T67" fmla="*/ 142 h 165"/>
                <a:gd name="T68" fmla="*/ 6 w 247"/>
                <a:gd name="T69" fmla="*/ 125 h 165"/>
                <a:gd name="T70" fmla="*/ 4 w 247"/>
                <a:gd name="T71" fmla="*/ 115 h 165"/>
                <a:gd name="T72" fmla="*/ 0 w 247"/>
                <a:gd name="T73" fmla="*/ 109 h 165"/>
                <a:gd name="T74" fmla="*/ 1 w 247"/>
                <a:gd name="T75" fmla="*/ 105 h 165"/>
                <a:gd name="T76" fmla="*/ 1 w 247"/>
                <a:gd name="T77" fmla="*/ 105 h 165"/>
                <a:gd name="T78" fmla="*/ 18 w 247"/>
                <a:gd name="T79" fmla="*/ 110 h 165"/>
                <a:gd name="T80" fmla="*/ 27 w 247"/>
                <a:gd name="T81" fmla="*/ 112 h 165"/>
                <a:gd name="T82" fmla="*/ 43 w 247"/>
                <a:gd name="T83" fmla="*/ 111 h 165"/>
                <a:gd name="T84" fmla="*/ 49 w 247"/>
                <a:gd name="T85" fmla="*/ 102 h 165"/>
                <a:gd name="T86" fmla="*/ 60 w 247"/>
                <a:gd name="T87" fmla="*/ 103 h 165"/>
                <a:gd name="T88" fmla="*/ 59 w 247"/>
                <a:gd name="T89" fmla="*/ 97 h 165"/>
                <a:gd name="T90" fmla="*/ 53 w 247"/>
                <a:gd name="T91" fmla="*/ 91 h 165"/>
                <a:gd name="T92" fmla="*/ 44 w 247"/>
                <a:gd name="T93" fmla="*/ 75 h 165"/>
                <a:gd name="T94" fmla="*/ 52 w 247"/>
                <a:gd name="T95" fmla="*/ 65 h 165"/>
                <a:gd name="T96" fmla="*/ 60 w 247"/>
                <a:gd name="T97" fmla="*/ 64 h 165"/>
                <a:gd name="T98" fmla="*/ 76 w 247"/>
                <a:gd name="T99" fmla="*/ 60 h 165"/>
                <a:gd name="T100" fmla="*/ 107 w 247"/>
                <a:gd name="T101" fmla="*/ 51 h 165"/>
                <a:gd name="T102" fmla="*/ 126 w 247"/>
                <a:gd name="T103" fmla="*/ 49 h 165"/>
                <a:gd name="T104" fmla="*/ 141 w 247"/>
                <a:gd name="T105" fmla="*/ 47 h 165"/>
                <a:gd name="T106" fmla="*/ 155 w 247"/>
                <a:gd name="T107" fmla="*/ 39 h 165"/>
                <a:gd name="T108" fmla="*/ 160 w 247"/>
                <a:gd name="T109" fmla="*/ 26 h 165"/>
                <a:gd name="T110" fmla="*/ 163 w 247"/>
                <a:gd name="T111" fmla="*/ 24 h 165"/>
                <a:gd name="T112" fmla="*/ 163 w 247"/>
                <a:gd name="T113" fmla="*/ 24 h 165"/>
                <a:gd name="T114" fmla="*/ 168 w 247"/>
                <a:gd name="T115" fmla="*/ 16 h 165"/>
                <a:gd name="T116" fmla="*/ 177 w 247"/>
                <a:gd name="T117" fmla="*/ 5 h 165"/>
                <a:gd name="T118" fmla="*/ 177 w 247"/>
                <a:gd name="T119" fmla="*/ 5 h 165"/>
                <a:gd name="T120" fmla="*/ 186 w 247"/>
                <a:gd name="T121" fmla="*/ 3 h 165"/>
                <a:gd name="T122" fmla="*/ 200 w 247"/>
                <a:gd name="T123" fmla="*/ 1 h 165"/>
                <a:gd name="T124" fmla="*/ 210 w 247"/>
                <a:gd name="T12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7" h="165">
                  <a:moveTo>
                    <a:pt x="210" y="0"/>
                  </a:moveTo>
                  <a:cubicBezTo>
                    <a:pt x="211" y="13"/>
                    <a:pt x="211" y="13"/>
                    <a:pt x="211" y="13"/>
                  </a:cubicBezTo>
                  <a:cubicBezTo>
                    <a:pt x="213" y="15"/>
                    <a:pt x="215" y="14"/>
                    <a:pt x="218" y="13"/>
                  </a:cubicBezTo>
                  <a:cubicBezTo>
                    <a:pt x="219" y="13"/>
                    <a:pt x="221" y="15"/>
                    <a:pt x="223" y="15"/>
                  </a:cubicBezTo>
                  <a:cubicBezTo>
                    <a:pt x="226" y="16"/>
                    <a:pt x="227" y="20"/>
                    <a:pt x="228" y="24"/>
                  </a:cubicBezTo>
                  <a:cubicBezTo>
                    <a:pt x="228" y="26"/>
                    <a:pt x="224" y="28"/>
                    <a:pt x="224" y="31"/>
                  </a:cubicBezTo>
                  <a:cubicBezTo>
                    <a:pt x="224" y="36"/>
                    <a:pt x="229" y="38"/>
                    <a:pt x="232" y="41"/>
                  </a:cubicBezTo>
                  <a:cubicBezTo>
                    <a:pt x="237" y="44"/>
                    <a:pt x="240" y="44"/>
                    <a:pt x="240" y="51"/>
                  </a:cubicBezTo>
                  <a:cubicBezTo>
                    <a:pt x="240" y="51"/>
                    <a:pt x="240" y="51"/>
                    <a:pt x="240" y="51"/>
                  </a:cubicBezTo>
                  <a:cubicBezTo>
                    <a:pt x="240" y="55"/>
                    <a:pt x="240" y="57"/>
                    <a:pt x="241" y="61"/>
                  </a:cubicBezTo>
                  <a:cubicBezTo>
                    <a:pt x="242" y="63"/>
                    <a:pt x="242" y="66"/>
                    <a:pt x="244" y="68"/>
                  </a:cubicBezTo>
                  <a:cubicBezTo>
                    <a:pt x="245" y="72"/>
                    <a:pt x="247" y="75"/>
                    <a:pt x="242" y="76"/>
                  </a:cubicBezTo>
                  <a:cubicBezTo>
                    <a:pt x="238" y="77"/>
                    <a:pt x="231" y="80"/>
                    <a:pt x="227" y="81"/>
                  </a:cubicBezTo>
                  <a:cubicBezTo>
                    <a:pt x="227" y="81"/>
                    <a:pt x="227" y="81"/>
                    <a:pt x="227" y="81"/>
                  </a:cubicBezTo>
                  <a:cubicBezTo>
                    <a:pt x="216" y="77"/>
                    <a:pt x="208" y="74"/>
                    <a:pt x="205" y="75"/>
                  </a:cubicBezTo>
                  <a:cubicBezTo>
                    <a:pt x="187" y="78"/>
                    <a:pt x="146" y="111"/>
                    <a:pt x="146" y="129"/>
                  </a:cubicBezTo>
                  <a:cubicBezTo>
                    <a:pt x="146" y="130"/>
                    <a:pt x="136" y="139"/>
                    <a:pt x="134" y="139"/>
                  </a:cubicBezTo>
                  <a:cubicBezTo>
                    <a:pt x="134" y="139"/>
                    <a:pt x="134" y="139"/>
                    <a:pt x="134" y="139"/>
                  </a:cubicBezTo>
                  <a:cubicBezTo>
                    <a:pt x="132" y="139"/>
                    <a:pt x="134" y="130"/>
                    <a:pt x="128" y="131"/>
                  </a:cubicBezTo>
                  <a:cubicBezTo>
                    <a:pt x="123" y="131"/>
                    <a:pt x="120" y="144"/>
                    <a:pt x="114" y="143"/>
                  </a:cubicBezTo>
                  <a:cubicBezTo>
                    <a:pt x="113" y="144"/>
                    <a:pt x="112" y="144"/>
                    <a:pt x="111" y="146"/>
                  </a:cubicBezTo>
                  <a:cubicBezTo>
                    <a:pt x="110" y="147"/>
                    <a:pt x="111" y="150"/>
                    <a:pt x="110" y="150"/>
                  </a:cubicBezTo>
                  <a:cubicBezTo>
                    <a:pt x="110" y="149"/>
                    <a:pt x="110" y="150"/>
                    <a:pt x="110" y="149"/>
                  </a:cubicBezTo>
                  <a:cubicBezTo>
                    <a:pt x="109" y="149"/>
                    <a:pt x="109" y="149"/>
                    <a:pt x="109" y="149"/>
                  </a:cubicBezTo>
                  <a:cubicBezTo>
                    <a:pt x="107" y="143"/>
                    <a:pt x="101" y="145"/>
                    <a:pt x="99" y="151"/>
                  </a:cubicBezTo>
                  <a:cubicBezTo>
                    <a:pt x="94" y="152"/>
                    <a:pt x="91" y="147"/>
                    <a:pt x="85" y="151"/>
                  </a:cubicBezTo>
                  <a:cubicBezTo>
                    <a:pt x="85" y="151"/>
                    <a:pt x="81" y="153"/>
                    <a:pt x="81" y="152"/>
                  </a:cubicBezTo>
                  <a:cubicBezTo>
                    <a:pt x="81" y="152"/>
                    <a:pt x="81" y="152"/>
                    <a:pt x="81" y="152"/>
                  </a:cubicBezTo>
                  <a:cubicBezTo>
                    <a:pt x="80" y="149"/>
                    <a:pt x="54" y="151"/>
                    <a:pt x="54" y="157"/>
                  </a:cubicBezTo>
                  <a:cubicBezTo>
                    <a:pt x="43" y="157"/>
                    <a:pt x="43" y="156"/>
                    <a:pt x="33" y="160"/>
                  </a:cubicBezTo>
                  <a:cubicBezTo>
                    <a:pt x="23" y="165"/>
                    <a:pt x="17" y="162"/>
                    <a:pt x="7" y="157"/>
                  </a:cubicBezTo>
                  <a:cubicBezTo>
                    <a:pt x="6" y="157"/>
                    <a:pt x="4" y="157"/>
                    <a:pt x="4" y="156"/>
                  </a:cubicBezTo>
                  <a:cubicBezTo>
                    <a:pt x="4" y="156"/>
                    <a:pt x="4" y="156"/>
                    <a:pt x="4" y="156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8" y="138"/>
                    <a:pt x="7" y="129"/>
                    <a:pt x="6" y="125"/>
                  </a:cubicBezTo>
                  <a:cubicBezTo>
                    <a:pt x="5" y="122"/>
                    <a:pt x="6" y="118"/>
                    <a:pt x="4" y="115"/>
                  </a:cubicBezTo>
                  <a:cubicBezTo>
                    <a:pt x="4" y="113"/>
                    <a:pt x="1" y="111"/>
                    <a:pt x="0" y="109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8" y="110"/>
                    <a:pt x="18" y="110"/>
                    <a:pt x="18" y="110"/>
                  </a:cubicBezTo>
                  <a:cubicBezTo>
                    <a:pt x="20" y="110"/>
                    <a:pt x="25" y="110"/>
                    <a:pt x="27" y="112"/>
                  </a:cubicBezTo>
                  <a:cubicBezTo>
                    <a:pt x="31" y="114"/>
                    <a:pt x="38" y="111"/>
                    <a:pt x="43" y="111"/>
                  </a:cubicBezTo>
                  <a:cubicBezTo>
                    <a:pt x="52" y="111"/>
                    <a:pt x="44" y="104"/>
                    <a:pt x="49" y="102"/>
                  </a:cubicBezTo>
                  <a:cubicBezTo>
                    <a:pt x="53" y="99"/>
                    <a:pt x="56" y="101"/>
                    <a:pt x="60" y="103"/>
                  </a:cubicBezTo>
                  <a:cubicBezTo>
                    <a:pt x="64" y="105"/>
                    <a:pt x="61" y="99"/>
                    <a:pt x="59" y="97"/>
                  </a:cubicBezTo>
                  <a:cubicBezTo>
                    <a:pt x="57" y="96"/>
                    <a:pt x="54" y="92"/>
                    <a:pt x="53" y="91"/>
                  </a:cubicBezTo>
                  <a:cubicBezTo>
                    <a:pt x="51" y="84"/>
                    <a:pt x="44" y="83"/>
                    <a:pt x="44" y="75"/>
                  </a:cubicBezTo>
                  <a:cubicBezTo>
                    <a:pt x="44" y="72"/>
                    <a:pt x="48" y="65"/>
                    <a:pt x="52" y="65"/>
                  </a:cubicBezTo>
                  <a:cubicBezTo>
                    <a:pt x="57" y="67"/>
                    <a:pt x="57" y="68"/>
                    <a:pt x="60" y="64"/>
                  </a:cubicBezTo>
                  <a:cubicBezTo>
                    <a:pt x="66" y="57"/>
                    <a:pt x="67" y="62"/>
                    <a:pt x="76" y="60"/>
                  </a:cubicBezTo>
                  <a:cubicBezTo>
                    <a:pt x="86" y="57"/>
                    <a:pt x="96" y="50"/>
                    <a:pt x="107" y="51"/>
                  </a:cubicBezTo>
                  <a:cubicBezTo>
                    <a:pt x="114" y="52"/>
                    <a:pt x="119" y="51"/>
                    <a:pt x="126" y="49"/>
                  </a:cubicBezTo>
                  <a:cubicBezTo>
                    <a:pt x="131" y="48"/>
                    <a:pt x="136" y="49"/>
                    <a:pt x="141" y="47"/>
                  </a:cubicBezTo>
                  <a:cubicBezTo>
                    <a:pt x="144" y="47"/>
                    <a:pt x="157" y="43"/>
                    <a:pt x="155" y="39"/>
                  </a:cubicBezTo>
                  <a:cubicBezTo>
                    <a:pt x="152" y="32"/>
                    <a:pt x="153" y="29"/>
                    <a:pt x="160" y="26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8" y="16"/>
                    <a:pt x="168" y="16"/>
                    <a:pt x="168" y="16"/>
                  </a:cubicBezTo>
                  <a:cubicBezTo>
                    <a:pt x="177" y="5"/>
                    <a:pt x="177" y="5"/>
                    <a:pt x="177" y="5"/>
                  </a:cubicBezTo>
                  <a:cubicBezTo>
                    <a:pt x="177" y="5"/>
                    <a:pt x="177" y="5"/>
                    <a:pt x="177" y="5"/>
                  </a:cubicBezTo>
                  <a:cubicBezTo>
                    <a:pt x="181" y="5"/>
                    <a:pt x="183" y="3"/>
                    <a:pt x="186" y="3"/>
                  </a:cubicBezTo>
                  <a:cubicBezTo>
                    <a:pt x="191" y="2"/>
                    <a:pt x="195" y="3"/>
                    <a:pt x="200" y="1"/>
                  </a:cubicBezTo>
                  <a:cubicBezTo>
                    <a:pt x="203" y="0"/>
                    <a:pt x="206" y="0"/>
                    <a:pt x="210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34">
              <a:extLst>
                <a:ext uri="{FF2B5EF4-FFF2-40B4-BE49-F238E27FC236}">
                  <a16:creationId xmlns:a16="http://schemas.microsoft.com/office/drawing/2014/main" id="{CFD20E84-1B05-A5B0-06D6-6318C86DC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7" y="2524"/>
              <a:ext cx="475" cy="317"/>
            </a:xfrm>
            <a:custGeom>
              <a:avLst/>
              <a:gdLst>
                <a:gd name="T0" fmla="*/ 210 w 247"/>
                <a:gd name="T1" fmla="*/ 0 h 165"/>
                <a:gd name="T2" fmla="*/ 211 w 247"/>
                <a:gd name="T3" fmla="*/ 13 h 165"/>
                <a:gd name="T4" fmla="*/ 218 w 247"/>
                <a:gd name="T5" fmla="*/ 13 h 165"/>
                <a:gd name="T6" fmla="*/ 223 w 247"/>
                <a:gd name="T7" fmla="*/ 15 h 165"/>
                <a:gd name="T8" fmla="*/ 228 w 247"/>
                <a:gd name="T9" fmla="*/ 24 h 165"/>
                <a:gd name="T10" fmla="*/ 224 w 247"/>
                <a:gd name="T11" fmla="*/ 31 h 165"/>
                <a:gd name="T12" fmla="*/ 232 w 247"/>
                <a:gd name="T13" fmla="*/ 41 h 165"/>
                <a:gd name="T14" fmla="*/ 240 w 247"/>
                <a:gd name="T15" fmla="*/ 51 h 165"/>
                <a:gd name="T16" fmla="*/ 240 w 247"/>
                <a:gd name="T17" fmla="*/ 51 h 165"/>
                <a:gd name="T18" fmla="*/ 241 w 247"/>
                <a:gd name="T19" fmla="*/ 61 h 165"/>
                <a:gd name="T20" fmla="*/ 244 w 247"/>
                <a:gd name="T21" fmla="*/ 68 h 165"/>
                <a:gd name="T22" fmla="*/ 242 w 247"/>
                <a:gd name="T23" fmla="*/ 76 h 165"/>
                <a:gd name="T24" fmla="*/ 227 w 247"/>
                <a:gd name="T25" fmla="*/ 81 h 165"/>
                <a:gd name="T26" fmla="*/ 227 w 247"/>
                <a:gd name="T27" fmla="*/ 81 h 165"/>
                <a:gd name="T28" fmla="*/ 205 w 247"/>
                <a:gd name="T29" fmla="*/ 75 h 165"/>
                <a:gd name="T30" fmla="*/ 146 w 247"/>
                <a:gd name="T31" fmla="*/ 129 h 165"/>
                <a:gd name="T32" fmla="*/ 134 w 247"/>
                <a:gd name="T33" fmla="*/ 139 h 165"/>
                <a:gd name="T34" fmla="*/ 134 w 247"/>
                <a:gd name="T35" fmla="*/ 139 h 165"/>
                <a:gd name="T36" fmla="*/ 128 w 247"/>
                <a:gd name="T37" fmla="*/ 131 h 165"/>
                <a:gd name="T38" fmla="*/ 114 w 247"/>
                <a:gd name="T39" fmla="*/ 143 h 165"/>
                <a:gd name="T40" fmla="*/ 111 w 247"/>
                <a:gd name="T41" fmla="*/ 146 h 165"/>
                <a:gd name="T42" fmla="*/ 110 w 247"/>
                <a:gd name="T43" fmla="*/ 150 h 165"/>
                <a:gd name="T44" fmla="*/ 110 w 247"/>
                <a:gd name="T45" fmla="*/ 149 h 165"/>
                <a:gd name="T46" fmla="*/ 109 w 247"/>
                <a:gd name="T47" fmla="*/ 149 h 165"/>
                <a:gd name="T48" fmla="*/ 99 w 247"/>
                <a:gd name="T49" fmla="*/ 151 h 165"/>
                <a:gd name="T50" fmla="*/ 85 w 247"/>
                <a:gd name="T51" fmla="*/ 151 h 165"/>
                <a:gd name="T52" fmla="*/ 81 w 247"/>
                <a:gd name="T53" fmla="*/ 152 h 165"/>
                <a:gd name="T54" fmla="*/ 81 w 247"/>
                <a:gd name="T55" fmla="*/ 152 h 165"/>
                <a:gd name="T56" fmla="*/ 54 w 247"/>
                <a:gd name="T57" fmla="*/ 157 h 165"/>
                <a:gd name="T58" fmla="*/ 33 w 247"/>
                <a:gd name="T59" fmla="*/ 160 h 165"/>
                <a:gd name="T60" fmla="*/ 7 w 247"/>
                <a:gd name="T61" fmla="*/ 157 h 165"/>
                <a:gd name="T62" fmla="*/ 4 w 247"/>
                <a:gd name="T63" fmla="*/ 156 h 165"/>
                <a:gd name="T64" fmla="*/ 4 w 247"/>
                <a:gd name="T65" fmla="*/ 156 h 165"/>
                <a:gd name="T66" fmla="*/ 7 w 247"/>
                <a:gd name="T67" fmla="*/ 142 h 165"/>
                <a:gd name="T68" fmla="*/ 6 w 247"/>
                <a:gd name="T69" fmla="*/ 125 h 165"/>
                <a:gd name="T70" fmla="*/ 4 w 247"/>
                <a:gd name="T71" fmla="*/ 115 h 165"/>
                <a:gd name="T72" fmla="*/ 0 w 247"/>
                <a:gd name="T73" fmla="*/ 109 h 165"/>
                <a:gd name="T74" fmla="*/ 1 w 247"/>
                <a:gd name="T75" fmla="*/ 105 h 165"/>
                <a:gd name="T76" fmla="*/ 1 w 247"/>
                <a:gd name="T77" fmla="*/ 105 h 165"/>
                <a:gd name="T78" fmla="*/ 18 w 247"/>
                <a:gd name="T79" fmla="*/ 110 h 165"/>
                <a:gd name="T80" fmla="*/ 27 w 247"/>
                <a:gd name="T81" fmla="*/ 112 h 165"/>
                <a:gd name="T82" fmla="*/ 43 w 247"/>
                <a:gd name="T83" fmla="*/ 111 h 165"/>
                <a:gd name="T84" fmla="*/ 49 w 247"/>
                <a:gd name="T85" fmla="*/ 102 h 165"/>
                <a:gd name="T86" fmla="*/ 60 w 247"/>
                <a:gd name="T87" fmla="*/ 103 h 165"/>
                <a:gd name="T88" fmla="*/ 59 w 247"/>
                <a:gd name="T89" fmla="*/ 97 h 165"/>
                <a:gd name="T90" fmla="*/ 53 w 247"/>
                <a:gd name="T91" fmla="*/ 91 h 165"/>
                <a:gd name="T92" fmla="*/ 44 w 247"/>
                <a:gd name="T93" fmla="*/ 75 h 165"/>
                <a:gd name="T94" fmla="*/ 52 w 247"/>
                <a:gd name="T95" fmla="*/ 65 h 165"/>
                <a:gd name="T96" fmla="*/ 60 w 247"/>
                <a:gd name="T97" fmla="*/ 64 h 165"/>
                <a:gd name="T98" fmla="*/ 76 w 247"/>
                <a:gd name="T99" fmla="*/ 60 h 165"/>
                <a:gd name="T100" fmla="*/ 107 w 247"/>
                <a:gd name="T101" fmla="*/ 51 h 165"/>
                <a:gd name="T102" fmla="*/ 126 w 247"/>
                <a:gd name="T103" fmla="*/ 49 h 165"/>
                <a:gd name="T104" fmla="*/ 141 w 247"/>
                <a:gd name="T105" fmla="*/ 47 h 165"/>
                <a:gd name="T106" fmla="*/ 155 w 247"/>
                <a:gd name="T107" fmla="*/ 39 h 165"/>
                <a:gd name="T108" fmla="*/ 160 w 247"/>
                <a:gd name="T109" fmla="*/ 26 h 165"/>
                <a:gd name="T110" fmla="*/ 163 w 247"/>
                <a:gd name="T111" fmla="*/ 24 h 165"/>
                <a:gd name="T112" fmla="*/ 163 w 247"/>
                <a:gd name="T113" fmla="*/ 24 h 165"/>
                <a:gd name="T114" fmla="*/ 168 w 247"/>
                <a:gd name="T115" fmla="*/ 16 h 165"/>
                <a:gd name="T116" fmla="*/ 177 w 247"/>
                <a:gd name="T117" fmla="*/ 5 h 165"/>
                <a:gd name="T118" fmla="*/ 177 w 247"/>
                <a:gd name="T119" fmla="*/ 5 h 165"/>
                <a:gd name="T120" fmla="*/ 186 w 247"/>
                <a:gd name="T121" fmla="*/ 3 h 165"/>
                <a:gd name="T122" fmla="*/ 200 w 247"/>
                <a:gd name="T123" fmla="*/ 1 h 165"/>
                <a:gd name="T124" fmla="*/ 210 w 247"/>
                <a:gd name="T12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7" h="165">
                  <a:moveTo>
                    <a:pt x="210" y="0"/>
                  </a:moveTo>
                  <a:cubicBezTo>
                    <a:pt x="211" y="13"/>
                    <a:pt x="211" y="13"/>
                    <a:pt x="211" y="13"/>
                  </a:cubicBezTo>
                  <a:cubicBezTo>
                    <a:pt x="213" y="15"/>
                    <a:pt x="215" y="14"/>
                    <a:pt x="218" y="13"/>
                  </a:cubicBezTo>
                  <a:cubicBezTo>
                    <a:pt x="219" y="13"/>
                    <a:pt x="221" y="15"/>
                    <a:pt x="223" y="15"/>
                  </a:cubicBezTo>
                  <a:cubicBezTo>
                    <a:pt x="226" y="16"/>
                    <a:pt x="227" y="20"/>
                    <a:pt x="228" y="24"/>
                  </a:cubicBezTo>
                  <a:cubicBezTo>
                    <a:pt x="228" y="26"/>
                    <a:pt x="224" y="28"/>
                    <a:pt x="224" y="31"/>
                  </a:cubicBezTo>
                  <a:cubicBezTo>
                    <a:pt x="224" y="36"/>
                    <a:pt x="229" y="38"/>
                    <a:pt x="232" y="41"/>
                  </a:cubicBezTo>
                  <a:cubicBezTo>
                    <a:pt x="237" y="44"/>
                    <a:pt x="240" y="44"/>
                    <a:pt x="240" y="51"/>
                  </a:cubicBezTo>
                  <a:cubicBezTo>
                    <a:pt x="240" y="51"/>
                    <a:pt x="240" y="51"/>
                    <a:pt x="240" y="51"/>
                  </a:cubicBezTo>
                  <a:cubicBezTo>
                    <a:pt x="240" y="55"/>
                    <a:pt x="240" y="57"/>
                    <a:pt x="241" y="61"/>
                  </a:cubicBezTo>
                  <a:cubicBezTo>
                    <a:pt x="242" y="63"/>
                    <a:pt x="242" y="66"/>
                    <a:pt x="244" y="68"/>
                  </a:cubicBezTo>
                  <a:cubicBezTo>
                    <a:pt x="245" y="72"/>
                    <a:pt x="247" y="75"/>
                    <a:pt x="242" y="76"/>
                  </a:cubicBezTo>
                  <a:cubicBezTo>
                    <a:pt x="238" y="77"/>
                    <a:pt x="231" y="80"/>
                    <a:pt x="227" y="81"/>
                  </a:cubicBezTo>
                  <a:cubicBezTo>
                    <a:pt x="227" y="81"/>
                    <a:pt x="227" y="81"/>
                    <a:pt x="227" y="81"/>
                  </a:cubicBezTo>
                  <a:cubicBezTo>
                    <a:pt x="216" y="77"/>
                    <a:pt x="208" y="74"/>
                    <a:pt x="205" y="75"/>
                  </a:cubicBezTo>
                  <a:cubicBezTo>
                    <a:pt x="187" y="78"/>
                    <a:pt x="146" y="111"/>
                    <a:pt x="146" y="129"/>
                  </a:cubicBezTo>
                  <a:cubicBezTo>
                    <a:pt x="146" y="130"/>
                    <a:pt x="136" y="139"/>
                    <a:pt x="134" y="139"/>
                  </a:cubicBezTo>
                  <a:cubicBezTo>
                    <a:pt x="134" y="139"/>
                    <a:pt x="134" y="139"/>
                    <a:pt x="134" y="139"/>
                  </a:cubicBezTo>
                  <a:cubicBezTo>
                    <a:pt x="132" y="139"/>
                    <a:pt x="134" y="130"/>
                    <a:pt x="128" y="131"/>
                  </a:cubicBezTo>
                  <a:cubicBezTo>
                    <a:pt x="123" y="131"/>
                    <a:pt x="120" y="144"/>
                    <a:pt x="114" y="143"/>
                  </a:cubicBezTo>
                  <a:cubicBezTo>
                    <a:pt x="113" y="144"/>
                    <a:pt x="112" y="144"/>
                    <a:pt x="111" y="146"/>
                  </a:cubicBezTo>
                  <a:cubicBezTo>
                    <a:pt x="110" y="147"/>
                    <a:pt x="111" y="150"/>
                    <a:pt x="110" y="150"/>
                  </a:cubicBezTo>
                  <a:cubicBezTo>
                    <a:pt x="110" y="149"/>
                    <a:pt x="110" y="150"/>
                    <a:pt x="110" y="149"/>
                  </a:cubicBezTo>
                  <a:cubicBezTo>
                    <a:pt x="109" y="149"/>
                    <a:pt x="109" y="149"/>
                    <a:pt x="109" y="149"/>
                  </a:cubicBezTo>
                  <a:cubicBezTo>
                    <a:pt x="107" y="143"/>
                    <a:pt x="101" y="145"/>
                    <a:pt x="99" y="151"/>
                  </a:cubicBezTo>
                  <a:cubicBezTo>
                    <a:pt x="94" y="152"/>
                    <a:pt x="91" y="147"/>
                    <a:pt x="85" y="151"/>
                  </a:cubicBezTo>
                  <a:cubicBezTo>
                    <a:pt x="85" y="151"/>
                    <a:pt x="81" y="153"/>
                    <a:pt x="81" y="152"/>
                  </a:cubicBezTo>
                  <a:cubicBezTo>
                    <a:pt x="81" y="152"/>
                    <a:pt x="81" y="152"/>
                    <a:pt x="81" y="152"/>
                  </a:cubicBezTo>
                  <a:cubicBezTo>
                    <a:pt x="80" y="149"/>
                    <a:pt x="54" y="151"/>
                    <a:pt x="54" y="157"/>
                  </a:cubicBezTo>
                  <a:cubicBezTo>
                    <a:pt x="43" y="157"/>
                    <a:pt x="43" y="156"/>
                    <a:pt x="33" y="160"/>
                  </a:cubicBezTo>
                  <a:cubicBezTo>
                    <a:pt x="23" y="165"/>
                    <a:pt x="17" y="162"/>
                    <a:pt x="7" y="157"/>
                  </a:cubicBezTo>
                  <a:cubicBezTo>
                    <a:pt x="6" y="157"/>
                    <a:pt x="4" y="157"/>
                    <a:pt x="4" y="156"/>
                  </a:cubicBezTo>
                  <a:cubicBezTo>
                    <a:pt x="4" y="156"/>
                    <a:pt x="4" y="156"/>
                    <a:pt x="4" y="156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8" y="138"/>
                    <a:pt x="7" y="129"/>
                    <a:pt x="6" y="125"/>
                  </a:cubicBezTo>
                  <a:cubicBezTo>
                    <a:pt x="5" y="122"/>
                    <a:pt x="6" y="118"/>
                    <a:pt x="4" y="115"/>
                  </a:cubicBezTo>
                  <a:cubicBezTo>
                    <a:pt x="4" y="113"/>
                    <a:pt x="1" y="111"/>
                    <a:pt x="0" y="109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8" y="110"/>
                    <a:pt x="18" y="110"/>
                    <a:pt x="18" y="110"/>
                  </a:cubicBezTo>
                  <a:cubicBezTo>
                    <a:pt x="20" y="110"/>
                    <a:pt x="25" y="110"/>
                    <a:pt x="27" y="112"/>
                  </a:cubicBezTo>
                  <a:cubicBezTo>
                    <a:pt x="31" y="114"/>
                    <a:pt x="38" y="111"/>
                    <a:pt x="43" y="111"/>
                  </a:cubicBezTo>
                  <a:cubicBezTo>
                    <a:pt x="52" y="111"/>
                    <a:pt x="44" y="104"/>
                    <a:pt x="49" y="102"/>
                  </a:cubicBezTo>
                  <a:cubicBezTo>
                    <a:pt x="53" y="99"/>
                    <a:pt x="56" y="101"/>
                    <a:pt x="60" y="103"/>
                  </a:cubicBezTo>
                  <a:cubicBezTo>
                    <a:pt x="64" y="105"/>
                    <a:pt x="61" y="99"/>
                    <a:pt x="59" y="97"/>
                  </a:cubicBezTo>
                  <a:cubicBezTo>
                    <a:pt x="57" y="96"/>
                    <a:pt x="54" y="92"/>
                    <a:pt x="53" y="91"/>
                  </a:cubicBezTo>
                  <a:cubicBezTo>
                    <a:pt x="51" y="84"/>
                    <a:pt x="44" y="83"/>
                    <a:pt x="44" y="75"/>
                  </a:cubicBezTo>
                  <a:cubicBezTo>
                    <a:pt x="44" y="72"/>
                    <a:pt x="48" y="65"/>
                    <a:pt x="52" y="65"/>
                  </a:cubicBezTo>
                  <a:cubicBezTo>
                    <a:pt x="57" y="67"/>
                    <a:pt x="57" y="68"/>
                    <a:pt x="60" y="64"/>
                  </a:cubicBezTo>
                  <a:cubicBezTo>
                    <a:pt x="66" y="57"/>
                    <a:pt x="67" y="62"/>
                    <a:pt x="76" y="60"/>
                  </a:cubicBezTo>
                  <a:cubicBezTo>
                    <a:pt x="86" y="57"/>
                    <a:pt x="96" y="50"/>
                    <a:pt x="107" y="51"/>
                  </a:cubicBezTo>
                  <a:cubicBezTo>
                    <a:pt x="114" y="52"/>
                    <a:pt x="119" y="51"/>
                    <a:pt x="126" y="49"/>
                  </a:cubicBezTo>
                  <a:cubicBezTo>
                    <a:pt x="131" y="48"/>
                    <a:pt x="136" y="49"/>
                    <a:pt x="141" y="47"/>
                  </a:cubicBezTo>
                  <a:cubicBezTo>
                    <a:pt x="144" y="47"/>
                    <a:pt x="157" y="43"/>
                    <a:pt x="155" y="39"/>
                  </a:cubicBezTo>
                  <a:cubicBezTo>
                    <a:pt x="152" y="32"/>
                    <a:pt x="153" y="29"/>
                    <a:pt x="160" y="26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8" y="16"/>
                    <a:pt x="168" y="16"/>
                    <a:pt x="168" y="16"/>
                  </a:cubicBezTo>
                  <a:cubicBezTo>
                    <a:pt x="177" y="5"/>
                    <a:pt x="177" y="5"/>
                    <a:pt x="177" y="5"/>
                  </a:cubicBezTo>
                  <a:cubicBezTo>
                    <a:pt x="177" y="5"/>
                    <a:pt x="177" y="5"/>
                    <a:pt x="177" y="5"/>
                  </a:cubicBezTo>
                  <a:cubicBezTo>
                    <a:pt x="181" y="5"/>
                    <a:pt x="183" y="3"/>
                    <a:pt x="186" y="3"/>
                  </a:cubicBezTo>
                  <a:cubicBezTo>
                    <a:pt x="191" y="2"/>
                    <a:pt x="195" y="3"/>
                    <a:pt x="200" y="1"/>
                  </a:cubicBezTo>
                  <a:cubicBezTo>
                    <a:pt x="203" y="0"/>
                    <a:pt x="206" y="0"/>
                    <a:pt x="210" y="0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35">
              <a:extLst>
                <a:ext uri="{FF2B5EF4-FFF2-40B4-BE49-F238E27FC236}">
                  <a16:creationId xmlns:a16="http://schemas.microsoft.com/office/drawing/2014/main" id="{D78AE781-01FB-FFE9-066C-6D914895C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" y="2493"/>
              <a:ext cx="324" cy="250"/>
            </a:xfrm>
            <a:custGeom>
              <a:avLst/>
              <a:gdLst>
                <a:gd name="T0" fmla="*/ 7 w 169"/>
                <a:gd name="T1" fmla="*/ 121 h 130"/>
                <a:gd name="T2" fmla="*/ 24 w 169"/>
                <a:gd name="T3" fmla="*/ 126 h 130"/>
                <a:gd name="T4" fmla="*/ 33 w 169"/>
                <a:gd name="T5" fmla="*/ 128 h 130"/>
                <a:gd name="T6" fmla="*/ 48 w 169"/>
                <a:gd name="T7" fmla="*/ 127 h 130"/>
                <a:gd name="T8" fmla="*/ 55 w 169"/>
                <a:gd name="T9" fmla="*/ 118 h 130"/>
                <a:gd name="T10" fmla="*/ 66 w 169"/>
                <a:gd name="T11" fmla="*/ 119 h 130"/>
                <a:gd name="T12" fmla="*/ 64 w 169"/>
                <a:gd name="T13" fmla="*/ 113 h 130"/>
                <a:gd name="T14" fmla="*/ 59 w 169"/>
                <a:gd name="T15" fmla="*/ 107 h 130"/>
                <a:gd name="T16" fmla="*/ 50 w 169"/>
                <a:gd name="T17" fmla="*/ 91 h 130"/>
                <a:gd name="T18" fmla="*/ 58 w 169"/>
                <a:gd name="T19" fmla="*/ 81 h 130"/>
                <a:gd name="T20" fmla="*/ 66 w 169"/>
                <a:gd name="T21" fmla="*/ 80 h 130"/>
                <a:gd name="T22" fmla="*/ 82 w 169"/>
                <a:gd name="T23" fmla="*/ 76 h 130"/>
                <a:gd name="T24" fmla="*/ 113 w 169"/>
                <a:gd name="T25" fmla="*/ 67 h 130"/>
                <a:gd name="T26" fmla="*/ 132 w 169"/>
                <a:gd name="T27" fmla="*/ 65 h 130"/>
                <a:gd name="T28" fmla="*/ 147 w 169"/>
                <a:gd name="T29" fmla="*/ 63 h 130"/>
                <a:gd name="T30" fmla="*/ 161 w 169"/>
                <a:gd name="T31" fmla="*/ 55 h 130"/>
                <a:gd name="T32" fmla="*/ 166 w 169"/>
                <a:gd name="T33" fmla="*/ 42 h 130"/>
                <a:gd name="T34" fmla="*/ 169 w 169"/>
                <a:gd name="T35" fmla="*/ 41 h 130"/>
                <a:gd name="T36" fmla="*/ 169 w 169"/>
                <a:gd name="T37" fmla="*/ 41 h 130"/>
                <a:gd name="T38" fmla="*/ 164 w 169"/>
                <a:gd name="T39" fmla="*/ 35 h 130"/>
                <a:gd name="T40" fmla="*/ 156 w 169"/>
                <a:gd name="T41" fmla="*/ 27 h 130"/>
                <a:gd name="T42" fmla="*/ 148 w 169"/>
                <a:gd name="T43" fmla="*/ 26 h 130"/>
                <a:gd name="T44" fmla="*/ 136 w 169"/>
                <a:gd name="T45" fmla="*/ 15 h 130"/>
                <a:gd name="T46" fmla="*/ 126 w 169"/>
                <a:gd name="T47" fmla="*/ 10 h 130"/>
                <a:gd name="T48" fmla="*/ 118 w 169"/>
                <a:gd name="T49" fmla="*/ 2 h 130"/>
                <a:gd name="T50" fmla="*/ 93 w 169"/>
                <a:gd name="T51" fmla="*/ 10 h 130"/>
                <a:gd name="T52" fmla="*/ 79 w 169"/>
                <a:gd name="T53" fmla="*/ 11 h 130"/>
                <a:gd name="T54" fmla="*/ 68 w 169"/>
                <a:gd name="T55" fmla="*/ 4 h 130"/>
                <a:gd name="T56" fmla="*/ 63 w 169"/>
                <a:gd name="T57" fmla="*/ 9 h 130"/>
                <a:gd name="T58" fmla="*/ 53 w 169"/>
                <a:gd name="T59" fmla="*/ 13 h 130"/>
                <a:gd name="T60" fmla="*/ 43 w 169"/>
                <a:gd name="T61" fmla="*/ 22 h 130"/>
                <a:gd name="T62" fmla="*/ 32 w 169"/>
                <a:gd name="T63" fmla="*/ 35 h 130"/>
                <a:gd name="T64" fmla="*/ 31 w 169"/>
                <a:gd name="T65" fmla="*/ 42 h 130"/>
                <a:gd name="T66" fmla="*/ 31 w 169"/>
                <a:gd name="T67" fmla="*/ 49 h 130"/>
                <a:gd name="T68" fmla="*/ 31 w 169"/>
                <a:gd name="T69" fmla="*/ 66 h 130"/>
                <a:gd name="T70" fmla="*/ 33 w 169"/>
                <a:gd name="T71" fmla="*/ 73 h 130"/>
                <a:gd name="T72" fmla="*/ 33 w 169"/>
                <a:gd name="T73" fmla="*/ 77 h 130"/>
                <a:gd name="T74" fmla="*/ 31 w 169"/>
                <a:gd name="T75" fmla="*/ 81 h 130"/>
                <a:gd name="T76" fmla="*/ 30 w 169"/>
                <a:gd name="T77" fmla="*/ 87 h 130"/>
                <a:gd name="T78" fmla="*/ 18 w 169"/>
                <a:gd name="T79" fmla="*/ 86 h 130"/>
                <a:gd name="T80" fmla="*/ 10 w 169"/>
                <a:gd name="T81" fmla="*/ 86 h 130"/>
                <a:gd name="T82" fmla="*/ 6 w 169"/>
                <a:gd name="T83" fmla="*/ 84 h 130"/>
                <a:gd name="T84" fmla="*/ 7 w 169"/>
                <a:gd name="T85" fmla="*/ 95 h 130"/>
                <a:gd name="T86" fmla="*/ 0 w 169"/>
                <a:gd name="T87" fmla="*/ 100 h 130"/>
                <a:gd name="T88" fmla="*/ 0 w 169"/>
                <a:gd name="T89" fmla="*/ 100 h 130"/>
                <a:gd name="T90" fmla="*/ 2 w 169"/>
                <a:gd name="T91" fmla="*/ 108 h 130"/>
                <a:gd name="T92" fmla="*/ 4 w 169"/>
                <a:gd name="T93" fmla="*/ 115 h 130"/>
                <a:gd name="T94" fmla="*/ 7 w 169"/>
                <a:gd name="T95" fmla="*/ 12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9" h="130">
                  <a:moveTo>
                    <a:pt x="7" y="121"/>
                  </a:moveTo>
                  <a:cubicBezTo>
                    <a:pt x="24" y="126"/>
                    <a:pt x="24" y="126"/>
                    <a:pt x="24" y="126"/>
                  </a:cubicBezTo>
                  <a:cubicBezTo>
                    <a:pt x="26" y="126"/>
                    <a:pt x="31" y="126"/>
                    <a:pt x="33" y="128"/>
                  </a:cubicBezTo>
                  <a:cubicBezTo>
                    <a:pt x="37" y="130"/>
                    <a:pt x="44" y="127"/>
                    <a:pt x="48" y="127"/>
                  </a:cubicBezTo>
                  <a:cubicBezTo>
                    <a:pt x="58" y="127"/>
                    <a:pt x="50" y="120"/>
                    <a:pt x="55" y="118"/>
                  </a:cubicBezTo>
                  <a:cubicBezTo>
                    <a:pt x="59" y="115"/>
                    <a:pt x="62" y="117"/>
                    <a:pt x="66" y="119"/>
                  </a:cubicBezTo>
                  <a:cubicBezTo>
                    <a:pt x="69" y="121"/>
                    <a:pt x="67" y="115"/>
                    <a:pt x="64" y="113"/>
                  </a:cubicBezTo>
                  <a:cubicBezTo>
                    <a:pt x="63" y="112"/>
                    <a:pt x="60" y="108"/>
                    <a:pt x="59" y="107"/>
                  </a:cubicBezTo>
                  <a:cubicBezTo>
                    <a:pt x="56" y="100"/>
                    <a:pt x="50" y="99"/>
                    <a:pt x="50" y="91"/>
                  </a:cubicBezTo>
                  <a:cubicBezTo>
                    <a:pt x="50" y="88"/>
                    <a:pt x="54" y="81"/>
                    <a:pt x="58" y="81"/>
                  </a:cubicBezTo>
                  <a:cubicBezTo>
                    <a:pt x="63" y="83"/>
                    <a:pt x="63" y="84"/>
                    <a:pt x="66" y="80"/>
                  </a:cubicBezTo>
                  <a:cubicBezTo>
                    <a:pt x="72" y="73"/>
                    <a:pt x="73" y="78"/>
                    <a:pt x="82" y="76"/>
                  </a:cubicBezTo>
                  <a:cubicBezTo>
                    <a:pt x="92" y="73"/>
                    <a:pt x="102" y="67"/>
                    <a:pt x="113" y="67"/>
                  </a:cubicBezTo>
                  <a:cubicBezTo>
                    <a:pt x="120" y="68"/>
                    <a:pt x="125" y="67"/>
                    <a:pt x="132" y="65"/>
                  </a:cubicBezTo>
                  <a:cubicBezTo>
                    <a:pt x="137" y="64"/>
                    <a:pt x="142" y="65"/>
                    <a:pt x="147" y="63"/>
                  </a:cubicBezTo>
                  <a:cubicBezTo>
                    <a:pt x="150" y="63"/>
                    <a:pt x="163" y="59"/>
                    <a:pt x="161" y="55"/>
                  </a:cubicBezTo>
                  <a:cubicBezTo>
                    <a:pt x="158" y="48"/>
                    <a:pt x="159" y="46"/>
                    <a:pt x="166" y="42"/>
                  </a:cubicBezTo>
                  <a:cubicBezTo>
                    <a:pt x="169" y="41"/>
                    <a:pt x="169" y="41"/>
                    <a:pt x="169" y="41"/>
                  </a:cubicBezTo>
                  <a:cubicBezTo>
                    <a:pt x="169" y="41"/>
                    <a:pt x="169" y="41"/>
                    <a:pt x="169" y="41"/>
                  </a:cubicBezTo>
                  <a:cubicBezTo>
                    <a:pt x="164" y="35"/>
                    <a:pt x="164" y="35"/>
                    <a:pt x="164" y="35"/>
                  </a:cubicBezTo>
                  <a:cubicBezTo>
                    <a:pt x="161" y="33"/>
                    <a:pt x="158" y="30"/>
                    <a:pt x="156" y="27"/>
                  </a:cubicBezTo>
                  <a:cubicBezTo>
                    <a:pt x="154" y="23"/>
                    <a:pt x="152" y="25"/>
                    <a:pt x="148" y="26"/>
                  </a:cubicBezTo>
                  <a:cubicBezTo>
                    <a:pt x="145" y="26"/>
                    <a:pt x="137" y="18"/>
                    <a:pt x="136" y="15"/>
                  </a:cubicBezTo>
                  <a:cubicBezTo>
                    <a:pt x="134" y="10"/>
                    <a:pt x="131" y="12"/>
                    <a:pt x="126" y="10"/>
                  </a:cubicBezTo>
                  <a:cubicBezTo>
                    <a:pt x="120" y="9"/>
                    <a:pt x="126" y="0"/>
                    <a:pt x="118" y="2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88" y="12"/>
                    <a:pt x="84" y="14"/>
                    <a:pt x="79" y="11"/>
                  </a:cubicBezTo>
                  <a:cubicBezTo>
                    <a:pt x="76" y="10"/>
                    <a:pt x="71" y="5"/>
                    <a:pt x="68" y="4"/>
                  </a:cubicBezTo>
                  <a:cubicBezTo>
                    <a:pt x="66" y="4"/>
                    <a:pt x="64" y="7"/>
                    <a:pt x="63" y="9"/>
                  </a:cubicBezTo>
                  <a:cubicBezTo>
                    <a:pt x="59" y="11"/>
                    <a:pt x="57" y="11"/>
                    <a:pt x="53" y="13"/>
                  </a:cubicBezTo>
                  <a:cubicBezTo>
                    <a:pt x="49" y="15"/>
                    <a:pt x="47" y="20"/>
                    <a:pt x="43" y="22"/>
                  </a:cubicBezTo>
                  <a:cubicBezTo>
                    <a:pt x="38" y="25"/>
                    <a:pt x="32" y="29"/>
                    <a:pt x="32" y="35"/>
                  </a:cubicBezTo>
                  <a:cubicBezTo>
                    <a:pt x="33" y="38"/>
                    <a:pt x="32" y="39"/>
                    <a:pt x="31" y="42"/>
                  </a:cubicBezTo>
                  <a:cubicBezTo>
                    <a:pt x="30" y="45"/>
                    <a:pt x="31" y="47"/>
                    <a:pt x="31" y="49"/>
                  </a:cubicBezTo>
                  <a:cubicBezTo>
                    <a:pt x="32" y="55"/>
                    <a:pt x="29" y="60"/>
                    <a:pt x="31" y="66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3" y="75"/>
                    <a:pt x="34" y="76"/>
                    <a:pt x="33" y="77"/>
                  </a:cubicBezTo>
                  <a:cubicBezTo>
                    <a:pt x="32" y="78"/>
                    <a:pt x="32" y="79"/>
                    <a:pt x="31" y="81"/>
                  </a:cubicBezTo>
                  <a:cubicBezTo>
                    <a:pt x="30" y="83"/>
                    <a:pt x="31" y="85"/>
                    <a:pt x="30" y="87"/>
                  </a:cubicBezTo>
                  <a:cubicBezTo>
                    <a:pt x="27" y="91"/>
                    <a:pt x="21" y="87"/>
                    <a:pt x="18" y="86"/>
                  </a:cubicBezTo>
                  <a:cubicBezTo>
                    <a:pt x="15" y="85"/>
                    <a:pt x="13" y="87"/>
                    <a:pt x="10" y="86"/>
                  </a:cubicBezTo>
                  <a:cubicBezTo>
                    <a:pt x="9" y="85"/>
                    <a:pt x="6" y="83"/>
                    <a:pt x="6" y="84"/>
                  </a:cubicBezTo>
                  <a:cubicBezTo>
                    <a:pt x="6" y="87"/>
                    <a:pt x="8" y="93"/>
                    <a:pt x="7" y="95"/>
                  </a:cubicBezTo>
                  <a:cubicBezTo>
                    <a:pt x="5" y="98"/>
                    <a:pt x="5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2" y="110"/>
                    <a:pt x="3" y="113"/>
                    <a:pt x="4" y="115"/>
                  </a:cubicBezTo>
                  <a:cubicBezTo>
                    <a:pt x="6" y="117"/>
                    <a:pt x="7" y="118"/>
                    <a:pt x="7" y="121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36">
              <a:extLst>
                <a:ext uri="{FF2B5EF4-FFF2-40B4-BE49-F238E27FC236}">
                  <a16:creationId xmlns:a16="http://schemas.microsoft.com/office/drawing/2014/main" id="{AA120CDC-53DA-462D-B345-0019148D4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" y="2493"/>
              <a:ext cx="324" cy="250"/>
            </a:xfrm>
            <a:custGeom>
              <a:avLst/>
              <a:gdLst>
                <a:gd name="T0" fmla="*/ 7 w 169"/>
                <a:gd name="T1" fmla="*/ 121 h 130"/>
                <a:gd name="T2" fmla="*/ 24 w 169"/>
                <a:gd name="T3" fmla="*/ 126 h 130"/>
                <a:gd name="T4" fmla="*/ 33 w 169"/>
                <a:gd name="T5" fmla="*/ 128 h 130"/>
                <a:gd name="T6" fmla="*/ 48 w 169"/>
                <a:gd name="T7" fmla="*/ 127 h 130"/>
                <a:gd name="T8" fmla="*/ 55 w 169"/>
                <a:gd name="T9" fmla="*/ 118 h 130"/>
                <a:gd name="T10" fmla="*/ 66 w 169"/>
                <a:gd name="T11" fmla="*/ 119 h 130"/>
                <a:gd name="T12" fmla="*/ 64 w 169"/>
                <a:gd name="T13" fmla="*/ 113 h 130"/>
                <a:gd name="T14" fmla="*/ 59 w 169"/>
                <a:gd name="T15" fmla="*/ 107 h 130"/>
                <a:gd name="T16" fmla="*/ 50 w 169"/>
                <a:gd name="T17" fmla="*/ 91 h 130"/>
                <a:gd name="T18" fmla="*/ 58 w 169"/>
                <a:gd name="T19" fmla="*/ 81 h 130"/>
                <a:gd name="T20" fmla="*/ 66 w 169"/>
                <a:gd name="T21" fmla="*/ 80 h 130"/>
                <a:gd name="T22" fmla="*/ 82 w 169"/>
                <a:gd name="T23" fmla="*/ 76 h 130"/>
                <a:gd name="T24" fmla="*/ 113 w 169"/>
                <a:gd name="T25" fmla="*/ 67 h 130"/>
                <a:gd name="T26" fmla="*/ 132 w 169"/>
                <a:gd name="T27" fmla="*/ 65 h 130"/>
                <a:gd name="T28" fmla="*/ 147 w 169"/>
                <a:gd name="T29" fmla="*/ 63 h 130"/>
                <a:gd name="T30" fmla="*/ 161 w 169"/>
                <a:gd name="T31" fmla="*/ 55 h 130"/>
                <a:gd name="T32" fmla="*/ 166 w 169"/>
                <a:gd name="T33" fmla="*/ 42 h 130"/>
                <a:gd name="T34" fmla="*/ 169 w 169"/>
                <a:gd name="T35" fmla="*/ 41 h 130"/>
                <a:gd name="T36" fmla="*/ 169 w 169"/>
                <a:gd name="T37" fmla="*/ 41 h 130"/>
                <a:gd name="T38" fmla="*/ 164 w 169"/>
                <a:gd name="T39" fmla="*/ 35 h 130"/>
                <a:gd name="T40" fmla="*/ 156 w 169"/>
                <a:gd name="T41" fmla="*/ 27 h 130"/>
                <a:gd name="T42" fmla="*/ 148 w 169"/>
                <a:gd name="T43" fmla="*/ 26 h 130"/>
                <a:gd name="T44" fmla="*/ 136 w 169"/>
                <a:gd name="T45" fmla="*/ 15 h 130"/>
                <a:gd name="T46" fmla="*/ 126 w 169"/>
                <a:gd name="T47" fmla="*/ 10 h 130"/>
                <a:gd name="T48" fmla="*/ 118 w 169"/>
                <a:gd name="T49" fmla="*/ 2 h 130"/>
                <a:gd name="T50" fmla="*/ 93 w 169"/>
                <a:gd name="T51" fmla="*/ 10 h 130"/>
                <a:gd name="T52" fmla="*/ 79 w 169"/>
                <a:gd name="T53" fmla="*/ 11 h 130"/>
                <a:gd name="T54" fmla="*/ 68 w 169"/>
                <a:gd name="T55" fmla="*/ 4 h 130"/>
                <a:gd name="T56" fmla="*/ 63 w 169"/>
                <a:gd name="T57" fmla="*/ 9 h 130"/>
                <a:gd name="T58" fmla="*/ 53 w 169"/>
                <a:gd name="T59" fmla="*/ 13 h 130"/>
                <a:gd name="T60" fmla="*/ 43 w 169"/>
                <a:gd name="T61" fmla="*/ 22 h 130"/>
                <a:gd name="T62" fmla="*/ 32 w 169"/>
                <a:gd name="T63" fmla="*/ 35 h 130"/>
                <a:gd name="T64" fmla="*/ 31 w 169"/>
                <a:gd name="T65" fmla="*/ 42 h 130"/>
                <a:gd name="T66" fmla="*/ 31 w 169"/>
                <a:gd name="T67" fmla="*/ 49 h 130"/>
                <a:gd name="T68" fmla="*/ 31 w 169"/>
                <a:gd name="T69" fmla="*/ 66 h 130"/>
                <a:gd name="T70" fmla="*/ 33 w 169"/>
                <a:gd name="T71" fmla="*/ 73 h 130"/>
                <a:gd name="T72" fmla="*/ 33 w 169"/>
                <a:gd name="T73" fmla="*/ 77 h 130"/>
                <a:gd name="T74" fmla="*/ 31 w 169"/>
                <a:gd name="T75" fmla="*/ 81 h 130"/>
                <a:gd name="T76" fmla="*/ 30 w 169"/>
                <a:gd name="T77" fmla="*/ 87 h 130"/>
                <a:gd name="T78" fmla="*/ 18 w 169"/>
                <a:gd name="T79" fmla="*/ 86 h 130"/>
                <a:gd name="T80" fmla="*/ 10 w 169"/>
                <a:gd name="T81" fmla="*/ 86 h 130"/>
                <a:gd name="T82" fmla="*/ 6 w 169"/>
                <a:gd name="T83" fmla="*/ 84 h 130"/>
                <a:gd name="T84" fmla="*/ 7 w 169"/>
                <a:gd name="T85" fmla="*/ 95 h 130"/>
                <a:gd name="T86" fmla="*/ 0 w 169"/>
                <a:gd name="T87" fmla="*/ 100 h 130"/>
                <a:gd name="T88" fmla="*/ 0 w 169"/>
                <a:gd name="T89" fmla="*/ 100 h 130"/>
                <a:gd name="T90" fmla="*/ 2 w 169"/>
                <a:gd name="T91" fmla="*/ 108 h 130"/>
                <a:gd name="T92" fmla="*/ 4 w 169"/>
                <a:gd name="T93" fmla="*/ 115 h 130"/>
                <a:gd name="T94" fmla="*/ 7 w 169"/>
                <a:gd name="T95" fmla="*/ 12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9" h="130">
                  <a:moveTo>
                    <a:pt x="7" y="121"/>
                  </a:moveTo>
                  <a:cubicBezTo>
                    <a:pt x="24" y="126"/>
                    <a:pt x="24" y="126"/>
                    <a:pt x="24" y="126"/>
                  </a:cubicBezTo>
                  <a:cubicBezTo>
                    <a:pt x="26" y="126"/>
                    <a:pt x="31" y="126"/>
                    <a:pt x="33" y="128"/>
                  </a:cubicBezTo>
                  <a:cubicBezTo>
                    <a:pt x="37" y="130"/>
                    <a:pt x="44" y="127"/>
                    <a:pt x="48" y="127"/>
                  </a:cubicBezTo>
                  <a:cubicBezTo>
                    <a:pt x="58" y="127"/>
                    <a:pt x="50" y="120"/>
                    <a:pt x="55" y="118"/>
                  </a:cubicBezTo>
                  <a:cubicBezTo>
                    <a:pt x="59" y="115"/>
                    <a:pt x="62" y="117"/>
                    <a:pt x="66" y="119"/>
                  </a:cubicBezTo>
                  <a:cubicBezTo>
                    <a:pt x="69" y="121"/>
                    <a:pt x="67" y="115"/>
                    <a:pt x="64" y="113"/>
                  </a:cubicBezTo>
                  <a:cubicBezTo>
                    <a:pt x="63" y="112"/>
                    <a:pt x="60" y="108"/>
                    <a:pt x="59" y="107"/>
                  </a:cubicBezTo>
                  <a:cubicBezTo>
                    <a:pt x="56" y="100"/>
                    <a:pt x="50" y="99"/>
                    <a:pt x="50" y="91"/>
                  </a:cubicBezTo>
                  <a:cubicBezTo>
                    <a:pt x="50" y="88"/>
                    <a:pt x="54" y="81"/>
                    <a:pt x="58" y="81"/>
                  </a:cubicBezTo>
                  <a:cubicBezTo>
                    <a:pt x="63" y="83"/>
                    <a:pt x="63" y="84"/>
                    <a:pt x="66" y="80"/>
                  </a:cubicBezTo>
                  <a:cubicBezTo>
                    <a:pt x="72" y="73"/>
                    <a:pt x="73" y="78"/>
                    <a:pt x="82" y="76"/>
                  </a:cubicBezTo>
                  <a:cubicBezTo>
                    <a:pt x="92" y="73"/>
                    <a:pt x="102" y="67"/>
                    <a:pt x="113" y="67"/>
                  </a:cubicBezTo>
                  <a:cubicBezTo>
                    <a:pt x="120" y="68"/>
                    <a:pt x="125" y="67"/>
                    <a:pt x="132" y="65"/>
                  </a:cubicBezTo>
                  <a:cubicBezTo>
                    <a:pt x="137" y="64"/>
                    <a:pt x="142" y="65"/>
                    <a:pt x="147" y="63"/>
                  </a:cubicBezTo>
                  <a:cubicBezTo>
                    <a:pt x="150" y="63"/>
                    <a:pt x="163" y="59"/>
                    <a:pt x="161" y="55"/>
                  </a:cubicBezTo>
                  <a:cubicBezTo>
                    <a:pt x="158" y="48"/>
                    <a:pt x="159" y="46"/>
                    <a:pt x="166" y="42"/>
                  </a:cubicBezTo>
                  <a:cubicBezTo>
                    <a:pt x="169" y="41"/>
                    <a:pt x="169" y="41"/>
                    <a:pt x="169" y="41"/>
                  </a:cubicBezTo>
                  <a:cubicBezTo>
                    <a:pt x="169" y="41"/>
                    <a:pt x="169" y="41"/>
                    <a:pt x="169" y="41"/>
                  </a:cubicBezTo>
                  <a:cubicBezTo>
                    <a:pt x="164" y="35"/>
                    <a:pt x="164" y="35"/>
                    <a:pt x="164" y="35"/>
                  </a:cubicBezTo>
                  <a:cubicBezTo>
                    <a:pt x="161" y="33"/>
                    <a:pt x="158" y="30"/>
                    <a:pt x="156" y="27"/>
                  </a:cubicBezTo>
                  <a:cubicBezTo>
                    <a:pt x="154" y="23"/>
                    <a:pt x="152" y="25"/>
                    <a:pt x="148" y="26"/>
                  </a:cubicBezTo>
                  <a:cubicBezTo>
                    <a:pt x="145" y="26"/>
                    <a:pt x="137" y="18"/>
                    <a:pt x="136" y="15"/>
                  </a:cubicBezTo>
                  <a:cubicBezTo>
                    <a:pt x="134" y="10"/>
                    <a:pt x="131" y="12"/>
                    <a:pt x="126" y="10"/>
                  </a:cubicBezTo>
                  <a:cubicBezTo>
                    <a:pt x="120" y="9"/>
                    <a:pt x="126" y="0"/>
                    <a:pt x="118" y="2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88" y="12"/>
                    <a:pt x="84" y="14"/>
                    <a:pt x="79" y="11"/>
                  </a:cubicBezTo>
                  <a:cubicBezTo>
                    <a:pt x="76" y="10"/>
                    <a:pt x="71" y="5"/>
                    <a:pt x="68" y="4"/>
                  </a:cubicBezTo>
                  <a:cubicBezTo>
                    <a:pt x="66" y="4"/>
                    <a:pt x="64" y="7"/>
                    <a:pt x="63" y="9"/>
                  </a:cubicBezTo>
                  <a:cubicBezTo>
                    <a:pt x="59" y="11"/>
                    <a:pt x="57" y="11"/>
                    <a:pt x="53" y="13"/>
                  </a:cubicBezTo>
                  <a:cubicBezTo>
                    <a:pt x="49" y="15"/>
                    <a:pt x="47" y="20"/>
                    <a:pt x="43" y="22"/>
                  </a:cubicBezTo>
                  <a:cubicBezTo>
                    <a:pt x="38" y="25"/>
                    <a:pt x="32" y="29"/>
                    <a:pt x="32" y="35"/>
                  </a:cubicBezTo>
                  <a:cubicBezTo>
                    <a:pt x="33" y="38"/>
                    <a:pt x="32" y="39"/>
                    <a:pt x="31" y="42"/>
                  </a:cubicBezTo>
                  <a:cubicBezTo>
                    <a:pt x="30" y="45"/>
                    <a:pt x="31" y="47"/>
                    <a:pt x="31" y="49"/>
                  </a:cubicBezTo>
                  <a:cubicBezTo>
                    <a:pt x="32" y="55"/>
                    <a:pt x="29" y="60"/>
                    <a:pt x="31" y="66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3" y="75"/>
                    <a:pt x="34" y="76"/>
                    <a:pt x="33" y="77"/>
                  </a:cubicBezTo>
                  <a:cubicBezTo>
                    <a:pt x="32" y="78"/>
                    <a:pt x="32" y="79"/>
                    <a:pt x="31" y="81"/>
                  </a:cubicBezTo>
                  <a:cubicBezTo>
                    <a:pt x="30" y="83"/>
                    <a:pt x="31" y="85"/>
                    <a:pt x="30" y="87"/>
                  </a:cubicBezTo>
                  <a:cubicBezTo>
                    <a:pt x="27" y="91"/>
                    <a:pt x="21" y="87"/>
                    <a:pt x="18" y="86"/>
                  </a:cubicBezTo>
                  <a:cubicBezTo>
                    <a:pt x="15" y="85"/>
                    <a:pt x="13" y="87"/>
                    <a:pt x="10" y="86"/>
                  </a:cubicBezTo>
                  <a:cubicBezTo>
                    <a:pt x="9" y="85"/>
                    <a:pt x="6" y="83"/>
                    <a:pt x="6" y="84"/>
                  </a:cubicBezTo>
                  <a:cubicBezTo>
                    <a:pt x="6" y="87"/>
                    <a:pt x="8" y="93"/>
                    <a:pt x="7" y="95"/>
                  </a:cubicBezTo>
                  <a:cubicBezTo>
                    <a:pt x="5" y="98"/>
                    <a:pt x="5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2" y="110"/>
                    <a:pt x="3" y="113"/>
                    <a:pt x="4" y="115"/>
                  </a:cubicBezTo>
                  <a:cubicBezTo>
                    <a:pt x="6" y="117"/>
                    <a:pt x="7" y="118"/>
                    <a:pt x="7" y="121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37">
              <a:extLst>
                <a:ext uri="{FF2B5EF4-FFF2-40B4-BE49-F238E27FC236}">
                  <a16:creationId xmlns:a16="http://schemas.microsoft.com/office/drawing/2014/main" id="{4FCA46F6-9397-53FF-862C-FFF9A8A09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1" y="2102"/>
              <a:ext cx="566" cy="583"/>
            </a:xfrm>
            <a:custGeom>
              <a:avLst/>
              <a:gdLst>
                <a:gd name="T0" fmla="*/ 13 w 295"/>
                <a:gd name="T1" fmla="*/ 227 h 303"/>
                <a:gd name="T2" fmla="*/ 21 w 295"/>
                <a:gd name="T3" fmla="*/ 232 h 303"/>
                <a:gd name="T4" fmla="*/ 53 w 295"/>
                <a:gd name="T5" fmla="*/ 233 h 303"/>
                <a:gd name="T6" fmla="*/ 73 w 295"/>
                <a:gd name="T7" fmla="*/ 260 h 303"/>
                <a:gd name="T8" fmla="*/ 95 w 295"/>
                <a:gd name="T9" fmla="*/ 284 h 303"/>
                <a:gd name="T10" fmla="*/ 106 w 295"/>
                <a:gd name="T11" fmla="*/ 296 h 303"/>
                <a:gd name="T12" fmla="*/ 113 w 295"/>
                <a:gd name="T13" fmla="*/ 303 h 303"/>
                <a:gd name="T14" fmla="*/ 119 w 295"/>
                <a:gd name="T15" fmla="*/ 298 h 303"/>
                <a:gd name="T16" fmla="*/ 122 w 295"/>
                <a:gd name="T17" fmla="*/ 289 h 303"/>
                <a:gd name="T18" fmla="*/ 142 w 295"/>
                <a:gd name="T19" fmla="*/ 290 h 303"/>
                <a:gd name="T20" fmla="*/ 145 w 295"/>
                <a:gd name="T21" fmla="*/ 280 h 303"/>
                <a:gd name="T22" fmla="*/ 144 w 295"/>
                <a:gd name="T23" fmla="*/ 269 h 303"/>
                <a:gd name="T24" fmla="*/ 144 w 295"/>
                <a:gd name="T25" fmla="*/ 245 h 303"/>
                <a:gd name="T26" fmla="*/ 155 w 295"/>
                <a:gd name="T27" fmla="*/ 225 h 303"/>
                <a:gd name="T28" fmla="*/ 175 w 295"/>
                <a:gd name="T29" fmla="*/ 211 h 303"/>
                <a:gd name="T30" fmla="*/ 191 w 295"/>
                <a:gd name="T31" fmla="*/ 214 h 303"/>
                <a:gd name="T32" fmla="*/ 230 w 295"/>
                <a:gd name="T33" fmla="*/ 205 h 303"/>
                <a:gd name="T34" fmla="*/ 248 w 295"/>
                <a:gd name="T35" fmla="*/ 218 h 303"/>
                <a:gd name="T36" fmla="*/ 269 w 295"/>
                <a:gd name="T37" fmla="*/ 230 h 303"/>
                <a:gd name="T38" fmla="*/ 281 w 295"/>
                <a:gd name="T39" fmla="*/ 244 h 303"/>
                <a:gd name="T40" fmla="*/ 287 w 295"/>
                <a:gd name="T41" fmla="*/ 235 h 303"/>
                <a:gd name="T42" fmla="*/ 295 w 295"/>
                <a:gd name="T43" fmla="*/ 224 h 303"/>
                <a:gd name="T44" fmla="*/ 290 w 295"/>
                <a:gd name="T45" fmla="*/ 217 h 303"/>
                <a:gd name="T46" fmla="*/ 285 w 295"/>
                <a:gd name="T47" fmla="*/ 204 h 303"/>
                <a:gd name="T48" fmla="*/ 291 w 295"/>
                <a:gd name="T49" fmla="*/ 191 h 303"/>
                <a:gd name="T50" fmla="*/ 282 w 295"/>
                <a:gd name="T51" fmla="*/ 173 h 303"/>
                <a:gd name="T52" fmla="*/ 266 w 295"/>
                <a:gd name="T53" fmla="*/ 161 h 303"/>
                <a:gd name="T54" fmla="*/ 259 w 295"/>
                <a:gd name="T55" fmla="*/ 150 h 303"/>
                <a:gd name="T56" fmla="*/ 263 w 295"/>
                <a:gd name="T57" fmla="*/ 145 h 303"/>
                <a:gd name="T58" fmla="*/ 254 w 295"/>
                <a:gd name="T59" fmla="*/ 139 h 303"/>
                <a:gd name="T60" fmla="*/ 229 w 295"/>
                <a:gd name="T61" fmla="*/ 141 h 303"/>
                <a:gd name="T62" fmla="*/ 213 w 295"/>
                <a:gd name="T63" fmla="*/ 156 h 303"/>
                <a:gd name="T64" fmla="*/ 190 w 295"/>
                <a:gd name="T65" fmla="*/ 153 h 303"/>
                <a:gd name="T66" fmla="*/ 189 w 295"/>
                <a:gd name="T67" fmla="*/ 128 h 303"/>
                <a:gd name="T68" fmla="*/ 180 w 295"/>
                <a:gd name="T69" fmla="*/ 123 h 303"/>
                <a:gd name="T70" fmla="*/ 193 w 295"/>
                <a:gd name="T71" fmla="*/ 86 h 303"/>
                <a:gd name="T72" fmla="*/ 210 w 295"/>
                <a:gd name="T73" fmla="*/ 72 h 303"/>
                <a:gd name="T74" fmla="*/ 195 w 295"/>
                <a:gd name="T75" fmla="*/ 56 h 303"/>
                <a:gd name="T76" fmla="*/ 187 w 295"/>
                <a:gd name="T77" fmla="*/ 22 h 303"/>
                <a:gd name="T78" fmla="*/ 175 w 295"/>
                <a:gd name="T79" fmla="*/ 13 h 303"/>
                <a:gd name="T80" fmla="*/ 166 w 295"/>
                <a:gd name="T81" fmla="*/ 7 h 303"/>
                <a:gd name="T82" fmla="*/ 147 w 295"/>
                <a:gd name="T83" fmla="*/ 1 h 303"/>
                <a:gd name="T84" fmla="*/ 142 w 295"/>
                <a:gd name="T85" fmla="*/ 18 h 303"/>
                <a:gd name="T86" fmla="*/ 124 w 295"/>
                <a:gd name="T87" fmla="*/ 32 h 303"/>
                <a:gd name="T88" fmla="*/ 111 w 295"/>
                <a:gd name="T89" fmla="*/ 36 h 303"/>
                <a:gd name="T90" fmla="*/ 87 w 295"/>
                <a:gd name="T91" fmla="*/ 32 h 303"/>
                <a:gd name="T92" fmla="*/ 55 w 295"/>
                <a:gd name="T93" fmla="*/ 17 h 303"/>
                <a:gd name="T94" fmla="*/ 50 w 295"/>
                <a:gd name="T95" fmla="*/ 21 h 303"/>
                <a:gd name="T96" fmla="*/ 39 w 295"/>
                <a:gd name="T97" fmla="*/ 26 h 303"/>
                <a:gd name="T98" fmla="*/ 34 w 295"/>
                <a:gd name="T99" fmla="*/ 30 h 303"/>
                <a:gd name="T100" fmla="*/ 39 w 295"/>
                <a:gd name="T101" fmla="*/ 33 h 303"/>
                <a:gd name="T102" fmla="*/ 42 w 295"/>
                <a:gd name="T103" fmla="*/ 38 h 303"/>
                <a:gd name="T104" fmla="*/ 33 w 295"/>
                <a:gd name="T105" fmla="*/ 47 h 303"/>
                <a:gd name="T106" fmla="*/ 29 w 295"/>
                <a:gd name="T107" fmla="*/ 70 h 303"/>
                <a:gd name="T108" fmla="*/ 12 w 295"/>
                <a:gd name="T109" fmla="*/ 92 h 303"/>
                <a:gd name="T110" fmla="*/ 1 w 295"/>
                <a:gd name="T111" fmla="*/ 108 h 303"/>
                <a:gd name="T112" fmla="*/ 3 w 295"/>
                <a:gd name="T113" fmla="*/ 113 h 303"/>
                <a:gd name="T114" fmla="*/ 22 w 295"/>
                <a:gd name="T115" fmla="*/ 155 h 303"/>
                <a:gd name="T116" fmla="*/ 17 w 295"/>
                <a:gd name="T117" fmla="*/ 182 h 303"/>
                <a:gd name="T118" fmla="*/ 9 w 295"/>
                <a:gd name="T119" fmla="*/ 205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5" h="303">
                  <a:moveTo>
                    <a:pt x="10" y="220"/>
                  </a:moveTo>
                  <a:cubicBezTo>
                    <a:pt x="10" y="223"/>
                    <a:pt x="12" y="225"/>
                    <a:pt x="13" y="227"/>
                  </a:cubicBezTo>
                  <a:cubicBezTo>
                    <a:pt x="14" y="228"/>
                    <a:pt x="17" y="227"/>
                    <a:pt x="18" y="228"/>
                  </a:cubicBezTo>
                  <a:cubicBezTo>
                    <a:pt x="19" y="229"/>
                    <a:pt x="19" y="231"/>
                    <a:pt x="21" y="232"/>
                  </a:cubicBezTo>
                  <a:cubicBezTo>
                    <a:pt x="25" y="234"/>
                    <a:pt x="31" y="232"/>
                    <a:pt x="34" y="232"/>
                  </a:cubicBezTo>
                  <a:cubicBezTo>
                    <a:pt x="42" y="233"/>
                    <a:pt x="48" y="227"/>
                    <a:pt x="53" y="233"/>
                  </a:cubicBezTo>
                  <a:cubicBezTo>
                    <a:pt x="57" y="238"/>
                    <a:pt x="60" y="244"/>
                    <a:pt x="62" y="248"/>
                  </a:cubicBezTo>
                  <a:cubicBezTo>
                    <a:pt x="63" y="253"/>
                    <a:pt x="70" y="257"/>
                    <a:pt x="73" y="260"/>
                  </a:cubicBezTo>
                  <a:cubicBezTo>
                    <a:pt x="76" y="266"/>
                    <a:pt x="83" y="271"/>
                    <a:pt x="88" y="276"/>
                  </a:cubicBezTo>
                  <a:cubicBezTo>
                    <a:pt x="90" y="279"/>
                    <a:pt x="94" y="281"/>
                    <a:pt x="95" y="284"/>
                  </a:cubicBezTo>
                  <a:cubicBezTo>
                    <a:pt x="97" y="287"/>
                    <a:pt x="99" y="292"/>
                    <a:pt x="102" y="293"/>
                  </a:cubicBezTo>
                  <a:cubicBezTo>
                    <a:pt x="104" y="294"/>
                    <a:pt x="105" y="295"/>
                    <a:pt x="106" y="296"/>
                  </a:cubicBezTo>
                  <a:cubicBezTo>
                    <a:pt x="107" y="297"/>
                    <a:pt x="110" y="297"/>
                    <a:pt x="111" y="298"/>
                  </a:cubicBezTo>
                  <a:cubicBezTo>
                    <a:pt x="113" y="299"/>
                    <a:pt x="113" y="302"/>
                    <a:pt x="113" y="303"/>
                  </a:cubicBezTo>
                  <a:cubicBezTo>
                    <a:pt x="113" y="303"/>
                    <a:pt x="113" y="303"/>
                    <a:pt x="113" y="303"/>
                  </a:cubicBezTo>
                  <a:cubicBezTo>
                    <a:pt x="117" y="302"/>
                    <a:pt x="118" y="301"/>
                    <a:pt x="119" y="298"/>
                  </a:cubicBezTo>
                  <a:cubicBezTo>
                    <a:pt x="121" y="296"/>
                    <a:pt x="119" y="290"/>
                    <a:pt x="119" y="287"/>
                  </a:cubicBezTo>
                  <a:cubicBezTo>
                    <a:pt x="119" y="286"/>
                    <a:pt x="121" y="288"/>
                    <a:pt x="122" y="289"/>
                  </a:cubicBezTo>
                  <a:cubicBezTo>
                    <a:pt x="125" y="290"/>
                    <a:pt x="127" y="288"/>
                    <a:pt x="131" y="289"/>
                  </a:cubicBezTo>
                  <a:cubicBezTo>
                    <a:pt x="133" y="290"/>
                    <a:pt x="140" y="294"/>
                    <a:pt x="142" y="290"/>
                  </a:cubicBezTo>
                  <a:cubicBezTo>
                    <a:pt x="144" y="288"/>
                    <a:pt x="142" y="286"/>
                    <a:pt x="144" y="284"/>
                  </a:cubicBezTo>
                  <a:cubicBezTo>
                    <a:pt x="144" y="282"/>
                    <a:pt x="145" y="281"/>
                    <a:pt x="145" y="280"/>
                  </a:cubicBezTo>
                  <a:cubicBezTo>
                    <a:pt x="146" y="279"/>
                    <a:pt x="145" y="278"/>
                    <a:pt x="145" y="276"/>
                  </a:cubicBezTo>
                  <a:cubicBezTo>
                    <a:pt x="144" y="269"/>
                    <a:pt x="144" y="269"/>
                    <a:pt x="144" y="269"/>
                  </a:cubicBezTo>
                  <a:cubicBezTo>
                    <a:pt x="142" y="263"/>
                    <a:pt x="145" y="258"/>
                    <a:pt x="144" y="252"/>
                  </a:cubicBezTo>
                  <a:cubicBezTo>
                    <a:pt x="144" y="250"/>
                    <a:pt x="142" y="248"/>
                    <a:pt x="144" y="245"/>
                  </a:cubicBezTo>
                  <a:cubicBezTo>
                    <a:pt x="145" y="242"/>
                    <a:pt x="145" y="241"/>
                    <a:pt x="145" y="238"/>
                  </a:cubicBezTo>
                  <a:cubicBezTo>
                    <a:pt x="144" y="232"/>
                    <a:pt x="150" y="228"/>
                    <a:pt x="155" y="225"/>
                  </a:cubicBezTo>
                  <a:cubicBezTo>
                    <a:pt x="160" y="223"/>
                    <a:pt x="161" y="218"/>
                    <a:pt x="166" y="216"/>
                  </a:cubicBezTo>
                  <a:cubicBezTo>
                    <a:pt x="169" y="214"/>
                    <a:pt x="171" y="214"/>
                    <a:pt x="175" y="211"/>
                  </a:cubicBezTo>
                  <a:cubicBezTo>
                    <a:pt x="176" y="210"/>
                    <a:pt x="179" y="207"/>
                    <a:pt x="180" y="207"/>
                  </a:cubicBezTo>
                  <a:cubicBezTo>
                    <a:pt x="184" y="208"/>
                    <a:pt x="188" y="213"/>
                    <a:pt x="191" y="214"/>
                  </a:cubicBezTo>
                  <a:cubicBezTo>
                    <a:pt x="196" y="217"/>
                    <a:pt x="200" y="215"/>
                    <a:pt x="205" y="213"/>
                  </a:cubicBezTo>
                  <a:cubicBezTo>
                    <a:pt x="230" y="205"/>
                    <a:pt x="230" y="205"/>
                    <a:pt x="230" y="205"/>
                  </a:cubicBezTo>
                  <a:cubicBezTo>
                    <a:pt x="238" y="203"/>
                    <a:pt x="232" y="211"/>
                    <a:pt x="238" y="213"/>
                  </a:cubicBezTo>
                  <a:cubicBezTo>
                    <a:pt x="243" y="215"/>
                    <a:pt x="246" y="213"/>
                    <a:pt x="248" y="218"/>
                  </a:cubicBezTo>
                  <a:cubicBezTo>
                    <a:pt x="250" y="221"/>
                    <a:pt x="257" y="229"/>
                    <a:pt x="261" y="229"/>
                  </a:cubicBezTo>
                  <a:cubicBezTo>
                    <a:pt x="264" y="228"/>
                    <a:pt x="266" y="226"/>
                    <a:pt x="269" y="230"/>
                  </a:cubicBezTo>
                  <a:cubicBezTo>
                    <a:pt x="271" y="233"/>
                    <a:pt x="273" y="236"/>
                    <a:pt x="276" y="238"/>
                  </a:cubicBezTo>
                  <a:cubicBezTo>
                    <a:pt x="281" y="244"/>
                    <a:pt x="281" y="244"/>
                    <a:pt x="281" y="244"/>
                  </a:cubicBezTo>
                  <a:cubicBezTo>
                    <a:pt x="281" y="244"/>
                    <a:pt x="281" y="244"/>
                    <a:pt x="281" y="244"/>
                  </a:cubicBezTo>
                  <a:cubicBezTo>
                    <a:pt x="287" y="235"/>
                    <a:pt x="287" y="235"/>
                    <a:pt x="287" y="235"/>
                  </a:cubicBezTo>
                  <a:cubicBezTo>
                    <a:pt x="295" y="224"/>
                    <a:pt x="295" y="224"/>
                    <a:pt x="295" y="224"/>
                  </a:cubicBezTo>
                  <a:cubicBezTo>
                    <a:pt x="295" y="224"/>
                    <a:pt x="295" y="224"/>
                    <a:pt x="295" y="224"/>
                  </a:cubicBezTo>
                  <a:cubicBezTo>
                    <a:pt x="293" y="221"/>
                    <a:pt x="293" y="221"/>
                    <a:pt x="293" y="221"/>
                  </a:cubicBezTo>
                  <a:cubicBezTo>
                    <a:pt x="292" y="220"/>
                    <a:pt x="291" y="218"/>
                    <a:pt x="290" y="217"/>
                  </a:cubicBezTo>
                  <a:cubicBezTo>
                    <a:pt x="289" y="216"/>
                    <a:pt x="287" y="215"/>
                    <a:pt x="287" y="213"/>
                  </a:cubicBezTo>
                  <a:cubicBezTo>
                    <a:pt x="285" y="209"/>
                    <a:pt x="290" y="208"/>
                    <a:pt x="285" y="204"/>
                  </a:cubicBezTo>
                  <a:cubicBezTo>
                    <a:pt x="283" y="202"/>
                    <a:pt x="285" y="201"/>
                    <a:pt x="287" y="199"/>
                  </a:cubicBezTo>
                  <a:cubicBezTo>
                    <a:pt x="289" y="197"/>
                    <a:pt x="291" y="194"/>
                    <a:pt x="291" y="191"/>
                  </a:cubicBezTo>
                  <a:cubicBezTo>
                    <a:pt x="293" y="186"/>
                    <a:pt x="288" y="184"/>
                    <a:pt x="287" y="180"/>
                  </a:cubicBezTo>
                  <a:cubicBezTo>
                    <a:pt x="285" y="178"/>
                    <a:pt x="283" y="176"/>
                    <a:pt x="282" y="173"/>
                  </a:cubicBezTo>
                  <a:cubicBezTo>
                    <a:pt x="280" y="171"/>
                    <a:pt x="279" y="169"/>
                    <a:pt x="277" y="167"/>
                  </a:cubicBezTo>
                  <a:cubicBezTo>
                    <a:pt x="274" y="163"/>
                    <a:pt x="269" y="168"/>
                    <a:pt x="266" y="161"/>
                  </a:cubicBezTo>
                  <a:cubicBezTo>
                    <a:pt x="264" y="158"/>
                    <a:pt x="261" y="158"/>
                    <a:pt x="259" y="157"/>
                  </a:cubicBezTo>
                  <a:cubicBezTo>
                    <a:pt x="258" y="153"/>
                    <a:pt x="254" y="152"/>
                    <a:pt x="259" y="150"/>
                  </a:cubicBezTo>
                  <a:cubicBezTo>
                    <a:pt x="262" y="149"/>
                    <a:pt x="262" y="147"/>
                    <a:pt x="263" y="145"/>
                  </a:cubicBezTo>
                  <a:cubicBezTo>
                    <a:pt x="263" y="145"/>
                    <a:pt x="263" y="145"/>
                    <a:pt x="263" y="145"/>
                  </a:cubicBezTo>
                  <a:cubicBezTo>
                    <a:pt x="259" y="145"/>
                    <a:pt x="259" y="145"/>
                    <a:pt x="259" y="145"/>
                  </a:cubicBezTo>
                  <a:cubicBezTo>
                    <a:pt x="256" y="145"/>
                    <a:pt x="256" y="141"/>
                    <a:pt x="254" y="139"/>
                  </a:cubicBezTo>
                  <a:cubicBezTo>
                    <a:pt x="251" y="137"/>
                    <a:pt x="246" y="139"/>
                    <a:pt x="243" y="140"/>
                  </a:cubicBezTo>
                  <a:cubicBezTo>
                    <a:pt x="237" y="141"/>
                    <a:pt x="235" y="147"/>
                    <a:pt x="229" y="141"/>
                  </a:cubicBezTo>
                  <a:cubicBezTo>
                    <a:pt x="226" y="137"/>
                    <a:pt x="217" y="143"/>
                    <a:pt x="215" y="147"/>
                  </a:cubicBezTo>
                  <a:cubicBezTo>
                    <a:pt x="214" y="149"/>
                    <a:pt x="216" y="156"/>
                    <a:pt x="213" y="156"/>
                  </a:cubicBezTo>
                  <a:cubicBezTo>
                    <a:pt x="208" y="156"/>
                    <a:pt x="204" y="157"/>
                    <a:pt x="200" y="153"/>
                  </a:cubicBezTo>
                  <a:cubicBezTo>
                    <a:pt x="197" y="149"/>
                    <a:pt x="192" y="144"/>
                    <a:pt x="190" y="153"/>
                  </a:cubicBezTo>
                  <a:cubicBezTo>
                    <a:pt x="189" y="153"/>
                    <a:pt x="190" y="144"/>
                    <a:pt x="190" y="142"/>
                  </a:cubicBezTo>
                  <a:cubicBezTo>
                    <a:pt x="190" y="139"/>
                    <a:pt x="190" y="131"/>
                    <a:pt x="189" y="128"/>
                  </a:cubicBezTo>
                  <a:cubicBezTo>
                    <a:pt x="188" y="126"/>
                    <a:pt x="187" y="123"/>
                    <a:pt x="186" y="123"/>
                  </a:cubicBezTo>
                  <a:cubicBezTo>
                    <a:pt x="185" y="123"/>
                    <a:pt x="181" y="123"/>
                    <a:pt x="180" y="123"/>
                  </a:cubicBezTo>
                  <a:cubicBezTo>
                    <a:pt x="180" y="123"/>
                    <a:pt x="180" y="123"/>
                    <a:pt x="180" y="123"/>
                  </a:cubicBezTo>
                  <a:cubicBezTo>
                    <a:pt x="178" y="121"/>
                    <a:pt x="192" y="91"/>
                    <a:pt x="193" y="86"/>
                  </a:cubicBezTo>
                  <a:cubicBezTo>
                    <a:pt x="194" y="82"/>
                    <a:pt x="194" y="78"/>
                    <a:pt x="195" y="74"/>
                  </a:cubicBezTo>
                  <a:cubicBezTo>
                    <a:pt x="210" y="72"/>
                    <a:pt x="210" y="72"/>
                    <a:pt x="210" y="72"/>
                  </a:cubicBezTo>
                  <a:cubicBezTo>
                    <a:pt x="210" y="72"/>
                    <a:pt x="210" y="72"/>
                    <a:pt x="210" y="72"/>
                  </a:cubicBezTo>
                  <a:cubicBezTo>
                    <a:pt x="206" y="65"/>
                    <a:pt x="198" y="63"/>
                    <a:pt x="195" y="56"/>
                  </a:cubicBezTo>
                  <a:cubicBezTo>
                    <a:pt x="193" y="49"/>
                    <a:pt x="199" y="41"/>
                    <a:pt x="200" y="33"/>
                  </a:cubicBezTo>
                  <a:cubicBezTo>
                    <a:pt x="198" y="28"/>
                    <a:pt x="195" y="17"/>
                    <a:pt x="187" y="22"/>
                  </a:cubicBezTo>
                  <a:cubicBezTo>
                    <a:pt x="184" y="25"/>
                    <a:pt x="184" y="21"/>
                    <a:pt x="182" y="20"/>
                  </a:cubicBezTo>
                  <a:cubicBezTo>
                    <a:pt x="181" y="17"/>
                    <a:pt x="177" y="16"/>
                    <a:pt x="175" y="13"/>
                  </a:cubicBezTo>
                  <a:cubicBezTo>
                    <a:pt x="171" y="8"/>
                    <a:pt x="176" y="7"/>
                    <a:pt x="176" y="3"/>
                  </a:cubicBezTo>
                  <a:cubicBezTo>
                    <a:pt x="174" y="2"/>
                    <a:pt x="169" y="7"/>
                    <a:pt x="166" y="7"/>
                  </a:cubicBezTo>
                  <a:cubicBezTo>
                    <a:pt x="161" y="7"/>
                    <a:pt x="160" y="4"/>
                    <a:pt x="155" y="4"/>
                  </a:cubicBezTo>
                  <a:cubicBezTo>
                    <a:pt x="153" y="4"/>
                    <a:pt x="148" y="0"/>
                    <a:pt x="147" y="1"/>
                  </a:cubicBezTo>
                  <a:cubicBezTo>
                    <a:pt x="145" y="3"/>
                    <a:pt x="146" y="8"/>
                    <a:pt x="147" y="9"/>
                  </a:cubicBezTo>
                  <a:cubicBezTo>
                    <a:pt x="151" y="15"/>
                    <a:pt x="148" y="16"/>
                    <a:pt x="142" y="18"/>
                  </a:cubicBezTo>
                  <a:cubicBezTo>
                    <a:pt x="137" y="20"/>
                    <a:pt x="134" y="21"/>
                    <a:pt x="130" y="24"/>
                  </a:cubicBezTo>
                  <a:cubicBezTo>
                    <a:pt x="127" y="26"/>
                    <a:pt x="127" y="30"/>
                    <a:pt x="124" y="32"/>
                  </a:cubicBezTo>
                  <a:cubicBezTo>
                    <a:pt x="121" y="34"/>
                    <a:pt x="120" y="31"/>
                    <a:pt x="118" y="32"/>
                  </a:cubicBezTo>
                  <a:cubicBezTo>
                    <a:pt x="116" y="32"/>
                    <a:pt x="113" y="36"/>
                    <a:pt x="111" y="36"/>
                  </a:cubicBezTo>
                  <a:cubicBezTo>
                    <a:pt x="106" y="39"/>
                    <a:pt x="105" y="31"/>
                    <a:pt x="100" y="33"/>
                  </a:cubicBezTo>
                  <a:cubicBezTo>
                    <a:pt x="94" y="36"/>
                    <a:pt x="93" y="28"/>
                    <a:pt x="87" y="32"/>
                  </a:cubicBezTo>
                  <a:cubicBezTo>
                    <a:pt x="84" y="34"/>
                    <a:pt x="81" y="38"/>
                    <a:pt x="78" y="38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4" y="18"/>
                    <a:pt x="51" y="20"/>
                    <a:pt x="50" y="21"/>
                  </a:cubicBezTo>
                  <a:cubicBezTo>
                    <a:pt x="48" y="23"/>
                    <a:pt x="47" y="25"/>
                    <a:pt x="44" y="25"/>
                  </a:cubicBezTo>
                  <a:cubicBezTo>
                    <a:pt x="42" y="25"/>
                    <a:pt x="40" y="25"/>
                    <a:pt x="39" y="26"/>
                  </a:cubicBezTo>
                  <a:cubicBezTo>
                    <a:pt x="36" y="26"/>
                    <a:pt x="35" y="27"/>
                    <a:pt x="34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6" y="33"/>
                    <a:pt x="37" y="33"/>
                    <a:pt x="39" y="33"/>
                  </a:cubicBezTo>
                  <a:cubicBezTo>
                    <a:pt x="39" y="33"/>
                    <a:pt x="41" y="33"/>
                    <a:pt x="41" y="33"/>
                  </a:cubicBezTo>
                  <a:cubicBezTo>
                    <a:pt x="44" y="33"/>
                    <a:pt x="43" y="36"/>
                    <a:pt x="42" y="38"/>
                  </a:cubicBezTo>
                  <a:cubicBezTo>
                    <a:pt x="41" y="40"/>
                    <a:pt x="37" y="39"/>
                    <a:pt x="35" y="40"/>
                  </a:cubicBezTo>
                  <a:cubicBezTo>
                    <a:pt x="33" y="41"/>
                    <a:pt x="33" y="46"/>
                    <a:pt x="33" y="47"/>
                  </a:cubicBezTo>
                  <a:cubicBezTo>
                    <a:pt x="32" y="52"/>
                    <a:pt x="34" y="57"/>
                    <a:pt x="31" y="61"/>
                  </a:cubicBezTo>
                  <a:cubicBezTo>
                    <a:pt x="28" y="63"/>
                    <a:pt x="27" y="67"/>
                    <a:pt x="29" y="70"/>
                  </a:cubicBezTo>
                  <a:cubicBezTo>
                    <a:pt x="34" y="76"/>
                    <a:pt x="31" y="75"/>
                    <a:pt x="27" y="81"/>
                  </a:cubicBezTo>
                  <a:cubicBezTo>
                    <a:pt x="23" y="85"/>
                    <a:pt x="17" y="88"/>
                    <a:pt x="12" y="92"/>
                  </a:cubicBezTo>
                  <a:cubicBezTo>
                    <a:pt x="10" y="93"/>
                    <a:pt x="3" y="98"/>
                    <a:pt x="2" y="100"/>
                  </a:cubicBezTo>
                  <a:cubicBezTo>
                    <a:pt x="0" y="103"/>
                    <a:pt x="2" y="107"/>
                    <a:pt x="1" y="108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3" y="123"/>
                    <a:pt x="18" y="125"/>
                    <a:pt x="23" y="131"/>
                  </a:cubicBezTo>
                  <a:cubicBezTo>
                    <a:pt x="26" y="137"/>
                    <a:pt x="25" y="150"/>
                    <a:pt x="22" y="155"/>
                  </a:cubicBezTo>
                  <a:cubicBezTo>
                    <a:pt x="19" y="160"/>
                    <a:pt x="20" y="166"/>
                    <a:pt x="18" y="170"/>
                  </a:cubicBezTo>
                  <a:cubicBezTo>
                    <a:pt x="18" y="174"/>
                    <a:pt x="17" y="178"/>
                    <a:pt x="17" y="182"/>
                  </a:cubicBezTo>
                  <a:cubicBezTo>
                    <a:pt x="17" y="186"/>
                    <a:pt x="18" y="188"/>
                    <a:pt x="13" y="189"/>
                  </a:cubicBezTo>
                  <a:cubicBezTo>
                    <a:pt x="7" y="190"/>
                    <a:pt x="9" y="200"/>
                    <a:pt x="9" y="205"/>
                  </a:cubicBezTo>
                  <a:cubicBezTo>
                    <a:pt x="9" y="210"/>
                    <a:pt x="10" y="215"/>
                    <a:pt x="10" y="22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38">
              <a:extLst>
                <a:ext uri="{FF2B5EF4-FFF2-40B4-BE49-F238E27FC236}">
                  <a16:creationId xmlns:a16="http://schemas.microsoft.com/office/drawing/2014/main" id="{25D303BE-61A9-3005-7FB5-284311487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1" y="2102"/>
              <a:ext cx="566" cy="583"/>
            </a:xfrm>
            <a:custGeom>
              <a:avLst/>
              <a:gdLst>
                <a:gd name="T0" fmla="*/ 13 w 295"/>
                <a:gd name="T1" fmla="*/ 227 h 303"/>
                <a:gd name="T2" fmla="*/ 21 w 295"/>
                <a:gd name="T3" fmla="*/ 232 h 303"/>
                <a:gd name="T4" fmla="*/ 53 w 295"/>
                <a:gd name="T5" fmla="*/ 233 h 303"/>
                <a:gd name="T6" fmla="*/ 73 w 295"/>
                <a:gd name="T7" fmla="*/ 260 h 303"/>
                <a:gd name="T8" fmla="*/ 95 w 295"/>
                <a:gd name="T9" fmla="*/ 284 h 303"/>
                <a:gd name="T10" fmla="*/ 106 w 295"/>
                <a:gd name="T11" fmla="*/ 296 h 303"/>
                <a:gd name="T12" fmla="*/ 113 w 295"/>
                <a:gd name="T13" fmla="*/ 303 h 303"/>
                <a:gd name="T14" fmla="*/ 119 w 295"/>
                <a:gd name="T15" fmla="*/ 298 h 303"/>
                <a:gd name="T16" fmla="*/ 122 w 295"/>
                <a:gd name="T17" fmla="*/ 289 h 303"/>
                <a:gd name="T18" fmla="*/ 142 w 295"/>
                <a:gd name="T19" fmla="*/ 290 h 303"/>
                <a:gd name="T20" fmla="*/ 145 w 295"/>
                <a:gd name="T21" fmla="*/ 280 h 303"/>
                <a:gd name="T22" fmla="*/ 144 w 295"/>
                <a:gd name="T23" fmla="*/ 269 h 303"/>
                <a:gd name="T24" fmla="*/ 144 w 295"/>
                <a:gd name="T25" fmla="*/ 245 h 303"/>
                <a:gd name="T26" fmla="*/ 155 w 295"/>
                <a:gd name="T27" fmla="*/ 225 h 303"/>
                <a:gd name="T28" fmla="*/ 175 w 295"/>
                <a:gd name="T29" fmla="*/ 211 h 303"/>
                <a:gd name="T30" fmla="*/ 191 w 295"/>
                <a:gd name="T31" fmla="*/ 214 h 303"/>
                <a:gd name="T32" fmla="*/ 230 w 295"/>
                <a:gd name="T33" fmla="*/ 205 h 303"/>
                <a:gd name="T34" fmla="*/ 248 w 295"/>
                <a:gd name="T35" fmla="*/ 218 h 303"/>
                <a:gd name="T36" fmla="*/ 269 w 295"/>
                <a:gd name="T37" fmla="*/ 230 h 303"/>
                <a:gd name="T38" fmla="*/ 281 w 295"/>
                <a:gd name="T39" fmla="*/ 244 h 303"/>
                <a:gd name="T40" fmla="*/ 287 w 295"/>
                <a:gd name="T41" fmla="*/ 235 h 303"/>
                <a:gd name="T42" fmla="*/ 295 w 295"/>
                <a:gd name="T43" fmla="*/ 224 h 303"/>
                <a:gd name="T44" fmla="*/ 290 w 295"/>
                <a:gd name="T45" fmla="*/ 217 h 303"/>
                <a:gd name="T46" fmla="*/ 285 w 295"/>
                <a:gd name="T47" fmla="*/ 204 h 303"/>
                <a:gd name="T48" fmla="*/ 291 w 295"/>
                <a:gd name="T49" fmla="*/ 191 h 303"/>
                <a:gd name="T50" fmla="*/ 282 w 295"/>
                <a:gd name="T51" fmla="*/ 173 h 303"/>
                <a:gd name="T52" fmla="*/ 266 w 295"/>
                <a:gd name="T53" fmla="*/ 161 h 303"/>
                <a:gd name="T54" fmla="*/ 259 w 295"/>
                <a:gd name="T55" fmla="*/ 150 h 303"/>
                <a:gd name="T56" fmla="*/ 263 w 295"/>
                <a:gd name="T57" fmla="*/ 145 h 303"/>
                <a:gd name="T58" fmla="*/ 254 w 295"/>
                <a:gd name="T59" fmla="*/ 139 h 303"/>
                <a:gd name="T60" fmla="*/ 229 w 295"/>
                <a:gd name="T61" fmla="*/ 141 h 303"/>
                <a:gd name="T62" fmla="*/ 213 w 295"/>
                <a:gd name="T63" fmla="*/ 156 h 303"/>
                <a:gd name="T64" fmla="*/ 190 w 295"/>
                <a:gd name="T65" fmla="*/ 153 h 303"/>
                <a:gd name="T66" fmla="*/ 189 w 295"/>
                <a:gd name="T67" fmla="*/ 128 h 303"/>
                <a:gd name="T68" fmla="*/ 180 w 295"/>
                <a:gd name="T69" fmla="*/ 123 h 303"/>
                <a:gd name="T70" fmla="*/ 193 w 295"/>
                <a:gd name="T71" fmla="*/ 86 h 303"/>
                <a:gd name="T72" fmla="*/ 210 w 295"/>
                <a:gd name="T73" fmla="*/ 72 h 303"/>
                <a:gd name="T74" fmla="*/ 195 w 295"/>
                <a:gd name="T75" fmla="*/ 56 h 303"/>
                <a:gd name="T76" fmla="*/ 187 w 295"/>
                <a:gd name="T77" fmla="*/ 22 h 303"/>
                <a:gd name="T78" fmla="*/ 175 w 295"/>
                <a:gd name="T79" fmla="*/ 13 h 303"/>
                <a:gd name="T80" fmla="*/ 166 w 295"/>
                <a:gd name="T81" fmla="*/ 7 h 303"/>
                <a:gd name="T82" fmla="*/ 147 w 295"/>
                <a:gd name="T83" fmla="*/ 1 h 303"/>
                <a:gd name="T84" fmla="*/ 142 w 295"/>
                <a:gd name="T85" fmla="*/ 18 h 303"/>
                <a:gd name="T86" fmla="*/ 124 w 295"/>
                <a:gd name="T87" fmla="*/ 32 h 303"/>
                <a:gd name="T88" fmla="*/ 111 w 295"/>
                <a:gd name="T89" fmla="*/ 36 h 303"/>
                <a:gd name="T90" fmla="*/ 87 w 295"/>
                <a:gd name="T91" fmla="*/ 32 h 303"/>
                <a:gd name="T92" fmla="*/ 55 w 295"/>
                <a:gd name="T93" fmla="*/ 17 h 303"/>
                <a:gd name="T94" fmla="*/ 50 w 295"/>
                <a:gd name="T95" fmla="*/ 21 h 303"/>
                <a:gd name="T96" fmla="*/ 39 w 295"/>
                <a:gd name="T97" fmla="*/ 26 h 303"/>
                <a:gd name="T98" fmla="*/ 34 w 295"/>
                <a:gd name="T99" fmla="*/ 30 h 303"/>
                <a:gd name="T100" fmla="*/ 39 w 295"/>
                <a:gd name="T101" fmla="*/ 33 h 303"/>
                <a:gd name="T102" fmla="*/ 42 w 295"/>
                <a:gd name="T103" fmla="*/ 38 h 303"/>
                <a:gd name="T104" fmla="*/ 33 w 295"/>
                <a:gd name="T105" fmla="*/ 47 h 303"/>
                <a:gd name="T106" fmla="*/ 29 w 295"/>
                <a:gd name="T107" fmla="*/ 70 h 303"/>
                <a:gd name="T108" fmla="*/ 12 w 295"/>
                <a:gd name="T109" fmla="*/ 92 h 303"/>
                <a:gd name="T110" fmla="*/ 1 w 295"/>
                <a:gd name="T111" fmla="*/ 108 h 303"/>
                <a:gd name="T112" fmla="*/ 3 w 295"/>
                <a:gd name="T113" fmla="*/ 113 h 303"/>
                <a:gd name="T114" fmla="*/ 22 w 295"/>
                <a:gd name="T115" fmla="*/ 155 h 303"/>
                <a:gd name="T116" fmla="*/ 17 w 295"/>
                <a:gd name="T117" fmla="*/ 182 h 303"/>
                <a:gd name="T118" fmla="*/ 9 w 295"/>
                <a:gd name="T119" fmla="*/ 205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5" h="303">
                  <a:moveTo>
                    <a:pt x="10" y="220"/>
                  </a:moveTo>
                  <a:cubicBezTo>
                    <a:pt x="10" y="223"/>
                    <a:pt x="12" y="225"/>
                    <a:pt x="13" y="227"/>
                  </a:cubicBezTo>
                  <a:cubicBezTo>
                    <a:pt x="14" y="228"/>
                    <a:pt x="17" y="227"/>
                    <a:pt x="18" y="228"/>
                  </a:cubicBezTo>
                  <a:cubicBezTo>
                    <a:pt x="19" y="229"/>
                    <a:pt x="19" y="231"/>
                    <a:pt x="21" y="232"/>
                  </a:cubicBezTo>
                  <a:cubicBezTo>
                    <a:pt x="25" y="234"/>
                    <a:pt x="31" y="232"/>
                    <a:pt x="34" y="232"/>
                  </a:cubicBezTo>
                  <a:cubicBezTo>
                    <a:pt x="42" y="233"/>
                    <a:pt x="48" y="227"/>
                    <a:pt x="53" y="233"/>
                  </a:cubicBezTo>
                  <a:cubicBezTo>
                    <a:pt x="57" y="238"/>
                    <a:pt x="60" y="244"/>
                    <a:pt x="62" y="248"/>
                  </a:cubicBezTo>
                  <a:cubicBezTo>
                    <a:pt x="63" y="253"/>
                    <a:pt x="70" y="257"/>
                    <a:pt x="73" y="260"/>
                  </a:cubicBezTo>
                  <a:cubicBezTo>
                    <a:pt x="76" y="266"/>
                    <a:pt x="83" y="271"/>
                    <a:pt x="88" y="276"/>
                  </a:cubicBezTo>
                  <a:cubicBezTo>
                    <a:pt x="90" y="279"/>
                    <a:pt x="94" y="281"/>
                    <a:pt x="95" y="284"/>
                  </a:cubicBezTo>
                  <a:cubicBezTo>
                    <a:pt x="97" y="287"/>
                    <a:pt x="99" y="292"/>
                    <a:pt x="102" y="293"/>
                  </a:cubicBezTo>
                  <a:cubicBezTo>
                    <a:pt x="104" y="294"/>
                    <a:pt x="105" y="295"/>
                    <a:pt x="106" y="296"/>
                  </a:cubicBezTo>
                  <a:cubicBezTo>
                    <a:pt x="107" y="297"/>
                    <a:pt x="110" y="297"/>
                    <a:pt x="111" y="298"/>
                  </a:cubicBezTo>
                  <a:cubicBezTo>
                    <a:pt x="113" y="299"/>
                    <a:pt x="113" y="302"/>
                    <a:pt x="113" y="303"/>
                  </a:cubicBezTo>
                  <a:cubicBezTo>
                    <a:pt x="113" y="303"/>
                    <a:pt x="113" y="303"/>
                    <a:pt x="113" y="303"/>
                  </a:cubicBezTo>
                  <a:cubicBezTo>
                    <a:pt x="117" y="302"/>
                    <a:pt x="118" y="301"/>
                    <a:pt x="119" y="298"/>
                  </a:cubicBezTo>
                  <a:cubicBezTo>
                    <a:pt x="121" y="296"/>
                    <a:pt x="119" y="290"/>
                    <a:pt x="119" y="287"/>
                  </a:cubicBezTo>
                  <a:cubicBezTo>
                    <a:pt x="119" y="286"/>
                    <a:pt x="121" y="288"/>
                    <a:pt x="122" y="289"/>
                  </a:cubicBezTo>
                  <a:cubicBezTo>
                    <a:pt x="125" y="290"/>
                    <a:pt x="127" y="288"/>
                    <a:pt x="131" y="289"/>
                  </a:cubicBezTo>
                  <a:cubicBezTo>
                    <a:pt x="133" y="290"/>
                    <a:pt x="140" y="294"/>
                    <a:pt x="142" y="290"/>
                  </a:cubicBezTo>
                  <a:cubicBezTo>
                    <a:pt x="144" y="288"/>
                    <a:pt x="142" y="286"/>
                    <a:pt x="144" y="284"/>
                  </a:cubicBezTo>
                  <a:cubicBezTo>
                    <a:pt x="144" y="282"/>
                    <a:pt x="145" y="281"/>
                    <a:pt x="145" y="280"/>
                  </a:cubicBezTo>
                  <a:cubicBezTo>
                    <a:pt x="146" y="279"/>
                    <a:pt x="145" y="278"/>
                    <a:pt x="145" y="276"/>
                  </a:cubicBezTo>
                  <a:cubicBezTo>
                    <a:pt x="144" y="269"/>
                    <a:pt x="144" y="269"/>
                    <a:pt x="144" y="269"/>
                  </a:cubicBezTo>
                  <a:cubicBezTo>
                    <a:pt x="142" y="263"/>
                    <a:pt x="145" y="258"/>
                    <a:pt x="144" y="252"/>
                  </a:cubicBezTo>
                  <a:cubicBezTo>
                    <a:pt x="144" y="250"/>
                    <a:pt x="142" y="248"/>
                    <a:pt x="144" y="245"/>
                  </a:cubicBezTo>
                  <a:cubicBezTo>
                    <a:pt x="145" y="242"/>
                    <a:pt x="145" y="241"/>
                    <a:pt x="145" y="238"/>
                  </a:cubicBezTo>
                  <a:cubicBezTo>
                    <a:pt x="144" y="232"/>
                    <a:pt x="150" y="228"/>
                    <a:pt x="155" y="225"/>
                  </a:cubicBezTo>
                  <a:cubicBezTo>
                    <a:pt x="160" y="223"/>
                    <a:pt x="161" y="218"/>
                    <a:pt x="166" y="216"/>
                  </a:cubicBezTo>
                  <a:cubicBezTo>
                    <a:pt x="169" y="214"/>
                    <a:pt x="171" y="214"/>
                    <a:pt x="175" y="211"/>
                  </a:cubicBezTo>
                  <a:cubicBezTo>
                    <a:pt x="176" y="210"/>
                    <a:pt x="179" y="207"/>
                    <a:pt x="180" y="207"/>
                  </a:cubicBezTo>
                  <a:cubicBezTo>
                    <a:pt x="184" y="208"/>
                    <a:pt x="188" y="213"/>
                    <a:pt x="191" y="214"/>
                  </a:cubicBezTo>
                  <a:cubicBezTo>
                    <a:pt x="196" y="217"/>
                    <a:pt x="200" y="215"/>
                    <a:pt x="205" y="213"/>
                  </a:cubicBezTo>
                  <a:cubicBezTo>
                    <a:pt x="230" y="205"/>
                    <a:pt x="230" y="205"/>
                    <a:pt x="230" y="205"/>
                  </a:cubicBezTo>
                  <a:cubicBezTo>
                    <a:pt x="238" y="203"/>
                    <a:pt x="232" y="211"/>
                    <a:pt x="238" y="213"/>
                  </a:cubicBezTo>
                  <a:cubicBezTo>
                    <a:pt x="243" y="215"/>
                    <a:pt x="246" y="213"/>
                    <a:pt x="248" y="218"/>
                  </a:cubicBezTo>
                  <a:cubicBezTo>
                    <a:pt x="250" y="221"/>
                    <a:pt x="257" y="229"/>
                    <a:pt x="261" y="229"/>
                  </a:cubicBezTo>
                  <a:cubicBezTo>
                    <a:pt x="264" y="228"/>
                    <a:pt x="266" y="226"/>
                    <a:pt x="269" y="230"/>
                  </a:cubicBezTo>
                  <a:cubicBezTo>
                    <a:pt x="271" y="233"/>
                    <a:pt x="273" y="236"/>
                    <a:pt x="276" y="238"/>
                  </a:cubicBezTo>
                  <a:cubicBezTo>
                    <a:pt x="281" y="244"/>
                    <a:pt x="281" y="244"/>
                    <a:pt x="281" y="244"/>
                  </a:cubicBezTo>
                  <a:cubicBezTo>
                    <a:pt x="281" y="244"/>
                    <a:pt x="281" y="244"/>
                    <a:pt x="281" y="244"/>
                  </a:cubicBezTo>
                  <a:cubicBezTo>
                    <a:pt x="287" y="235"/>
                    <a:pt x="287" y="235"/>
                    <a:pt x="287" y="235"/>
                  </a:cubicBezTo>
                  <a:cubicBezTo>
                    <a:pt x="295" y="224"/>
                    <a:pt x="295" y="224"/>
                    <a:pt x="295" y="224"/>
                  </a:cubicBezTo>
                  <a:cubicBezTo>
                    <a:pt x="295" y="224"/>
                    <a:pt x="295" y="224"/>
                    <a:pt x="295" y="224"/>
                  </a:cubicBezTo>
                  <a:cubicBezTo>
                    <a:pt x="293" y="221"/>
                    <a:pt x="293" y="221"/>
                    <a:pt x="293" y="221"/>
                  </a:cubicBezTo>
                  <a:cubicBezTo>
                    <a:pt x="292" y="220"/>
                    <a:pt x="291" y="218"/>
                    <a:pt x="290" y="217"/>
                  </a:cubicBezTo>
                  <a:cubicBezTo>
                    <a:pt x="289" y="216"/>
                    <a:pt x="287" y="215"/>
                    <a:pt x="287" y="213"/>
                  </a:cubicBezTo>
                  <a:cubicBezTo>
                    <a:pt x="285" y="209"/>
                    <a:pt x="290" y="208"/>
                    <a:pt x="285" y="204"/>
                  </a:cubicBezTo>
                  <a:cubicBezTo>
                    <a:pt x="283" y="202"/>
                    <a:pt x="285" y="201"/>
                    <a:pt x="287" y="199"/>
                  </a:cubicBezTo>
                  <a:cubicBezTo>
                    <a:pt x="289" y="197"/>
                    <a:pt x="291" y="194"/>
                    <a:pt x="291" y="191"/>
                  </a:cubicBezTo>
                  <a:cubicBezTo>
                    <a:pt x="293" y="186"/>
                    <a:pt x="288" y="184"/>
                    <a:pt x="287" y="180"/>
                  </a:cubicBezTo>
                  <a:cubicBezTo>
                    <a:pt x="285" y="178"/>
                    <a:pt x="283" y="176"/>
                    <a:pt x="282" y="173"/>
                  </a:cubicBezTo>
                  <a:cubicBezTo>
                    <a:pt x="280" y="171"/>
                    <a:pt x="279" y="169"/>
                    <a:pt x="277" y="167"/>
                  </a:cubicBezTo>
                  <a:cubicBezTo>
                    <a:pt x="274" y="163"/>
                    <a:pt x="269" y="168"/>
                    <a:pt x="266" y="161"/>
                  </a:cubicBezTo>
                  <a:cubicBezTo>
                    <a:pt x="264" y="158"/>
                    <a:pt x="261" y="158"/>
                    <a:pt x="259" y="157"/>
                  </a:cubicBezTo>
                  <a:cubicBezTo>
                    <a:pt x="258" y="153"/>
                    <a:pt x="254" y="152"/>
                    <a:pt x="259" y="150"/>
                  </a:cubicBezTo>
                  <a:cubicBezTo>
                    <a:pt x="262" y="149"/>
                    <a:pt x="262" y="147"/>
                    <a:pt x="263" y="145"/>
                  </a:cubicBezTo>
                  <a:cubicBezTo>
                    <a:pt x="263" y="145"/>
                    <a:pt x="263" y="145"/>
                    <a:pt x="263" y="145"/>
                  </a:cubicBezTo>
                  <a:cubicBezTo>
                    <a:pt x="259" y="145"/>
                    <a:pt x="259" y="145"/>
                    <a:pt x="259" y="145"/>
                  </a:cubicBezTo>
                  <a:cubicBezTo>
                    <a:pt x="256" y="145"/>
                    <a:pt x="256" y="141"/>
                    <a:pt x="254" y="139"/>
                  </a:cubicBezTo>
                  <a:cubicBezTo>
                    <a:pt x="251" y="137"/>
                    <a:pt x="246" y="139"/>
                    <a:pt x="243" y="140"/>
                  </a:cubicBezTo>
                  <a:cubicBezTo>
                    <a:pt x="237" y="141"/>
                    <a:pt x="235" y="147"/>
                    <a:pt x="229" y="141"/>
                  </a:cubicBezTo>
                  <a:cubicBezTo>
                    <a:pt x="226" y="137"/>
                    <a:pt x="217" y="143"/>
                    <a:pt x="215" y="147"/>
                  </a:cubicBezTo>
                  <a:cubicBezTo>
                    <a:pt x="214" y="149"/>
                    <a:pt x="216" y="156"/>
                    <a:pt x="213" y="156"/>
                  </a:cubicBezTo>
                  <a:cubicBezTo>
                    <a:pt x="208" y="156"/>
                    <a:pt x="204" y="157"/>
                    <a:pt x="200" y="153"/>
                  </a:cubicBezTo>
                  <a:cubicBezTo>
                    <a:pt x="197" y="149"/>
                    <a:pt x="192" y="144"/>
                    <a:pt x="190" y="153"/>
                  </a:cubicBezTo>
                  <a:cubicBezTo>
                    <a:pt x="189" y="153"/>
                    <a:pt x="190" y="144"/>
                    <a:pt x="190" y="142"/>
                  </a:cubicBezTo>
                  <a:cubicBezTo>
                    <a:pt x="190" y="139"/>
                    <a:pt x="190" y="131"/>
                    <a:pt x="189" y="128"/>
                  </a:cubicBezTo>
                  <a:cubicBezTo>
                    <a:pt x="188" y="126"/>
                    <a:pt x="187" y="123"/>
                    <a:pt x="186" y="123"/>
                  </a:cubicBezTo>
                  <a:cubicBezTo>
                    <a:pt x="185" y="123"/>
                    <a:pt x="181" y="123"/>
                    <a:pt x="180" y="123"/>
                  </a:cubicBezTo>
                  <a:cubicBezTo>
                    <a:pt x="180" y="123"/>
                    <a:pt x="180" y="123"/>
                    <a:pt x="180" y="123"/>
                  </a:cubicBezTo>
                  <a:cubicBezTo>
                    <a:pt x="178" y="121"/>
                    <a:pt x="192" y="91"/>
                    <a:pt x="193" y="86"/>
                  </a:cubicBezTo>
                  <a:cubicBezTo>
                    <a:pt x="194" y="82"/>
                    <a:pt x="194" y="78"/>
                    <a:pt x="195" y="74"/>
                  </a:cubicBezTo>
                  <a:cubicBezTo>
                    <a:pt x="210" y="72"/>
                    <a:pt x="210" y="72"/>
                    <a:pt x="210" y="72"/>
                  </a:cubicBezTo>
                  <a:cubicBezTo>
                    <a:pt x="210" y="72"/>
                    <a:pt x="210" y="72"/>
                    <a:pt x="210" y="72"/>
                  </a:cubicBezTo>
                  <a:cubicBezTo>
                    <a:pt x="206" y="65"/>
                    <a:pt x="198" y="63"/>
                    <a:pt x="195" y="56"/>
                  </a:cubicBezTo>
                  <a:cubicBezTo>
                    <a:pt x="193" y="49"/>
                    <a:pt x="199" y="41"/>
                    <a:pt x="200" y="33"/>
                  </a:cubicBezTo>
                  <a:cubicBezTo>
                    <a:pt x="198" y="28"/>
                    <a:pt x="195" y="17"/>
                    <a:pt x="187" y="22"/>
                  </a:cubicBezTo>
                  <a:cubicBezTo>
                    <a:pt x="184" y="25"/>
                    <a:pt x="184" y="21"/>
                    <a:pt x="182" y="20"/>
                  </a:cubicBezTo>
                  <a:cubicBezTo>
                    <a:pt x="181" y="17"/>
                    <a:pt x="177" y="16"/>
                    <a:pt x="175" y="13"/>
                  </a:cubicBezTo>
                  <a:cubicBezTo>
                    <a:pt x="171" y="8"/>
                    <a:pt x="176" y="7"/>
                    <a:pt x="176" y="3"/>
                  </a:cubicBezTo>
                  <a:cubicBezTo>
                    <a:pt x="174" y="2"/>
                    <a:pt x="169" y="7"/>
                    <a:pt x="166" y="7"/>
                  </a:cubicBezTo>
                  <a:cubicBezTo>
                    <a:pt x="161" y="7"/>
                    <a:pt x="160" y="4"/>
                    <a:pt x="155" y="4"/>
                  </a:cubicBezTo>
                  <a:cubicBezTo>
                    <a:pt x="153" y="4"/>
                    <a:pt x="148" y="0"/>
                    <a:pt x="147" y="1"/>
                  </a:cubicBezTo>
                  <a:cubicBezTo>
                    <a:pt x="145" y="3"/>
                    <a:pt x="146" y="8"/>
                    <a:pt x="147" y="9"/>
                  </a:cubicBezTo>
                  <a:cubicBezTo>
                    <a:pt x="151" y="15"/>
                    <a:pt x="148" y="16"/>
                    <a:pt x="142" y="18"/>
                  </a:cubicBezTo>
                  <a:cubicBezTo>
                    <a:pt x="137" y="20"/>
                    <a:pt x="134" y="21"/>
                    <a:pt x="130" y="24"/>
                  </a:cubicBezTo>
                  <a:cubicBezTo>
                    <a:pt x="127" y="26"/>
                    <a:pt x="127" y="30"/>
                    <a:pt x="124" y="32"/>
                  </a:cubicBezTo>
                  <a:cubicBezTo>
                    <a:pt x="121" y="34"/>
                    <a:pt x="120" y="31"/>
                    <a:pt x="118" y="32"/>
                  </a:cubicBezTo>
                  <a:cubicBezTo>
                    <a:pt x="116" y="32"/>
                    <a:pt x="113" y="36"/>
                    <a:pt x="111" y="36"/>
                  </a:cubicBezTo>
                  <a:cubicBezTo>
                    <a:pt x="106" y="39"/>
                    <a:pt x="105" y="31"/>
                    <a:pt x="100" y="33"/>
                  </a:cubicBezTo>
                  <a:cubicBezTo>
                    <a:pt x="94" y="36"/>
                    <a:pt x="93" y="28"/>
                    <a:pt x="87" y="32"/>
                  </a:cubicBezTo>
                  <a:cubicBezTo>
                    <a:pt x="84" y="34"/>
                    <a:pt x="81" y="38"/>
                    <a:pt x="78" y="38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4" y="18"/>
                    <a:pt x="51" y="20"/>
                    <a:pt x="50" y="21"/>
                  </a:cubicBezTo>
                  <a:cubicBezTo>
                    <a:pt x="48" y="23"/>
                    <a:pt x="47" y="25"/>
                    <a:pt x="44" y="25"/>
                  </a:cubicBezTo>
                  <a:cubicBezTo>
                    <a:pt x="42" y="25"/>
                    <a:pt x="40" y="25"/>
                    <a:pt x="39" y="26"/>
                  </a:cubicBezTo>
                  <a:cubicBezTo>
                    <a:pt x="36" y="26"/>
                    <a:pt x="35" y="27"/>
                    <a:pt x="34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6" y="33"/>
                    <a:pt x="37" y="33"/>
                    <a:pt x="39" y="33"/>
                  </a:cubicBezTo>
                  <a:cubicBezTo>
                    <a:pt x="39" y="33"/>
                    <a:pt x="41" y="33"/>
                    <a:pt x="41" y="33"/>
                  </a:cubicBezTo>
                  <a:cubicBezTo>
                    <a:pt x="44" y="33"/>
                    <a:pt x="43" y="36"/>
                    <a:pt x="42" y="38"/>
                  </a:cubicBezTo>
                  <a:cubicBezTo>
                    <a:pt x="41" y="40"/>
                    <a:pt x="37" y="39"/>
                    <a:pt x="35" y="40"/>
                  </a:cubicBezTo>
                  <a:cubicBezTo>
                    <a:pt x="33" y="41"/>
                    <a:pt x="33" y="46"/>
                    <a:pt x="33" y="47"/>
                  </a:cubicBezTo>
                  <a:cubicBezTo>
                    <a:pt x="32" y="52"/>
                    <a:pt x="34" y="57"/>
                    <a:pt x="31" y="61"/>
                  </a:cubicBezTo>
                  <a:cubicBezTo>
                    <a:pt x="28" y="63"/>
                    <a:pt x="27" y="67"/>
                    <a:pt x="29" y="70"/>
                  </a:cubicBezTo>
                  <a:cubicBezTo>
                    <a:pt x="34" y="76"/>
                    <a:pt x="31" y="75"/>
                    <a:pt x="27" y="81"/>
                  </a:cubicBezTo>
                  <a:cubicBezTo>
                    <a:pt x="23" y="85"/>
                    <a:pt x="17" y="88"/>
                    <a:pt x="12" y="92"/>
                  </a:cubicBezTo>
                  <a:cubicBezTo>
                    <a:pt x="10" y="93"/>
                    <a:pt x="3" y="98"/>
                    <a:pt x="2" y="100"/>
                  </a:cubicBezTo>
                  <a:cubicBezTo>
                    <a:pt x="0" y="103"/>
                    <a:pt x="2" y="107"/>
                    <a:pt x="1" y="108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3" y="123"/>
                    <a:pt x="18" y="125"/>
                    <a:pt x="23" y="131"/>
                  </a:cubicBezTo>
                  <a:cubicBezTo>
                    <a:pt x="26" y="137"/>
                    <a:pt x="25" y="150"/>
                    <a:pt x="22" y="155"/>
                  </a:cubicBezTo>
                  <a:cubicBezTo>
                    <a:pt x="19" y="160"/>
                    <a:pt x="20" y="166"/>
                    <a:pt x="18" y="170"/>
                  </a:cubicBezTo>
                  <a:cubicBezTo>
                    <a:pt x="18" y="174"/>
                    <a:pt x="17" y="178"/>
                    <a:pt x="17" y="182"/>
                  </a:cubicBezTo>
                  <a:cubicBezTo>
                    <a:pt x="17" y="186"/>
                    <a:pt x="18" y="188"/>
                    <a:pt x="13" y="189"/>
                  </a:cubicBezTo>
                  <a:cubicBezTo>
                    <a:pt x="7" y="190"/>
                    <a:pt x="9" y="200"/>
                    <a:pt x="9" y="205"/>
                  </a:cubicBezTo>
                  <a:cubicBezTo>
                    <a:pt x="9" y="210"/>
                    <a:pt x="10" y="215"/>
                    <a:pt x="10" y="22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39">
              <a:extLst>
                <a:ext uri="{FF2B5EF4-FFF2-40B4-BE49-F238E27FC236}">
                  <a16:creationId xmlns:a16="http://schemas.microsoft.com/office/drawing/2014/main" id="{98353F0E-E34B-8A98-E433-33FE6665C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2277"/>
              <a:ext cx="248" cy="264"/>
            </a:xfrm>
            <a:custGeom>
              <a:avLst/>
              <a:gdLst>
                <a:gd name="T0" fmla="*/ 113 w 129"/>
                <a:gd name="T1" fmla="*/ 129 h 137"/>
                <a:gd name="T2" fmla="*/ 112 w 129"/>
                <a:gd name="T3" fmla="*/ 114 h 137"/>
                <a:gd name="T4" fmla="*/ 117 w 129"/>
                <a:gd name="T5" fmla="*/ 98 h 137"/>
                <a:gd name="T6" fmla="*/ 120 w 129"/>
                <a:gd name="T7" fmla="*/ 91 h 137"/>
                <a:gd name="T8" fmla="*/ 121 w 129"/>
                <a:gd name="T9" fmla="*/ 79 h 137"/>
                <a:gd name="T10" fmla="*/ 125 w 129"/>
                <a:gd name="T11" fmla="*/ 64 h 137"/>
                <a:gd name="T12" fmla="*/ 126 w 129"/>
                <a:gd name="T13" fmla="*/ 40 h 137"/>
                <a:gd name="T14" fmla="*/ 106 w 129"/>
                <a:gd name="T15" fmla="*/ 22 h 137"/>
                <a:gd name="T16" fmla="*/ 104 w 129"/>
                <a:gd name="T17" fmla="*/ 17 h 137"/>
                <a:gd name="T18" fmla="*/ 104 w 129"/>
                <a:gd name="T19" fmla="*/ 17 h 137"/>
                <a:gd name="T20" fmla="*/ 93 w 129"/>
                <a:gd name="T21" fmla="*/ 5 h 137"/>
                <a:gd name="T22" fmla="*/ 87 w 129"/>
                <a:gd name="T23" fmla="*/ 1 h 137"/>
                <a:gd name="T24" fmla="*/ 80 w 129"/>
                <a:gd name="T25" fmla="*/ 4 h 137"/>
                <a:gd name="T26" fmla="*/ 72 w 129"/>
                <a:gd name="T27" fmla="*/ 13 h 137"/>
                <a:gd name="T28" fmla="*/ 58 w 129"/>
                <a:gd name="T29" fmla="*/ 24 h 137"/>
                <a:gd name="T30" fmla="*/ 45 w 129"/>
                <a:gd name="T31" fmla="*/ 33 h 137"/>
                <a:gd name="T32" fmla="*/ 34 w 129"/>
                <a:gd name="T33" fmla="*/ 42 h 137"/>
                <a:gd name="T34" fmla="*/ 29 w 129"/>
                <a:gd name="T35" fmla="*/ 43 h 137"/>
                <a:gd name="T36" fmla="*/ 23 w 129"/>
                <a:gd name="T37" fmla="*/ 50 h 137"/>
                <a:gd name="T38" fmla="*/ 20 w 129"/>
                <a:gd name="T39" fmla="*/ 54 h 137"/>
                <a:gd name="T40" fmla="*/ 16 w 129"/>
                <a:gd name="T41" fmla="*/ 55 h 137"/>
                <a:gd name="T42" fmla="*/ 11 w 129"/>
                <a:gd name="T43" fmla="*/ 61 h 137"/>
                <a:gd name="T44" fmla="*/ 5 w 129"/>
                <a:gd name="T45" fmla="*/ 63 h 137"/>
                <a:gd name="T46" fmla="*/ 2 w 129"/>
                <a:gd name="T47" fmla="*/ 70 h 137"/>
                <a:gd name="T48" fmla="*/ 0 w 129"/>
                <a:gd name="T49" fmla="*/ 74 h 137"/>
                <a:gd name="T50" fmla="*/ 1 w 129"/>
                <a:gd name="T51" fmla="*/ 85 h 137"/>
                <a:gd name="T52" fmla="*/ 1 w 129"/>
                <a:gd name="T53" fmla="*/ 85 h 137"/>
                <a:gd name="T54" fmla="*/ 16 w 129"/>
                <a:gd name="T55" fmla="*/ 86 h 137"/>
                <a:gd name="T56" fmla="*/ 28 w 129"/>
                <a:gd name="T57" fmla="*/ 81 h 137"/>
                <a:gd name="T58" fmla="*/ 29 w 129"/>
                <a:gd name="T59" fmla="*/ 90 h 137"/>
                <a:gd name="T60" fmla="*/ 46 w 129"/>
                <a:gd name="T61" fmla="*/ 95 h 137"/>
                <a:gd name="T62" fmla="*/ 60 w 129"/>
                <a:gd name="T63" fmla="*/ 107 h 137"/>
                <a:gd name="T64" fmla="*/ 61 w 129"/>
                <a:gd name="T65" fmla="*/ 118 h 137"/>
                <a:gd name="T66" fmla="*/ 68 w 129"/>
                <a:gd name="T67" fmla="*/ 128 h 137"/>
                <a:gd name="T68" fmla="*/ 71 w 129"/>
                <a:gd name="T69" fmla="*/ 136 h 137"/>
                <a:gd name="T70" fmla="*/ 71 w 129"/>
                <a:gd name="T71" fmla="*/ 136 h 137"/>
                <a:gd name="T72" fmla="*/ 81 w 129"/>
                <a:gd name="T73" fmla="*/ 136 h 137"/>
                <a:gd name="T74" fmla="*/ 87 w 129"/>
                <a:gd name="T75" fmla="*/ 134 h 137"/>
                <a:gd name="T76" fmla="*/ 102 w 129"/>
                <a:gd name="T77" fmla="*/ 130 h 137"/>
                <a:gd name="T78" fmla="*/ 109 w 129"/>
                <a:gd name="T79" fmla="*/ 129 h 137"/>
                <a:gd name="T80" fmla="*/ 113 w 129"/>
                <a:gd name="T81" fmla="*/ 12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9" h="137">
                  <a:moveTo>
                    <a:pt x="113" y="129"/>
                  </a:moveTo>
                  <a:cubicBezTo>
                    <a:pt x="113" y="124"/>
                    <a:pt x="112" y="118"/>
                    <a:pt x="112" y="114"/>
                  </a:cubicBezTo>
                  <a:cubicBezTo>
                    <a:pt x="112" y="109"/>
                    <a:pt x="110" y="99"/>
                    <a:pt x="117" y="98"/>
                  </a:cubicBezTo>
                  <a:cubicBezTo>
                    <a:pt x="121" y="97"/>
                    <a:pt x="120" y="94"/>
                    <a:pt x="120" y="91"/>
                  </a:cubicBezTo>
                  <a:cubicBezTo>
                    <a:pt x="120" y="86"/>
                    <a:pt x="121" y="83"/>
                    <a:pt x="121" y="79"/>
                  </a:cubicBezTo>
                  <a:cubicBezTo>
                    <a:pt x="123" y="75"/>
                    <a:pt x="122" y="69"/>
                    <a:pt x="125" y="64"/>
                  </a:cubicBezTo>
                  <a:cubicBezTo>
                    <a:pt x="128" y="59"/>
                    <a:pt x="129" y="46"/>
                    <a:pt x="126" y="40"/>
                  </a:cubicBezTo>
                  <a:cubicBezTo>
                    <a:pt x="121" y="33"/>
                    <a:pt x="106" y="32"/>
                    <a:pt x="106" y="22"/>
                  </a:cubicBezTo>
                  <a:cubicBezTo>
                    <a:pt x="104" y="17"/>
                    <a:pt x="104" y="17"/>
                    <a:pt x="104" y="17"/>
                  </a:cubicBezTo>
                  <a:cubicBezTo>
                    <a:pt x="104" y="17"/>
                    <a:pt x="104" y="17"/>
                    <a:pt x="104" y="17"/>
                  </a:cubicBezTo>
                  <a:cubicBezTo>
                    <a:pt x="97" y="16"/>
                    <a:pt x="98" y="9"/>
                    <a:pt x="93" y="5"/>
                  </a:cubicBezTo>
                  <a:cubicBezTo>
                    <a:pt x="92" y="3"/>
                    <a:pt x="89" y="3"/>
                    <a:pt x="87" y="1"/>
                  </a:cubicBezTo>
                  <a:cubicBezTo>
                    <a:pt x="84" y="0"/>
                    <a:pt x="82" y="1"/>
                    <a:pt x="80" y="4"/>
                  </a:cubicBezTo>
                  <a:cubicBezTo>
                    <a:pt x="78" y="7"/>
                    <a:pt x="76" y="13"/>
                    <a:pt x="72" y="13"/>
                  </a:cubicBezTo>
                  <a:cubicBezTo>
                    <a:pt x="68" y="16"/>
                    <a:pt x="60" y="20"/>
                    <a:pt x="58" y="24"/>
                  </a:cubicBezTo>
                  <a:cubicBezTo>
                    <a:pt x="57" y="30"/>
                    <a:pt x="50" y="30"/>
                    <a:pt x="45" y="33"/>
                  </a:cubicBezTo>
                  <a:cubicBezTo>
                    <a:pt x="42" y="36"/>
                    <a:pt x="38" y="42"/>
                    <a:pt x="34" y="42"/>
                  </a:cubicBezTo>
                  <a:cubicBezTo>
                    <a:pt x="32" y="42"/>
                    <a:pt x="31" y="41"/>
                    <a:pt x="29" y="43"/>
                  </a:cubicBezTo>
                  <a:cubicBezTo>
                    <a:pt x="26" y="45"/>
                    <a:pt x="25" y="48"/>
                    <a:pt x="23" y="50"/>
                  </a:cubicBezTo>
                  <a:cubicBezTo>
                    <a:pt x="22" y="51"/>
                    <a:pt x="21" y="53"/>
                    <a:pt x="20" y="54"/>
                  </a:cubicBezTo>
                  <a:cubicBezTo>
                    <a:pt x="19" y="55"/>
                    <a:pt x="18" y="54"/>
                    <a:pt x="16" y="55"/>
                  </a:cubicBezTo>
                  <a:cubicBezTo>
                    <a:pt x="14" y="57"/>
                    <a:pt x="13" y="60"/>
                    <a:pt x="11" y="61"/>
                  </a:cubicBezTo>
                  <a:cubicBezTo>
                    <a:pt x="8" y="63"/>
                    <a:pt x="7" y="62"/>
                    <a:pt x="5" y="63"/>
                  </a:cubicBezTo>
                  <a:cubicBezTo>
                    <a:pt x="2" y="63"/>
                    <a:pt x="3" y="68"/>
                    <a:pt x="2" y="70"/>
                  </a:cubicBezTo>
                  <a:cubicBezTo>
                    <a:pt x="0" y="71"/>
                    <a:pt x="1" y="73"/>
                    <a:pt x="0" y="7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6" y="89"/>
                    <a:pt x="10" y="89"/>
                    <a:pt x="16" y="86"/>
                  </a:cubicBezTo>
                  <a:cubicBezTo>
                    <a:pt x="19" y="83"/>
                    <a:pt x="24" y="79"/>
                    <a:pt x="28" y="81"/>
                  </a:cubicBezTo>
                  <a:cubicBezTo>
                    <a:pt x="31" y="82"/>
                    <a:pt x="28" y="87"/>
                    <a:pt x="29" y="90"/>
                  </a:cubicBezTo>
                  <a:cubicBezTo>
                    <a:pt x="34" y="99"/>
                    <a:pt x="38" y="94"/>
                    <a:pt x="46" y="95"/>
                  </a:cubicBezTo>
                  <a:cubicBezTo>
                    <a:pt x="53" y="96"/>
                    <a:pt x="57" y="101"/>
                    <a:pt x="60" y="107"/>
                  </a:cubicBezTo>
                  <a:cubicBezTo>
                    <a:pt x="62" y="111"/>
                    <a:pt x="60" y="114"/>
                    <a:pt x="61" y="118"/>
                  </a:cubicBezTo>
                  <a:cubicBezTo>
                    <a:pt x="62" y="122"/>
                    <a:pt x="66" y="125"/>
                    <a:pt x="68" y="128"/>
                  </a:cubicBezTo>
                  <a:cubicBezTo>
                    <a:pt x="71" y="136"/>
                    <a:pt x="71" y="136"/>
                    <a:pt x="71" y="136"/>
                  </a:cubicBezTo>
                  <a:cubicBezTo>
                    <a:pt x="71" y="136"/>
                    <a:pt x="71" y="136"/>
                    <a:pt x="71" y="136"/>
                  </a:cubicBezTo>
                  <a:cubicBezTo>
                    <a:pt x="75" y="135"/>
                    <a:pt x="76" y="136"/>
                    <a:pt x="81" y="136"/>
                  </a:cubicBezTo>
                  <a:cubicBezTo>
                    <a:pt x="83" y="137"/>
                    <a:pt x="86" y="134"/>
                    <a:pt x="87" y="134"/>
                  </a:cubicBezTo>
                  <a:cubicBezTo>
                    <a:pt x="92" y="131"/>
                    <a:pt x="97" y="131"/>
                    <a:pt x="102" y="130"/>
                  </a:cubicBezTo>
                  <a:cubicBezTo>
                    <a:pt x="104" y="129"/>
                    <a:pt x="107" y="129"/>
                    <a:pt x="109" y="129"/>
                  </a:cubicBezTo>
                  <a:cubicBezTo>
                    <a:pt x="110" y="129"/>
                    <a:pt x="112" y="130"/>
                    <a:pt x="113" y="12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40">
              <a:extLst>
                <a:ext uri="{FF2B5EF4-FFF2-40B4-BE49-F238E27FC236}">
                  <a16:creationId xmlns:a16="http://schemas.microsoft.com/office/drawing/2014/main" id="{AA98B98D-420B-CA0A-389C-4B37143E6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2277"/>
              <a:ext cx="248" cy="264"/>
            </a:xfrm>
            <a:custGeom>
              <a:avLst/>
              <a:gdLst>
                <a:gd name="T0" fmla="*/ 113 w 129"/>
                <a:gd name="T1" fmla="*/ 129 h 137"/>
                <a:gd name="T2" fmla="*/ 112 w 129"/>
                <a:gd name="T3" fmla="*/ 114 h 137"/>
                <a:gd name="T4" fmla="*/ 117 w 129"/>
                <a:gd name="T5" fmla="*/ 98 h 137"/>
                <a:gd name="T6" fmla="*/ 120 w 129"/>
                <a:gd name="T7" fmla="*/ 91 h 137"/>
                <a:gd name="T8" fmla="*/ 121 w 129"/>
                <a:gd name="T9" fmla="*/ 79 h 137"/>
                <a:gd name="T10" fmla="*/ 125 w 129"/>
                <a:gd name="T11" fmla="*/ 64 h 137"/>
                <a:gd name="T12" fmla="*/ 126 w 129"/>
                <a:gd name="T13" fmla="*/ 40 h 137"/>
                <a:gd name="T14" fmla="*/ 106 w 129"/>
                <a:gd name="T15" fmla="*/ 22 h 137"/>
                <a:gd name="T16" fmla="*/ 104 w 129"/>
                <a:gd name="T17" fmla="*/ 17 h 137"/>
                <a:gd name="T18" fmla="*/ 104 w 129"/>
                <a:gd name="T19" fmla="*/ 17 h 137"/>
                <a:gd name="T20" fmla="*/ 93 w 129"/>
                <a:gd name="T21" fmla="*/ 5 h 137"/>
                <a:gd name="T22" fmla="*/ 87 w 129"/>
                <a:gd name="T23" fmla="*/ 1 h 137"/>
                <a:gd name="T24" fmla="*/ 80 w 129"/>
                <a:gd name="T25" fmla="*/ 4 h 137"/>
                <a:gd name="T26" fmla="*/ 72 w 129"/>
                <a:gd name="T27" fmla="*/ 13 h 137"/>
                <a:gd name="T28" fmla="*/ 58 w 129"/>
                <a:gd name="T29" fmla="*/ 24 h 137"/>
                <a:gd name="T30" fmla="*/ 45 w 129"/>
                <a:gd name="T31" fmla="*/ 33 h 137"/>
                <a:gd name="T32" fmla="*/ 34 w 129"/>
                <a:gd name="T33" fmla="*/ 42 h 137"/>
                <a:gd name="T34" fmla="*/ 29 w 129"/>
                <a:gd name="T35" fmla="*/ 43 h 137"/>
                <a:gd name="T36" fmla="*/ 23 w 129"/>
                <a:gd name="T37" fmla="*/ 50 h 137"/>
                <a:gd name="T38" fmla="*/ 20 w 129"/>
                <a:gd name="T39" fmla="*/ 54 h 137"/>
                <a:gd name="T40" fmla="*/ 16 w 129"/>
                <a:gd name="T41" fmla="*/ 55 h 137"/>
                <a:gd name="T42" fmla="*/ 11 w 129"/>
                <a:gd name="T43" fmla="*/ 61 h 137"/>
                <a:gd name="T44" fmla="*/ 5 w 129"/>
                <a:gd name="T45" fmla="*/ 63 h 137"/>
                <a:gd name="T46" fmla="*/ 2 w 129"/>
                <a:gd name="T47" fmla="*/ 70 h 137"/>
                <a:gd name="T48" fmla="*/ 0 w 129"/>
                <a:gd name="T49" fmla="*/ 74 h 137"/>
                <a:gd name="T50" fmla="*/ 1 w 129"/>
                <a:gd name="T51" fmla="*/ 85 h 137"/>
                <a:gd name="T52" fmla="*/ 1 w 129"/>
                <a:gd name="T53" fmla="*/ 85 h 137"/>
                <a:gd name="T54" fmla="*/ 16 w 129"/>
                <a:gd name="T55" fmla="*/ 86 h 137"/>
                <a:gd name="T56" fmla="*/ 28 w 129"/>
                <a:gd name="T57" fmla="*/ 81 h 137"/>
                <a:gd name="T58" fmla="*/ 29 w 129"/>
                <a:gd name="T59" fmla="*/ 90 h 137"/>
                <a:gd name="T60" fmla="*/ 46 w 129"/>
                <a:gd name="T61" fmla="*/ 95 h 137"/>
                <a:gd name="T62" fmla="*/ 60 w 129"/>
                <a:gd name="T63" fmla="*/ 107 h 137"/>
                <a:gd name="T64" fmla="*/ 61 w 129"/>
                <a:gd name="T65" fmla="*/ 118 h 137"/>
                <a:gd name="T66" fmla="*/ 68 w 129"/>
                <a:gd name="T67" fmla="*/ 128 h 137"/>
                <a:gd name="T68" fmla="*/ 71 w 129"/>
                <a:gd name="T69" fmla="*/ 136 h 137"/>
                <a:gd name="T70" fmla="*/ 71 w 129"/>
                <a:gd name="T71" fmla="*/ 136 h 137"/>
                <a:gd name="T72" fmla="*/ 81 w 129"/>
                <a:gd name="T73" fmla="*/ 136 h 137"/>
                <a:gd name="T74" fmla="*/ 87 w 129"/>
                <a:gd name="T75" fmla="*/ 134 h 137"/>
                <a:gd name="T76" fmla="*/ 102 w 129"/>
                <a:gd name="T77" fmla="*/ 130 h 137"/>
                <a:gd name="T78" fmla="*/ 109 w 129"/>
                <a:gd name="T79" fmla="*/ 129 h 137"/>
                <a:gd name="T80" fmla="*/ 113 w 129"/>
                <a:gd name="T81" fmla="*/ 12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9" h="137">
                  <a:moveTo>
                    <a:pt x="113" y="129"/>
                  </a:moveTo>
                  <a:cubicBezTo>
                    <a:pt x="113" y="124"/>
                    <a:pt x="112" y="118"/>
                    <a:pt x="112" y="114"/>
                  </a:cubicBezTo>
                  <a:cubicBezTo>
                    <a:pt x="112" y="109"/>
                    <a:pt x="110" y="99"/>
                    <a:pt x="117" y="98"/>
                  </a:cubicBezTo>
                  <a:cubicBezTo>
                    <a:pt x="121" y="97"/>
                    <a:pt x="120" y="94"/>
                    <a:pt x="120" y="91"/>
                  </a:cubicBezTo>
                  <a:cubicBezTo>
                    <a:pt x="120" y="86"/>
                    <a:pt x="121" y="83"/>
                    <a:pt x="121" y="79"/>
                  </a:cubicBezTo>
                  <a:cubicBezTo>
                    <a:pt x="123" y="75"/>
                    <a:pt x="122" y="69"/>
                    <a:pt x="125" y="64"/>
                  </a:cubicBezTo>
                  <a:cubicBezTo>
                    <a:pt x="128" y="59"/>
                    <a:pt x="129" y="46"/>
                    <a:pt x="126" y="40"/>
                  </a:cubicBezTo>
                  <a:cubicBezTo>
                    <a:pt x="121" y="33"/>
                    <a:pt x="106" y="32"/>
                    <a:pt x="106" y="22"/>
                  </a:cubicBezTo>
                  <a:cubicBezTo>
                    <a:pt x="104" y="17"/>
                    <a:pt x="104" y="17"/>
                    <a:pt x="104" y="17"/>
                  </a:cubicBezTo>
                  <a:cubicBezTo>
                    <a:pt x="104" y="17"/>
                    <a:pt x="104" y="17"/>
                    <a:pt x="104" y="17"/>
                  </a:cubicBezTo>
                  <a:cubicBezTo>
                    <a:pt x="97" y="16"/>
                    <a:pt x="98" y="9"/>
                    <a:pt x="93" y="5"/>
                  </a:cubicBezTo>
                  <a:cubicBezTo>
                    <a:pt x="92" y="3"/>
                    <a:pt x="89" y="3"/>
                    <a:pt x="87" y="1"/>
                  </a:cubicBezTo>
                  <a:cubicBezTo>
                    <a:pt x="84" y="0"/>
                    <a:pt x="82" y="1"/>
                    <a:pt x="80" y="4"/>
                  </a:cubicBezTo>
                  <a:cubicBezTo>
                    <a:pt x="78" y="7"/>
                    <a:pt x="76" y="13"/>
                    <a:pt x="72" y="13"/>
                  </a:cubicBezTo>
                  <a:cubicBezTo>
                    <a:pt x="68" y="16"/>
                    <a:pt x="60" y="20"/>
                    <a:pt x="58" y="24"/>
                  </a:cubicBezTo>
                  <a:cubicBezTo>
                    <a:pt x="57" y="30"/>
                    <a:pt x="50" y="30"/>
                    <a:pt x="45" y="33"/>
                  </a:cubicBezTo>
                  <a:cubicBezTo>
                    <a:pt x="42" y="36"/>
                    <a:pt x="38" y="42"/>
                    <a:pt x="34" y="42"/>
                  </a:cubicBezTo>
                  <a:cubicBezTo>
                    <a:pt x="32" y="42"/>
                    <a:pt x="31" y="41"/>
                    <a:pt x="29" y="43"/>
                  </a:cubicBezTo>
                  <a:cubicBezTo>
                    <a:pt x="26" y="45"/>
                    <a:pt x="25" y="48"/>
                    <a:pt x="23" y="50"/>
                  </a:cubicBezTo>
                  <a:cubicBezTo>
                    <a:pt x="22" y="51"/>
                    <a:pt x="21" y="53"/>
                    <a:pt x="20" y="54"/>
                  </a:cubicBezTo>
                  <a:cubicBezTo>
                    <a:pt x="19" y="55"/>
                    <a:pt x="18" y="54"/>
                    <a:pt x="16" y="55"/>
                  </a:cubicBezTo>
                  <a:cubicBezTo>
                    <a:pt x="14" y="57"/>
                    <a:pt x="13" y="60"/>
                    <a:pt x="11" y="61"/>
                  </a:cubicBezTo>
                  <a:cubicBezTo>
                    <a:pt x="8" y="63"/>
                    <a:pt x="7" y="62"/>
                    <a:pt x="5" y="63"/>
                  </a:cubicBezTo>
                  <a:cubicBezTo>
                    <a:pt x="2" y="63"/>
                    <a:pt x="3" y="68"/>
                    <a:pt x="2" y="70"/>
                  </a:cubicBezTo>
                  <a:cubicBezTo>
                    <a:pt x="0" y="71"/>
                    <a:pt x="1" y="73"/>
                    <a:pt x="0" y="7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6" y="89"/>
                    <a:pt x="10" y="89"/>
                    <a:pt x="16" y="86"/>
                  </a:cubicBezTo>
                  <a:cubicBezTo>
                    <a:pt x="19" y="83"/>
                    <a:pt x="24" y="79"/>
                    <a:pt x="28" y="81"/>
                  </a:cubicBezTo>
                  <a:cubicBezTo>
                    <a:pt x="31" y="82"/>
                    <a:pt x="28" y="87"/>
                    <a:pt x="29" y="90"/>
                  </a:cubicBezTo>
                  <a:cubicBezTo>
                    <a:pt x="34" y="99"/>
                    <a:pt x="38" y="94"/>
                    <a:pt x="46" y="95"/>
                  </a:cubicBezTo>
                  <a:cubicBezTo>
                    <a:pt x="53" y="96"/>
                    <a:pt x="57" y="101"/>
                    <a:pt x="60" y="107"/>
                  </a:cubicBezTo>
                  <a:cubicBezTo>
                    <a:pt x="62" y="111"/>
                    <a:pt x="60" y="114"/>
                    <a:pt x="61" y="118"/>
                  </a:cubicBezTo>
                  <a:cubicBezTo>
                    <a:pt x="62" y="122"/>
                    <a:pt x="66" y="125"/>
                    <a:pt x="68" y="128"/>
                  </a:cubicBezTo>
                  <a:cubicBezTo>
                    <a:pt x="71" y="136"/>
                    <a:pt x="71" y="136"/>
                    <a:pt x="71" y="136"/>
                  </a:cubicBezTo>
                  <a:cubicBezTo>
                    <a:pt x="71" y="136"/>
                    <a:pt x="71" y="136"/>
                    <a:pt x="71" y="136"/>
                  </a:cubicBezTo>
                  <a:cubicBezTo>
                    <a:pt x="75" y="135"/>
                    <a:pt x="76" y="136"/>
                    <a:pt x="81" y="136"/>
                  </a:cubicBezTo>
                  <a:cubicBezTo>
                    <a:pt x="83" y="137"/>
                    <a:pt x="86" y="134"/>
                    <a:pt x="87" y="134"/>
                  </a:cubicBezTo>
                  <a:cubicBezTo>
                    <a:pt x="92" y="131"/>
                    <a:pt x="97" y="131"/>
                    <a:pt x="102" y="130"/>
                  </a:cubicBezTo>
                  <a:cubicBezTo>
                    <a:pt x="104" y="129"/>
                    <a:pt x="107" y="129"/>
                    <a:pt x="109" y="129"/>
                  </a:cubicBezTo>
                  <a:cubicBezTo>
                    <a:pt x="110" y="129"/>
                    <a:pt x="112" y="130"/>
                    <a:pt x="113" y="129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41">
              <a:extLst>
                <a:ext uri="{FF2B5EF4-FFF2-40B4-BE49-F238E27FC236}">
                  <a16:creationId xmlns:a16="http://schemas.microsoft.com/office/drawing/2014/main" id="{69A3A340-A5A7-9EF3-7113-B077E327E7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5" y="2429"/>
              <a:ext cx="284" cy="235"/>
            </a:xfrm>
            <a:custGeom>
              <a:avLst/>
              <a:gdLst>
                <a:gd name="T0" fmla="*/ 40 w 148"/>
                <a:gd name="T1" fmla="*/ 105 h 122"/>
                <a:gd name="T2" fmla="*/ 46 w 148"/>
                <a:gd name="T3" fmla="*/ 101 h 122"/>
                <a:gd name="T4" fmla="*/ 51 w 148"/>
                <a:gd name="T5" fmla="*/ 93 h 122"/>
                <a:gd name="T6" fmla="*/ 52 w 148"/>
                <a:gd name="T7" fmla="*/ 80 h 122"/>
                <a:gd name="T8" fmla="*/ 59 w 148"/>
                <a:gd name="T9" fmla="*/ 79 h 122"/>
                <a:gd name="T10" fmla="*/ 60 w 148"/>
                <a:gd name="T11" fmla="*/ 76 h 122"/>
                <a:gd name="T12" fmla="*/ 62 w 148"/>
                <a:gd name="T13" fmla="*/ 72 h 122"/>
                <a:gd name="T14" fmla="*/ 76 w 148"/>
                <a:gd name="T15" fmla="*/ 66 h 122"/>
                <a:gd name="T16" fmla="*/ 101 w 148"/>
                <a:gd name="T17" fmla="*/ 67 h 122"/>
                <a:gd name="T18" fmla="*/ 115 w 148"/>
                <a:gd name="T19" fmla="*/ 70 h 122"/>
                <a:gd name="T20" fmla="*/ 126 w 148"/>
                <a:gd name="T21" fmla="*/ 74 h 122"/>
                <a:gd name="T22" fmla="*/ 137 w 148"/>
                <a:gd name="T23" fmla="*/ 75 h 122"/>
                <a:gd name="T24" fmla="*/ 142 w 148"/>
                <a:gd name="T25" fmla="*/ 71 h 122"/>
                <a:gd name="T26" fmla="*/ 148 w 148"/>
                <a:gd name="T27" fmla="*/ 58 h 122"/>
                <a:gd name="T28" fmla="*/ 148 w 148"/>
                <a:gd name="T29" fmla="*/ 58 h 122"/>
                <a:gd name="T30" fmla="*/ 145 w 148"/>
                <a:gd name="T31" fmla="*/ 50 h 122"/>
                <a:gd name="T32" fmla="*/ 138 w 148"/>
                <a:gd name="T33" fmla="*/ 39 h 122"/>
                <a:gd name="T34" fmla="*/ 137 w 148"/>
                <a:gd name="T35" fmla="*/ 29 h 122"/>
                <a:gd name="T36" fmla="*/ 123 w 148"/>
                <a:gd name="T37" fmla="*/ 16 h 122"/>
                <a:gd name="T38" fmla="*/ 107 w 148"/>
                <a:gd name="T39" fmla="*/ 11 h 122"/>
                <a:gd name="T40" fmla="*/ 105 w 148"/>
                <a:gd name="T41" fmla="*/ 2 h 122"/>
                <a:gd name="T42" fmla="*/ 94 w 148"/>
                <a:gd name="T43" fmla="*/ 7 h 122"/>
                <a:gd name="T44" fmla="*/ 78 w 148"/>
                <a:gd name="T45" fmla="*/ 6 h 122"/>
                <a:gd name="T46" fmla="*/ 78 w 148"/>
                <a:gd name="T47" fmla="*/ 6 h 122"/>
                <a:gd name="T48" fmla="*/ 74 w 148"/>
                <a:gd name="T49" fmla="*/ 6 h 122"/>
                <a:gd name="T50" fmla="*/ 67 w 148"/>
                <a:gd name="T51" fmla="*/ 9 h 122"/>
                <a:gd name="T52" fmla="*/ 62 w 148"/>
                <a:gd name="T53" fmla="*/ 8 h 122"/>
                <a:gd name="T54" fmla="*/ 54 w 148"/>
                <a:gd name="T55" fmla="*/ 8 h 122"/>
                <a:gd name="T56" fmla="*/ 54 w 148"/>
                <a:gd name="T57" fmla="*/ 8 h 122"/>
                <a:gd name="T58" fmla="*/ 46 w 148"/>
                <a:gd name="T59" fmla="*/ 19 h 122"/>
                <a:gd name="T60" fmla="*/ 33 w 148"/>
                <a:gd name="T61" fmla="*/ 21 h 122"/>
                <a:gd name="T62" fmla="*/ 27 w 148"/>
                <a:gd name="T63" fmla="*/ 26 h 122"/>
                <a:gd name="T64" fmla="*/ 20 w 148"/>
                <a:gd name="T65" fmla="*/ 34 h 122"/>
                <a:gd name="T66" fmla="*/ 22 w 148"/>
                <a:gd name="T67" fmla="*/ 43 h 122"/>
                <a:gd name="T68" fmla="*/ 22 w 148"/>
                <a:gd name="T69" fmla="*/ 51 h 122"/>
                <a:gd name="T70" fmla="*/ 26 w 148"/>
                <a:gd name="T71" fmla="*/ 58 h 122"/>
                <a:gd name="T72" fmla="*/ 24 w 148"/>
                <a:gd name="T73" fmla="*/ 65 h 122"/>
                <a:gd name="T74" fmla="*/ 16 w 148"/>
                <a:gd name="T75" fmla="*/ 75 h 122"/>
                <a:gd name="T76" fmla="*/ 12 w 148"/>
                <a:gd name="T77" fmla="*/ 80 h 122"/>
                <a:gd name="T78" fmla="*/ 11 w 148"/>
                <a:gd name="T79" fmla="*/ 85 h 122"/>
                <a:gd name="T80" fmla="*/ 11 w 148"/>
                <a:gd name="T81" fmla="*/ 90 h 122"/>
                <a:gd name="T82" fmla="*/ 8 w 148"/>
                <a:gd name="T83" fmla="*/ 93 h 122"/>
                <a:gd name="T84" fmla="*/ 6 w 148"/>
                <a:gd name="T85" fmla="*/ 96 h 122"/>
                <a:gd name="T86" fmla="*/ 8 w 148"/>
                <a:gd name="T87" fmla="*/ 101 h 122"/>
                <a:gd name="T88" fmla="*/ 6 w 148"/>
                <a:gd name="T89" fmla="*/ 109 h 122"/>
                <a:gd name="T90" fmla="*/ 0 w 148"/>
                <a:gd name="T91" fmla="*/ 115 h 122"/>
                <a:gd name="T92" fmla="*/ 0 w 148"/>
                <a:gd name="T93" fmla="*/ 115 h 122"/>
                <a:gd name="T94" fmla="*/ 12 w 148"/>
                <a:gd name="T95" fmla="*/ 121 h 122"/>
                <a:gd name="T96" fmla="*/ 24 w 148"/>
                <a:gd name="T97" fmla="*/ 104 h 122"/>
                <a:gd name="T98" fmla="*/ 40 w 148"/>
                <a:gd name="T99" fmla="*/ 10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8" h="122">
                  <a:moveTo>
                    <a:pt x="40" y="105"/>
                  </a:moveTo>
                  <a:cubicBezTo>
                    <a:pt x="46" y="101"/>
                    <a:pt x="46" y="101"/>
                    <a:pt x="46" y="101"/>
                  </a:cubicBezTo>
                  <a:cubicBezTo>
                    <a:pt x="48" y="99"/>
                    <a:pt x="52" y="95"/>
                    <a:pt x="51" y="93"/>
                  </a:cubicBezTo>
                  <a:cubicBezTo>
                    <a:pt x="49" y="88"/>
                    <a:pt x="48" y="83"/>
                    <a:pt x="52" y="80"/>
                  </a:cubicBezTo>
                  <a:cubicBezTo>
                    <a:pt x="54" y="79"/>
                    <a:pt x="58" y="80"/>
                    <a:pt x="59" y="79"/>
                  </a:cubicBezTo>
                  <a:cubicBezTo>
                    <a:pt x="60" y="77"/>
                    <a:pt x="60" y="77"/>
                    <a:pt x="60" y="76"/>
                  </a:cubicBezTo>
                  <a:cubicBezTo>
                    <a:pt x="61" y="74"/>
                    <a:pt x="61" y="73"/>
                    <a:pt x="62" y="72"/>
                  </a:cubicBezTo>
                  <a:cubicBezTo>
                    <a:pt x="67" y="68"/>
                    <a:pt x="70" y="67"/>
                    <a:pt x="76" y="66"/>
                  </a:cubicBezTo>
                  <a:cubicBezTo>
                    <a:pt x="87" y="63"/>
                    <a:pt x="92" y="61"/>
                    <a:pt x="101" y="67"/>
                  </a:cubicBezTo>
                  <a:cubicBezTo>
                    <a:pt x="105" y="69"/>
                    <a:pt x="110" y="69"/>
                    <a:pt x="115" y="70"/>
                  </a:cubicBezTo>
                  <a:cubicBezTo>
                    <a:pt x="118" y="71"/>
                    <a:pt x="122" y="74"/>
                    <a:pt x="126" y="74"/>
                  </a:cubicBezTo>
                  <a:cubicBezTo>
                    <a:pt x="131" y="72"/>
                    <a:pt x="133" y="75"/>
                    <a:pt x="137" y="75"/>
                  </a:cubicBezTo>
                  <a:cubicBezTo>
                    <a:pt x="139" y="75"/>
                    <a:pt x="141" y="72"/>
                    <a:pt x="142" y="71"/>
                  </a:cubicBezTo>
                  <a:cubicBezTo>
                    <a:pt x="146" y="69"/>
                    <a:pt x="148" y="62"/>
                    <a:pt x="148" y="58"/>
                  </a:cubicBezTo>
                  <a:cubicBezTo>
                    <a:pt x="148" y="58"/>
                    <a:pt x="148" y="58"/>
                    <a:pt x="148" y="58"/>
                  </a:cubicBezTo>
                  <a:cubicBezTo>
                    <a:pt x="145" y="50"/>
                    <a:pt x="145" y="50"/>
                    <a:pt x="145" y="50"/>
                  </a:cubicBezTo>
                  <a:cubicBezTo>
                    <a:pt x="143" y="47"/>
                    <a:pt x="139" y="43"/>
                    <a:pt x="138" y="39"/>
                  </a:cubicBezTo>
                  <a:cubicBezTo>
                    <a:pt x="137" y="35"/>
                    <a:pt x="139" y="32"/>
                    <a:pt x="137" y="29"/>
                  </a:cubicBezTo>
                  <a:cubicBezTo>
                    <a:pt x="134" y="22"/>
                    <a:pt x="131" y="18"/>
                    <a:pt x="123" y="16"/>
                  </a:cubicBezTo>
                  <a:cubicBezTo>
                    <a:pt x="115" y="15"/>
                    <a:pt x="111" y="20"/>
                    <a:pt x="107" y="11"/>
                  </a:cubicBezTo>
                  <a:cubicBezTo>
                    <a:pt x="105" y="8"/>
                    <a:pt x="108" y="3"/>
                    <a:pt x="105" y="2"/>
                  </a:cubicBezTo>
                  <a:cubicBezTo>
                    <a:pt x="101" y="0"/>
                    <a:pt x="97" y="5"/>
                    <a:pt x="94" y="7"/>
                  </a:cubicBezTo>
                  <a:cubicBezTo>
                    <a:pt x="88" y="11"/>
                    <a:pt x="84" y="10"/>
                    <a:pt x="78" y="6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7" y="6"/>
                    <a:pt x="76" y="5"/>
                    <a:pt x="74" y="6"/>
                  </a:cubicBezTo>
                  <a:cubicBezTo>
                    <a:pt x="72" y="6"/>
                    <a:pt x="70" y="8"/>
                    <a:pt x="67" y="9"/>
                  </a:cubicBezTo>
                  <a:cubicBezTo>
                    <a:pt x="65" y="10"/>
                    <a:pt x="64" y="8"/>
                    <a:pt x="62" y="8"/>
                  </a:cubicBezTo>
                  <a:cubicBezTo>
                    <a:pt x="59" y="6"/>
                    <a:pt x="57" y="8"/>
                    <a:pt x="54" y="8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1" y="13"/>
                    <a:pt x="53" y="18"/>
                    <a:pt x="46" y="19"/>
                  </a:cubicBezTo>
                  <a:cubicBezTo>
                    <a:pt x="41" y="19"/>
                    <a:pt x="36" y="17"/>
                    <a:pt x="33" y="21"/>
                  </a:cubicBezTo>
                  <a:cubicBezTo>
                    <a:pt x="30" y="24"/>
                    <a:pt x="33" y="27"/>
                    <a:pt x="27" y="26"/>
                  </a:cubicBezTo>
                  <a:cubicBezTo>
                    <a:pt x="20" y="26"/>
                    <a:pt x="23" y="28"/>
                    <a:pt x="20" y="34"/>
                  </a:cubicBezTo>
                  <a:cubicBezTo>
                    <a:pt x="20" y="39"/>
                    <a:pt x="27" y="39"/>
                    <a:pt x="22" y="43"/>
                  </a:cubicBezTo>
                  <a:cubicBezTo>
                    <a:pt x="17" y="47"/>
                    <a:pt x="23" y="47"/>
                    <a:pt x="22" y="51"/>
                  </a:cubicBezTo>
                  <a:cubicBezTo>
                    <a:pt x="22" y="55"/>
                    <a:pt x="24" y="56"/>
                    <a:pt x="26" y="58"/>
                  </a:cubicBezTo>
                  <a:cubicBezTo>
                    <a:pt x="27" y="59"/>
                    <a:pt x="23" y="63"/>
                    <a:pt x="24" y="65"/>
                  </a:cubicBezTo>
                  <a:cubicBezTo>
                    <a:pt x="24" y="67"/>
                    <a:pt x="18" y="74"/>
                    <a:pt x="16" y="75"/>
                  </a:cubicBezTo>
                  <a:cubicBezTo>
                    <a:pt x="11" y="76"/>
                    <a:pt x="14" y="76"/>
                    <a:pt x="12" y="80"/>
                  </a:cubicBezTo>
                  <a:cubicBezTo>
                    <a:pt x="11" y="82"/>
                    <a:pt x="11" y="84"/>
                    <a:pt x="11" y="85"/>
                  </a:cubicBezTo>
                  <a:cubicBezTo>
                    <a:pt x="11" y="87"/>
                    <a:pt x="11" y="88"/>
                    <a:pt x="11" y="90"/>
                  </a:cubicBezTo>
                  <a:cubicBezTo>
                    <a:pt x="12" y="93"/>
                    <a:pt x="12" y="96"/>
                    <a:pt x="8" y="93"/>
                  </a:cubicBezTo>
                  <a:cubicBezTo>
                    <a:pt x="6" y="92"/>
                    <a:pt x="6" y="95"/>
                    <a:pt x="6" y="96"/>
                  </a:cubicBezTo>
                  <a:cubicBezTo>
                    <a:pt x="4" y="99"/>
                    <a:pt x="6" y="98"/>
                    <a:pt x="8" y="101"/>
                  </a:cubicBezTo>
                  <a:cubicBezTo>
                    <a:pt x="10" y="103"/>
                    <a:pt x="8" y="106"/>
                    <a:pt x="6" y="109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1" y="119"/>
                    <a:pt x="8" y="122"/>
                    <a:pt x="12" y="121"/>
                  </a:cubicBezTo>
                  <a:cubicBezTo>
                    <a:pt x="19" y="118"/>
                    <a:pt x="18" y="108"/>
                    <a:pt x="24" y="104"/>
                  </a:cubicBezTo>
                  <a:cubicBezTo>
                    <a:pt x="31" y="101"/>
                    <a:pt x="33" y="103"/>
                    <a:pt x="40" y="105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42">
              <a:extLst>
                <a:ext uri="{FF2B5EF4-FFF2-40B4-BE49-F238E27FC236}">
                  <a16:creationId xmlns:a16="http://schemas.microsoft.com/office/drawing/2014/main" id="{E0B1D462-60D1-D8F8-FEC4-2C3061482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5" y="2429"/>
              <a:ext cx="284" cy="235"/>
            </a:xfrm>
            <a:custGeom>
              <a:avLst/>
              <a:gdLst>
                <a:gd name="T0" fmla="*/ 40 w 148"/>
                <a:gd name="T1" fmla="*/ 105 h 122"/>
                <a:gd name="T2" fmla="*/ 46 w 148"/>
                <a:gd name="T3" fmla="*/ 101 h 122"/>
                <a:gd name="T4" fmla="*/ 51 w 148"/>
                <a:gd name="T5" fmla="*/ 93 h 122"/>
                <a:gd name="T6" fmla="*/ 52 w 148"/>
                <a:gd name="T7" fmla="*/ 80 h 122"/>
                <a:gd name="T8" fmla="*/ 59 w 148"/>
                <a:gd name="T9" fmla="*/ 79 h 122"/>
                <a:gd name="T10" fmla="*/ 60 w 148"/>
                <a:gd name="T11" fmla="*/ 76 h 122"/>
                <a:gd name="T12" fmla="*/ 62 w 148"/>
                <a:gd name="T13" fmla="*/ 72 h 122"/>
                <a:gd name="T14" fmla="*/ 76 w 148"/>
                <a:gd name="T15" fmla="*/ 66 h 122"/>
                <a:gd name="T16" fmla="*/ 101 w 148"/>
                <a:gd name="T17" fmla="*/ 67 h 122"/>
                <a:gd name="T18" fmla="*/ 115 w 148"/>
                <a:gd name="T19" fmla="*/ 70 h 122"/>
                <a:gd name="T20" fmla="*/ 126 w 148"/>
                <a:gd name="T21" fmla="*/ 74 h 122"/>
                <a:gd name="T22" fmla="*/ 137 w 148"/>
                <a:gd name="T23" fmla="*/ 75 h 122"/>
                <a:gd name="T24" fmla="*/ 142 w 148"/>
                <a:gd name="T25" fmla="*/ 71 h 122"/>
                <a:gd name="T26" fmla="*/ 148 w 148"/>
                <a:gd name="T27" fmla="*/ 58 h 122"/>
                <a:gd name="T28" fmla="*/ 148 w 148"/>
                <a:gd name="T29" fmla="*/ 58 h 122"/>
                <a:gd name="T30" fmla="*/ 145 w 148"/>
                <a:gd name="T31" fmla="*/ 50 h 122"/>
                <a:gd name="T32" fmla="*/ 138 w 148"/>
                <a:gd name="T33" fmla="*/ 39 h 122"/>
                <a:gd name="T34" fmla="*/ 137 w 148"/>
                <a:gd name="T35" fmla="*/ 29 h 122"/>
                <a:gd name="T36" fmla="*/ 123 w 148"/>
                <a:gd name="T37" fmla="*/ 16 h 122"/>
                <a:gd name="T38" fmla="*/ 107 w 148"/>
                <a:gd name="T39" fmla="*/ 11 h 122"/>
                <a:gd name="T40" fmla="*/ 105 w 148"/>
                <a:gd name="T41" fmla="*/ 2 h 122"/>
                <a:gd name="T42" fmla="*/ 94 w 148"/>
                <a:gd name="T43" fmla="*/ 7 h 122"/>
                <a:gd name="T44" fmla="*/ 78 w 148"/>
                <a:gd name="T45" fmla="*/ 6 h 122"/>
                <a:gd name="T46" fmla="*/ 78 w 148"/>
                <a:gd name="T47" fmla="*/ 6 h 122"/>
                <a:gd name="T48" fmla="*/ 74 w 148"/>
                <a:gd name="T49" fmla="*/ 6 h 122"/>
                <a:gd name="T50" fmla="*/ 67 w 148"/>
                <a:gd name="T51" fmla="*/ 9 h 122"/>
                <a:gd name="T52" fmla="*/ 62 w 148"/>
                <a:gd name="T53" fmla="*/ 8 h 122"/>
                <a:gd name="T54" fmla="*/ 54 w 148"/>
                <a:gd name="T55" fmla="*/ 8 h 122"/>
                <a:gd name="T56" fmla="*/ 54 w 148"/>
                <a:gd name="T57" fmla="*/ 8 h 122"/>
                <a:gd name="T58" fmla="*/ 46 w 148"/>
                <a:gd name="T59" fmla="*/ 19 h 122"/>
                <a:gd name="T60" fmla="*/ 33 w 148"/>
                <a:gd name="T61" fmla="*/ 21 h 122"/>
                <a:gd name="T62" fmla="*/ 27 w 148"/>
                <a:gd name="T63" fmla="*/ 26 h 122"/>
                <a:gd name="T64" fmla="*/ 20 w 148"/>
                <a:gd name="T65" fmla="*/ 34 h 122"/>
                <a:gd name="T66" fmla="*/ 22 w 148"/>
                <a:gd name="T67" fmla="*/ 43 h 122"/>
                <a:gd name="T68" fmla="*/ 22 w 148"/>
                <a:gd name="T69" fmla="*/ 51 h 122"/>
                <a:gd name="T70" fmla="*/ 26 w 148"/>
                <a:gd name="T71" fmla="*/ 58 h 122"/>
                <a:gd name="T72" fmla="*/ 24 w 148"/>
                <a:gd name="T73" fmla="*/ 65 h 122"/>
                <a:gd name="T74" fmla="*/ 16 w 148"/>
                <a:gd name="T75" fmla="*/ 75 h 122"/>
                <a:gd name="T76" fmla="*/ 12 w 148"/>
                <a:gd name="T77" fmla="*/ 80 h 122"/>
                <a:gd name="T78" fmla="*/ 11 w 148"/>
                <a:gd name="T79" fmla="*/ 85 h 122"/>
                <a:gd name="T80" fmla="*/ 11 w 148"/>
                <a:gd name="T81" fmla="*/ 90 h 122"/>
                <a:gd name="T82" fmla="*/ 8 w 148"/>
                <a:gd name="T83" fmla="*/ 93 h 122"/>
                <a:gd name="T84" fmla="*/ 6 w 148"/>
                <a:gd name="T85" fmla="*/ 96 h 122"/>
                <a:gd name="T86" fmla="*/ 8 w 148"/>
                <a:gd name="T87" fmla="*/ 101 h 122"/>
                <a:gd name="T88" fmla="*/ 6 w 148"/>
                <a:gd name="T89" fmla="*/ 109 h 122"/>
                <a:gd name="T90" fmla="*/ 0 w 148"/>
                <a:gd name="T91" fmla="*/ 115 h 122"/>
                <a:gd name="T92" fmla="*/ 0 w 148"/>
                <a:gd name="T93" fmla="*/ 115 h 122"/>
                <a:gd name="T94" fmla="*/ 12 w 148"/>
                <a:gd name="T95" fmla="*/ 121 h 122"/>
                <a:gd name="T96" fmla="*/ 24 w 148"/>
                <a:gd name="T97" fmla="*/ 104 h 122"/>
                <a:gd name="T98" fmla="*/ 40 w 148"/>
                <a:gd name="T99" fmla="*/ 10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8" h="122">
                  <a:moveTo>
                    <a:pt x="40" y="105"/>
                  </a:moveTo>
                  <a:cubicBezTo>
                    <a:pt x="46" y="101"/>
                    <a:pt x="46" y="101"/>
                    <a:pt x="46" y="101"/>
                  </a:cubicBezTo>
                  <a:cubicBezTo>
                    <a:pt x="48" y="99"/>
                    <a:pt x="52" y="95"/>
                    <a:pt x="51" y="93"/>
                  </a:cubicBezTo>
                  <a:cubicBezTo>
                    <a:pt x="49" y="88"/>
                    <a:pt x="48" y="83"/>
                    <a:pt x="52" y="80"/>
                  </a:cubicBezTo>
                  <a:cubicBezTo>
                    <a:pt x="54" y="79"/>
                    <a:pt x="58" y="80"/>
                    <a:pt x="59" y="79"/>
                  </a:cubicBezTo>
                  <a:cubicBezTo>
                    <a:pt x="60" y="77"/>
                    <a:pt x="60" y="77"/>
                    <a:pt x="60" y="76"/>
                  </a:cubicBezTo>
                  <a:cubicBezTo>
                    <a:pt x="61" y="74"/>
                    <a:pt x="61" y="73"/>
                    <a:pt x="62" y="72"/>
                  </a:cubicBezTo>
                  <a:cubicBezTo>
                    <a:pt x="67" y="68"/>
                    <a:pt x="70" y="67"/>
                    <a:pt x="76" y="66"/>
                  </a:cubicBezTo>
                  <a:cubicBezTo>
                    <a:pt x="87" y="63"/>
                    <a:pt x="92" y="61"/>
                    <a:pt x="101" y="67"/>
                  </a:cubicBezTo>
                  <a:cubicBezTo>
                    <a:pt x="105" y="69"/>
                    <a:pt x="110" y="69"/>
                    <a:pt x="115" y="70"/>
                  </a:cubicBezTo>
                  <a:cubicBezTo>
                    <a:pt x="118" y="71"/>
                    <a:pt x="122" y="74"/>
                    <a:pt x="126" y="74"/>
                  </a:cubicBezTo>
                  <a:cubicBezTo>
                    <a:pt x="131" y="72"/>
                    <a:pt x="133" y="75"/>
                    <a:pt x="137" y="75"/>
                  </a:cubicBezTo>
                  <a:cubicBezTo>
                    <a:pt x="139" y="75"/>
                    <a:pt x="141" y="72"/>
                    <a:pt x="142" y="71"/>
                  </a:cubicBezTo>
                  <a:cubicBezTo>
                    <a:pt x="146" y="69"/>
                    <a:pt x="148" y="62"/>
                    <a:pt x="148" y="58"/>
                  </a:cubicBezTo>
                  <a:cubicBezTo>
                    <a:pt x="148" y="58"/>
                    <a:pt x="148" y="58"/>
                    <a:pt x="148" y="58"/>
                  </a:cubicBezTo>
                  <a:cubicBezTo>
                    <a:pt x="145" y="50"/>
                    <a:pt x="145" y="50"/>
                    <a:pt x="145" y="50"/>
                  </a:cubicBezTo>
                  <a:cubicBezTo>
                    <a:pt x="143" y="47"/>
                    <a:pt x="139" y="43"/>
                    <a:pt x="138" y="39"/>
                  </a:cubicBezTo>
                  <a:cubicBezTo>
                    <a:pt x="137" y="35"/>
                    <a:pt x="139" y="32"/>
                    <a:pt x="137" y="29"/>
                  </a:cubicBezTo>
                  <a:cubicBezTo>
                    <a:pt x="134" y="22"/>
                    <a:pt x="131" y="18"/>
                    <a:pt x="123" y="16"/>
                  </a:cubicBezTo>
                  <a:cubicBezTo>
                    <a:pt x="115" y="15"/>
                    <a:pt x="111" y="20"/>
                    <a:pt x="107" y="11"/>
                  </a:cubicBezTo>
                  <a:cubicBezTo>
                    <a:pt x="105" y="8"/>
                    <a:pt x="108" y="3"/>
                    <a:pt x="105" y="2"/>
                  </a:cubicBezTo>
                  <a:cubicBezTo>
                    <a:pt x="101" y="0"/>
                    <a:pt x="97" y="5"/>
                    <a:pt x="94" y="7"/>
                  </a:cubicBezTo>
                  <a:cubicBezTo>
                    <a:pt x="88" y="11"/>
                    <a:pt x="84" y="10"/>
                    <a:pt x="78" y="6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7" y="6"/>
                    <a:pt x="76" y="5"/>
                    <a:pt x="74" y="6"/>
                  </a:cubicBezTo>
                  <a:cubicBezTo>
                    <a:pt x="72" y="6"/>
                    <a:pt x="70" y="8"/>
                    <a:pt x="67" y="9"/>
                  </a:cubicBezTo>
                  <a:cubicBezTo>
                    <a:pt x="65" y="10"/>
                    <a:pt x="64" y="8"/>
                    <a:pt x="62" y="8"/>
                  </a:cubicBezTo>
                  <a:cubicBezTo>
                    <a:pt x="59" y="6"/>
                    <a:pt x="57" y="8"/>
                    <a:pt x="54" y="8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1" y="13"/>
                    <a:pt x="53" y="18"/>
                    <a:pt x="46" y="19"/>
                  </a:cubicBezTo>
                  <a:cubicBezTo>
                    <a:pt x="41" y="19"/>
                    <a:pt x="36" y="17"/>
                    <a:pt x="33" y="21"/>
                  </a:cubicBezTo>
                  <a:cubicBezTo>
                    <a:pt x="30" y="24"/>
                    <a:pt x="33" y="27"/>
                    <a:pt x="27" y="26"/>
                  </a:cubicBezTo>
                  <a:cubicBezTo>
                    <a:pt x="20" y="26"/>
                    <a:pt x="23" y="28"/>
                    <a:pt x="20" y="34"/>
                  </a:cubicBezTo>
                  <a:cubicBezTo>
                    <a:pt x="20" y="39"/>
                    <a:pt x="27" y="39"/>
                    <a:pt x="22" y="43"/>
                  </a:cubicBezTo>
                  <a:cubicBezTo>
                    <a:pt x="17" y="47"/>
                    <a:pt x="23" y="47"/>
                    <a:pt x="22" y="51"/>
                  </a:cubicBezTo>
                  <a:cubicBezTo>
                    <a:pt x="22" y="55"/>
                    <a:pt x="24" y="56"/>
                    <a:pt x="26" y="58"/>
                  </a:cubicBezTo>
                  <a:cubicBezTo>
                    <a:pt x="27" y="59"/>
                    <a:pt x="23" y="63"/>
                    <a:pt x="24" y="65"/>
                  </a:cubicBezTo>
                  <a:cubicBezTo>
                    <a:pt x="24" y="67"/>
                    <a:pt x="18" y="74"/>
                    <a:pt x="16" y="75"/>
                  </a:cubicBezTo>
                  <a:cubicBezTo>
                    <a:pt x="11" y="76"/>
                    <a:pt x="14" y="76"/>
                    <a:pt x="12" y="80"/>
                  </a:cubicBezTo>
                  <a:cubicBezTo>
                    <a:pt x="11" y="82"/>
                    <a:pt x="11" y="84"/>
                    <a:pt x="11" y="85"/>
                  </a:cubicBezTo>
                  <a:cubicBezTo>
                    <a:pt x="11" y="87"/>
                    <a:pt x="11" y="88"/>
                    <a:pt x="11" y="90"/>
                  </a:cubicBezTo>
                  <a:cubicBezTo>
                    <a:pt x="12" y="93"/>
                    <a:pt x="12" y="96"/>
                    <a:pt x="8" y="93"/>
                  </a:cubicBezTo>
                  <a:cubicBezTo>
                    <a:pt x="6" y="92"/>
                    <a:pt x="6" y="95"/>
                    <a:pt x="6" y="96"/>
                  </a:cubicBezTo>
                  <a:cubicBezTo>
                    <a:pt x="4" y="99"/>
                    <a:pt x="6" y="98"/>
                    <a:pt x="8" y="101"/>
                  </a:cubicBezTo>
                  <a:cubicBezTo>
                    <a:pt x="10" y="103"/>
                    <a:pt x="8" y="106"/>
                    <a:pt x="6" y="109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1" y="119"/>
                    <a:pt x="8" y="122"/>
                    <a:pt x="12" y="121"/>
                  </a:cubicBezTo>
                  <a:cubicBezTo>
                    <a:pt x="19" y="118"/>
                    <a:pt x="18" y="108"/>
                    <a:pt x="24" y="104"/>
                  </a:cubicBezTo>
                  <a:cubicBezTo>
                    <a:pt x="31" y="101"/>
                    <a:pt x="33" y="103"/>
                    <a:pt x="40" y="105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43">
              <a:extLst>
                <a:ext uri="{FF2B5EF4-FFF2-40B4-BE49-F238E27FC236}">
                  <a16:creationId xmlns:a16="http://schemas.microsoft.com/office/drawing/2014/main" id="{2AA2510D-B77F-30E7-C561-E37D207B4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8" y="2370"/>
              <a:ext cx="321" cy="175"/>
            </a:xfrm>
            <a:custGeom>
              <a:avLst/>
              <a:gdLst>
                <a:gd name="T0" fmla="*/ 37 w 167"/>
                <a:gd name="T1" fmla="*/ 86 h 91"/>
                <a:gd name="T2" fmla="*/ 41 w 167"/>
                <a:gd name="T3" fmla="*/ 85 h 91"/>
                <a:gd name="T4" fmla="*/ 39 w 167"/>
                <a:gd name="T5" fmla="*/ 75 h 91"/>
                <a:gd name="T6" fmla="*/ 46 w 167"/>
                <a:gd name="T7" fmla="*/ 68 h 91"/>
                <a:gd name="T8" fmla="*/ 54 w 167"/>
                <a:gd name="T9" fmla="*/ 69 h 91"/>
                <a:gd name="T10" fmla="*/ 61 w 167"/>
                <a:gd name="T11" fmla="*/ 71 h 91"/>
                <a:gd name="T12" fmla="*/ 70 w 167"/>
                <a:gd name="T13" fmla="*/ 76 h 91"/>
                <a:gd name="T14" fmla="*/ 83 w 167"/>
                <a:gd name="T15" fmla="*/ 75 h 91"/>
                <a:gd name="T16" fmla="*/ 87 w 167"/>
                <a:gd name="T17" fmla="*/ 76 h 91"/>
                <a:gd name="T18" fmla="*/ 97 w 167"/>
                <a:gd name="T19" fmla="*/ 76 h 91"/>
                <a:gd name="T20" fmla="*/ 104 w 167"/>
                <a:gd name="T21" fmla="*/ 76 h 91"/>
                <a:gd name="T22" fmla="*/ 112 w 167"/>
                <a:gd name="T23" fmla="*/ 71 h 91"/>
                <a:gd name="T24" fmla="*/ 115 w 167"/>
                <a:gd name="T25" fmla="*/ 68 h 91"/>
                <a:gd name="T26" fmla="*/ 118 w 167"/>
                <a:gd name="T27" fmla="*/ 72 h 91"/>
                <a:gd name="T28" fmla="*/ 131 w 167"/>
                <a:gd name="T29" fmla="*/ 73 h 91"/>
                <a:gd name="T30" fmla="*/ 141 w 167"/>
                <a:gd name="T31" fmla="*/ 76 h 91"/>
                <a:gd name="T32" fmla="*/ 145 w 167"/>
                <a:gd name="T33" fmla="*/ 73 h 91"/>
                <a:gd name="T34" fmla="*/ 145 w 167"/>
                <a:gd name="T35" fmla="*/ 73 h 91"/>
                <a:gd name="T36" fmla="*/ 148 w 167"/>
                <a:gd name="T37" fmla="*/ 68 h 91"/>
                <a:gd name="T38" fmla="*/ 154 w 167"/>
                <a:gd name="T39" fmla="*/ 65 h 91"/>
                <a:gd name="T40" fmla="*/ 158 w 167"/>
                <a:gd name="T41" fmla="*/ 63 h 91"/>
                <a:gd name="T42" fmla="*/ 161 w 167"/>
                <a:gd name="T43" fmla="*/ 58 h 91"/>
                <a:gd name="T44" fmla="*/ 163 w 167"/>
                <a:gd name="T45" fmla="*/ 49 h 91"/>
                <a:gd name="T46" fmla="*/ 165 w 167"/>
                <a:gd name="T47" fmla="*/ 43 h 91"/>
                <a:gd name="T48" fmla="*/ 162 w 167"/>
                <a:gd name="T49" fmla="*/ 37 h 91"/>
                <a:gd name="T50" fmla="*/ 156 w 167"/>
                <a:gd name="T51" fmla="*/ 31 h 91"/>
                <a:gd name="T52" fmla="*/ 159 w 167"/>
                <a:gd name="T53" fmla="*/ 25 h 91"/>
                <a:gd name="T54" fmla="*/ 156 w 167"/>
                <a:gd name="T55" fmla="*/ 21 h 91"/>
                <a:gd name="T56" fmla="*/ 161 w 167"/>
                <a:gd name="T57" fmla="*/ 21 h 91"/>
                <a:gd name="T58" fmla="*/ 167 w 167"/>
                <a:gd name="T59" fmla="*/ 17 h 91"/>
                <a:gd name="T60" fmla="*/ 164 w 167"/>
                <a:gd name="T61" fmla="*/ 16 h 91"/>
                <a:gd name="T62" fmla="*/ 159 w 167"/>
                <a:gd name="T63" fmla="*/ 13 h 91"/>
                <a:gd name="T64" fmla="*/ 157 w 167"/>
                <a:gd name="T65" fmla="*/ 7 h 91"/>
                <a:gd name="T66" fmla="*/ 150 w 167"/>
                <a:gd name="T67" fmla="*/ 3 h 91"/>
                <a:gd name="T68" fmla="*/ 150 w 167"/>
                <a:gd name="T69" fmla="*/ 3 h 91"/>
                <a:gd name="T70" fmla="*/ 136 w 167"/>
                <a:gd name="T71" fmla="*/ 0 h 91"/>
                <a:gd name="T72" fmla="*/ 136 w 167"/>
                <a:gd name="T73" fmla="*/ 0 h 91"/>
                <a:gd name="T74" fmla="*/ 132 w 167"/>
                <a:gd name="T75" fmla="*/ 2 h 91"/>
                <a:gd name="T76" fmla="*/ 123 w 167"/>
                <a:gd name="T77" fmla="*/ 1 h 91"/>
                <a:gd name="T78" fmla="*/ 118 w 167"/>
                <a:gd name="T79" fmla="*/ 5 h 91"/>
                <a:gd name="T80" fmla="*/ 97 w 167"/>
                <a:gd name="T81" fmla="*/ 12 h 91"/>
                <a:gd name="T82" fmla="*/ 86 w 167"/>
                <a:gd name="T83" fmla="*/ 14 h 91"/>
                <a:gd name="T84" fmla="*/ 72 w 167"/>
                <a:gd name="T85" fmla="*/ 18 h 91"/>
                <a:gd name="T86" fmla="*/ 59 w 167"/>
                <a:gd name="T87" fmla="*/ 17 h 91"/>
                <a:gd name="T88" fmla="*/ 53 w 167"/>
                <a:gd name="T89" fmla="*/ 14 h 91"/>
                <a:gd name="T90" fmla="*/ 45 w 167"/>
                <a:gd name="T91" fmla="*/ 16 h 91"/>
                <a:gd name="T92" fmla="*/ 38 w 167"/>
                <a:gd name="T93" fmla="*/ 27 h 91"/>
                <a:gd name="T94" fmla="*/ 29 w 167"/>
                <a:gd name="T95" fmla="*/ 33 h 91"/>
                <a:gd name="T96" fmla="*/ 24 w 167"/>
                <a:gd name="T97" fmla="*/ 28 h 91"/>
                <a:gd name="T98" fmla="*/ 24 w 167"/>
                <a:gd name="T99" fmla="*/ 28 h 91"/>
                <a:gd name="T100" fmla="*/ 24 w 167"/>
                <a:gd name="T101" fmla="*/ 29 h 91"/>
                <a:gd name="T102" fmla="*/ 24 w 167"/>
                <a:gd name="T103" fmla="*/ 39 h 91"/>
                <a:gd name="T104" fmla="*/ 11 w 167"/>
                <a:gd name="T105" fmla="*/ 50 h 91"/>
                <a:gd name="T106" fmla="*/ 0 w 167"/>
                <a:gd name="T107" fmla="*/ 55 h 91"/>
                <a:gd name="T108" fmla="*/ 16 w 167"/>
                <a:gd name="T109" fmla="*/ 59 h 91"/>
                <a:gd name="T110" fmla="*/ 18 w 167"/>
                <a:gd name="T111" fmla="*/ 71 h 91"/>
                <a:gd name="T112" fmla="*/ 19 w 167"/>
                <a:gd name="T113" fmla="*/ 86 h 91"/>
                <a:gd name="T114" fmla="*/ 27 w 167"/>
                <a:gd name="T115" fmla="*/ 90 h 91"/>
                <a:gd name="T116" fmla="*/ 35 w 167"/>
                <a:gd name="T117" fmla="*/ 85 h 91"/>
                <a:gd name="T118" fmla="*/ 37 w 167"/>
                <a:gd name="T119" fmla="*/ 8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7" h="91">
                  <a:moveTo>
                    <a:pt x="37" y="86"/>
                  </a:moveTo>
                  <a:cubicBezTo>
                    <a:pt x="41" y="85"/>
                    <a:pt x="41" y="85"/>
                    <a:pt x="41" y="85"/>
                  </a:cubicBezTo>
                  <a:cubicBezTo>
                    <a:pt x="43" y="83"/>
                    <a:pt x="36" y="80"/>
                    <a:pt x="39" y="75"/>
                  </a:cubicBezTo>
                  <a:cubicBezTo>
                    <a:pt x="40" y="73"/>
                    <a:pt x="45" y="67"/>
                    <a:pt x="46" y="68"/>
                  </a:cubicBezTo>
                  <a:cubicBezTo>
                    <a:pt x="49" y="69"/>
                    <a:pt x="52" y="67"/>
                    <a:pt x="54" y="69"/>
                  </a:cubicBezTo>
                  <a:cubicBezTo>
                    <a:pt x="56" y="71"/>
                    <a:pt x="59" y="70"/>
                    <a:pt x="61" y="71"/>
                  </a:cubicBezTo>
                  <a:cubicBezTo>
                    <a:pt x="65" y="72"/>
                    <a:pt x="67" y="74"/>
                    <a:pt x="70" y="76"/>
                  </a:cubicBezTo>
                  <a:cubicBezTo>
                    <a:pt x="75" y="78"/>
                    <a:pt x="78" y="73"/>
                    <a:pt x="83" y="75"/>
                  </a:cubicBezTo>
                  <a:cubicBezTo>
                    <a:pt x="85" y="75"/>
                    <a:pt x="85" y="76"/>
                    <a:pt x="87" y="76"/>
                  </a:cubicBezTo>
                  <a:cubicBezTo>
                    <a:pt x="91" y="76"/>
                    <a:pt x="93" y="76"/>
                    <a:pt x="97" y="76"/>
                  </a:cubicBezTo>
                  <a:cubicBezTo>
                    <a:pt x="99" y="77"/>
                    <a:pt x="103" y="79"/>
                    <a:pt x="104" y="76"/>
                  </a:cubicBezTo>
                  <a:cubicBezTo>
                    <a:pt x="107" y="71"/>
                    <a:pt x="112" y="75"/>
                    <a:pt x="112" y="71"/>
                  </a:cubicBezTo>
                  <a:cubicBezTo>
                    <a:pt x="113" y="70"/>
                    <a:pt x="115" y="63"/>
                    <a:pt x="115" y="68"/>
                  </a:cubicBezTo>
                  <a:cubicBezTo>
                    <a:pt x="115" y="70"/>
                    <a:pt x="115" y="72"/>
                    <a:pt x="118" y="72"/>
                  </a:cubicBezTo>
                  <a:cubicBezTo>
                    <a:pt x="123" y="71"/>
                    <a:pt x="127" y="71"/>
                    <a:pt x="131" y="73"/>
                  </a:cubicBezTo>
                  <a:cubicBezTo>
                    <a:pt x="134" y="74"/>
                    <a:pt x="137" y="77"/>
                    <a:pt x="141" y="76"/>
                  </a:cubicBezTo>
                  <a:cubicBezTo>
                    <a:pt x="145" y="73"/>
                    <a:pt x="145" y="73"/>
                    <a:pt x="145" y="73"/>
                  </a:cubicBezTo>
                  <a:cubicBezTo>
                    <a:pt x="145" y="73"/>
                    <a:pt x="145" y="73"/>
                    <a:pt x="145" y="73"/>
                  </a:cubicBezTo>
                  <a:cubicBezTo>
                    <a:pt x="145" y="71"/>
                    <a:pt x="145" y="70"/>
                    <a:pt x="148" y="68"/>
                  </a:cubicBezTo>
                  <a:cubicBezTo>
                    <a:pt x="151" y="68"/>
                    <a:pt x="152" y="66"/>
                    <a:pt x="154" y="65"/>
                  </a:cubicBezTo>
                  <a:cubicBezTo>
                    <a:pt x="155" y="65"/>
                    <a:pt x="156" y="65"/>
                    <a:pt x="158" y="63"/>
                  </a:cubicBezTo>
                  <a:cubicBezTo>
                    <a:pt x="159" y="62"/>
                    <a:pt x="159" y="60"/>
                    <a:pt x="161" y="58"/>
                  </a:cubicBezTo>
                  <a:cubicBezTo>
                    <a:pt x="163" y="55"/>
                    <a:pt x="160" y="50"/>
                    <a:pt x="163" y="49"/>
                  </a:cubicBezTo>
                  <a:cubicBezTo>
                    <a:pt x="165" y="47"/>
                    <a:pt x="165" y="45"/>
                    <a:pt x="165" y="43"/>
                  </a:cubicBezTo>
                  <a:cubicBezTo>
                    <a:pt x="165" y="39"/>
                    <a:pt x="162" y="41"/>
                    <a:pt x="162" y="37"/>
                  </a:cubicBezTo>
                  <a:cubicBezTo>
                    <a:pt x="162" y="35"/>
                    <a:pt x="157" y="33"/>
                    <a:pt x="156" y="31"/>
                  </a:cubicBezTo>
                  <a:cubicBezTo>
                    <a:pt x="156" y="27"/>
                    <a:pt x="161" y="27"/>
                    <a:pt x="159" y="25"/>
                  </a:cubicBezTo>
                  <a:cubicBezTo>
                    <a:pt x="158" y="24"/>
                    <a:pt x="155" y="24"/>
                    <a:pt x="156" y="21"/>
                  </a:cubicBezTo>
                  <a:cubicBezTo>
                    <a:pt x="158" y="19"/>
                    <a:pt x="159" y="20"/>
                    <a:pt x="161" y="21"/>
                  </a:cubicBezTo>
                  <a:cubicBezTo>
                    <a:pt x="166" y="21"/>
                    <a:pt x="167" y="21"/>
                    <a:pt x="167" y="17"/>
                  </a:cubicBezTo>
                  <a:cubicBezTo>
                    <a:pt x="167" y="15"/>
                    <a:pt x="165" y="16"/>
                    <a:pt x="164" y="16"/>
                  </a:cubicBezTo>
                  <a:cubicBezTo>
                    <a:pt x="162" y="16"/>
                    <a:pt x="160" y="14"/>
                    <a:pt x="159" y="13"/>
                  </a:cubicBezTo>
                  <a:cubicBezTo>
                    <a:pt x="158" y="11"/>
                    <a:pt x="159" y="9"/>
                    <a:pt x="157" y="7"/>
                  </a:cubicBezTo>
                  <a:cubicBezTo>
                    <a:pt x="155" y="5"/>
                    <a:pt x="148" y="7"/>
                    <a:pt x="150" y="3"/>
                  </a:cubicBezTo>
                  <a:cubicBezTo>
                    <a:pt x="150" y="3"/>
                    <a:pt x="150" y="3"/>
                    <a:pt x="150" y="3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2" y="2"/>
                    <a:pt x="132" y="2"/>
                    <a:pt x="132" y="2"/>
                  </a:cubicBezTo>
                  <a:cubicBezTo>
                    <a:pt x="130" y="3"/>
                    <a:pt x="126" y="3"/>
                    <a:pt x="123" y="1"/>
                  </a:cubicBezTo>
                  <a:cubicBezTo>
                    <a:pt x="120" y="0"/>
                    <a:pt x="120" y="3"/>
                    <a:pt x="118" y="5"/>
                  </a:cubicBezTo>
                  <a:cubicBezTo>
                    <a:pt x="114" y="11"/>
                    <a:pt x="104" y="12"/>
                    <a:pt x="97" y="12"/>
                  </a:cubicBezTo>
                  <a:cubicBezTo>
                    <a:pt x="92" y="12"/>
                    <a:pt x="92" y="18"/>
                    <a:pt x="86" y="14"/>
                  </a:cubicBezTo>
                  <a:cubicBezTo>
                    <a:pt x="82" y="14"/>
                    <a:pt x="75" y="17"/>
                    <a:pt x="72" y="18"/>
                  </a:cubicBezTo>
                  <a:cubicBezTo>
                    <a:pt x="67" y="19"/>
                    <a:pt x="63" y="16"/>
                    <a:pt x="59" y="17"/>
                  </a:cubicBezTo>
                  <a:cubicBezTo>
                    <a:pt x="55" y="18"/>
                    <a:pt x="54" y="18"/>
                    <a:pt x="53" y="14"/>
                  </a:cubicBezTo>
                  <a:cubicBezTo>
                    <a:pt x="51" y="11"/>
                    <a:pt x="46" y="14"/>
                    <a:pt x="45" y="16"/>
                  </a:cubicBezTo>
                  <a:cubicBezTo>
                    <a:pt x="43" y="19"/>
                    <a:pt x="38" y="24"/>
                    <a:pt x="38" y="27"/>
                  </a:cubicBezTo>
                  <a:cubicBezTo>
                    <a:pt x="38" y="35"/>
                    <a:pt x="35" y="37"/>
                    <a:pt x="29" y="33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8" y="35"/>
                    <a:pt x="26" y="34"/>
                    <a:pt x="24" y="39"/>
                  </a:cubicBezTo>
                  <a:cubicBezTo>
                    <a:pt x="21" y="45"/>
                    <a:pt x="18" y="49"/>
                    <a:pt x="11" y="50"/>
                  </a:cubicBezTo>
                  <a:cubicBezTo>
                    <a:pt x="6" y="51"/>
                    <a:pt x="0" y="49"/>
                    <a:pt x="0" y="55"/>
                  </a:cubicBezTo>
                  <a:cubicBezTo>
                    <a:pt x="5" y="55"/>
                    <a:pt x="12" y="57"/>
                    <a:pt x="16" y="59"/>
                  </a:cubicBezTo>
                  <a:cubicBezTo>
                    <a:pt x="19" y="60"/>
                    <a:pt x="17" y="68"/>
                    <a:pt x="18" y="71"/>
                  </a:cubicBezTo>
                  <a:cubicBezTo>
                    <a:pt x="18" y="76"/>
                    <a:pt x="21" y="80"/>
                    <a:pt x="19" y="86"/>
                  </a:cubicBezTo>
                  <a:cubicBezTo>
                    <a:pt x="17" y="91"/>
                    <a:pt x="25" y="89"/>
                    <a:pt x="27" y="90"/>
                  </a:cubicBezTo>
                  <a:cubicBezTo>
                    <a:pt x="29" y="91"/>
                    <a:pt x="32" y="85"/>
                    <a:pt x="35" y="85"/>
                  </a:cubicBezTo>
                  <a:cubicBezTo>
                    <a:pt x="38" y="85"/>
                    <a:pt x="38" y="86"/>
                    <a:pt x="37" y="86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44">
              <a:extLst>
                <a:ext uri="{FF2B5EF4-FFF2-40B4-BE49-F238E27FC236}">
                  <a16:creationId xmlns:a16="http://schemas.microsoft.com/office/drawing/2014/main" id="{9A1E3126-3383-3547-0E30-82E7E1C8C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8" y="2370"/>
              <a:ext cx="321" cy="175"/>
            </a:xfrm>
            <a:custGeom>
              <a:avLst/>
              <a:gdLst>
                <a:gd name="T0" fmla="*/ 37 w 167"/>
                <a:gd name="T1" fmla="*/ 86 h 91"/>
                <a:gd name="T2" fmla="*/ 41 w 167"/>
                <a:gd name="T3" fmla="*/ 85 h 91"/>
                <a:gd name="T4" fmla="*/ 39 w 167"/>
                <a:gd name="T5" fmla="*/ 75 h 91"/>
                <a:gd name="T6" fmla="*/ 46 w 167"/>
                <a:gd name="T7" fmla="*/ 68 h 91"/>
                <a:gd name="T8" fmla="*/ 54 w 167"/>
                <a:gd name="T9" fmla="*/ 69 h 91"/>
                <a:gd name="T10" fmla="*/ 61 w 167"/>
                <a:gd name="T11" fmla="*/ 71 h 91"/>
                <a:gd name="T12" fmla="*/ 70 w 167"/>
                <a:gd name="T13" fmla="*/ 76 h 91"/>
                <a:gd name="T14" fmla="*/ 83 w 167"/>
                <a:gd name="T15" fmla="*/ 75 h 91"/>
                <a:gd name="T16" fmla="*/ 87 w 167"/>
                <a:gd name="T17" fmla="*/ 76 h 91"/>
                <a:gd name="T18" fmla="*/ 97 w 167"/>
                <a:gd name="T19" fmla="*/ 76 h 91"/>
                <a:gd name="T20" fmla="*/ 104 w 167"/>
                <a:gd name="T21" fmla="*/ 76 h 91"/>
                <a:gd name="T22" fmla="*/ 112 w 167"/>
                <a:gd name="T23" fmla="*/ 71 h 91"/>
                <a:gd name="T24" fmla="*/ 115 w 167"/>
                <a:gd name="T25" fmla="*/ 68 h 91"/>
                <a:gd name="T26" fmla="*/ 118 w 167"/>
                <a:gd name="T27" fmla="*/ 72 h 91"/>
                <a:gd name="T28" fmla="*/ 131 w 167"/>
                <a:gd name="T29" fmla="*/ 73 h 91"/>
                <a:gd name="T30" fmla="*/ 141 w 167"/>
                <a:gd name="T31" fmla="*/ 76 h 91"/>
                <a:gd name="T32" fmla="*/ 145 w 167"/>
                <a:gd name="T33" fmla="*/ 73 h 91"/>
                <a:gd name="T34" fmla="*/ 145 w 167"/>
                <a:gd name="T35" fmla="*/ 73 h 91"/>
                <a:gd name="T36" fmla="*/ 148 w 167"/>
                <a:gd name="T37" fmla="*/ 68 h 91"/>
                <a:gd name="T38" fmla="*/ 154 w 167"/>
                <a:gd name="T39" fmla="*/ 65 h 91"/>
                <a:gd name="T40" fmla="*/ 158 w 167"/>
                <a:gd name="T41" fmla="*/ 63 h 91"/>
                <a:gd name="T42" fmla="*/ 161 w 167"/>
                <a:gd name="T43" fmla="*/ 58 h 91"/>
                <a:gd name="T44" fmla="*/ 163 w 167"/>
                <a:gd name="T45" fmla="*/ 49 h 91"/>
                <a:gd name="T46" fmla="*/ 165 w 167"/>
                <a:gd name="T47" fmla="*/ 43 h 91"/>
                <a:gd name="T48" fmla="*/ 162 w 167"/>
                <a:gd name="T49" fmla="*/ 37 h 91"/>
                <a:gd name="T50" fmla="*/ 156 w 167"/>
                <a:gd name="T51" fmla="*/ 31 h 91"/>
                <a:gd name="T52" fmla="*/ 159 w 167"/>
                <a:gd name="T53" fmla="*/ 25 h 91"/>
                <a:gd name="T54" fmla="*/ 156 w 167"/>
                <a:gd name="T55" fmla="*/ 21 h 91"/>
                <a:gd name="T56" fmla="*/ 161 w 167"/>
                <a:gd name="T57" fmla="*/ 21 h 91"/>
                <a:gd name="T58" fmla="*/ 167 w 167"/>
                <a:gd name="T59" fmla="*/ 17 h 91"/>
                <a:gd name="T60" fmla="*/ 164 w 167"/>
                <a:gd name="T61" fmla="*/ 16 h 91"/>
                <a:gd name="T62" fmla="*/ 159 w 167"/>
                <a:gd name="T63" fmla="*/ 13 h 91"/>
                <a:gd name="T64" fmla="*/ 157 w 167"/>
                <a:gd name="T65" fmla="*/ 7 h 91"/>
                <a:gd name="T66" fmla="*/ 150 w 167"/>
                <a:gd name="T67" fmla="*/ 3 h 91"/>
                <a:gd name="T68" fmla="*/ 150 w 167"/>
                <a:gd name="T69" fmla="*/ 3 h 91"/>
                <a:gd name="T70" fmla="*/ 136 w 167"/>
                <a:gd name="T71" fmla="*/ 0 h 91"/>
                <a:gd name="T72" fmla="*/ 136 w 167"/>
                <a:gd name="T73" fmla="*/ 0 h 91"/>
                <a:gd name="T74" fmla="*/ 132 w 167"/>
                <a:gd name="T75" fmla="*/ 2 h 91"/>
                <a:gd name="T76" fmla="*/ 123 w 167"/>
                <a:gd name="T77" fmla="*/ 1 h 91"/>
                <a:gd name="T78" fmla="*/ 118 w 167"/>
                <a:gd name="T79" fmla="*/ 5 h 91"/>
                <a:gd name="T80" fmla="*/ 97 w 167"/>
                <a:gd name="T81" fmla="*/ 12 h 91"/>
                <a:gd name="T82" fmla="*/ 86 w 167"/>
                <a:gd name="T83" fmla="*/ 14 h 91"/>
                <a:gd name="T84" fmla="*/ 72 w 167"/>
                <a:gd name="T85" fmla="*/ 18 h 91"/>
                <a:gd name="T86" fmla="*/ 59 w 167"/>
                <a:gd name="T87" fmla="*/ 17 h 91"/>
                <a:gd name="T88" fmla="*/ 53 w 167"/>
                <a:gd name="T89" fmla="*/ 14 h 91"/>
                <a:gd name="T90" fmla="*/ 45 w 167"/>
                <a:gd name="T91" fmla="*/ 16 h 91"/>
                <a:gd name="T92" fmla="*/ 38 w 167"/>
                <a:gd name="T93" fmla="*/ 27 h 91"/>
                <a:gd name="T94" fmla="*/ 29 w 167"/>
                <a:gd name="T95" fmla="*/ 33 h 91"/>
                <a:gd name="T96" fmla="*/ 24 w 167"/>
                <a:gd name="T97" fmla="*/ 28 h 91"/>
                <a:gd name="T98" fmla="*/ 24 w 167"/>
                <a:gd name="T99" fmla="*/ 28 h 91"/>
                <a:gd name="T100" fmla="*/ 24 w 167"/>
                <a:gd name="T101" fmla="*/ 29 h 91"/>
                <a:gd name="T102" fmla="*/ 24 w 167"/>
                <a:gd name="T103" fmla="*/ 39 h 91"/>
                <a:gd name="T104" fmla="*/ 11 w 167"/>
                <a:gd name="T105" fmla="*/ 50 h 91"/>
                <a:gd name="T106" fmla="*/ 0 w 167"/>
                <a:gd name="T107" fmla="*/ 55 h 91"/>
                <a:gd name="T108" fmla="*/ 16 w 167"/>
                <a:gd name="T109" fmla="*/ 59 h 91"/>
                <a:gd name="T110" fmla="*/ 18 w 167"/>
                <a:gd name="T111" fmla="*/ 71 h 91"/>
                <a:gd name="T112" fmla="*/ 19 w 167"/>
                <a:gd name="T113" fmla="*/ 86 h 91"/>
                <a:gd name="T114" fmla="*/ 27 w 167"/>
                <a:gd name="T115" fmla="*/ 90 h 91"/>
                <a:gd name="T116" fmla="*/ 35 w 167"/>
                <a:gd name="T117" fmla="*/ 85 h 91"/>
                <a:gd name="T118" fmla="*/ 37 w 167"/>
                <a:gd name="T119" fmla="*/ 8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7" h="91">
                  <a:moveTo>
                    <a:pt x="37" y="86"/>
                  </a:moveTo>
                  <a:cubicBezTo>
                    <a:pt x="41" y="85"/>
                    <a:pt x="41" y="85"/>
                    <a:pt x="41" y="85"/>
                  </a:cubicBezTo>
                  <a:cubicBezTo>
                    <a:pt x="43" y="83"/>
                    <a:pt x="36" y="80"/>
                    <a:pt x="39" y="75"/>
                  </a:cubicBezTo>
                  <a:cubicBezTo>
                    <a:pt x="40" y="73"/>
                    <a:pt x="45" y="67"/>
                    <a:pt x="46" y="68"/>
                  </a:cubicBezTo>
                  <a:cubicBezTo>
                    <a:pt x="49" y="69"/>
                    <a:pt x="52" y="67"/>
                    <a:pt x="54" y="69"/>
                  </a:cubicBezTo>
                  <a:cubicBezTo>
                    <a:pt x="56" y="71"/>
                    <a:pt x="59" y="70"/>
                    <a:pt x="61" y="71"/>
                  </a:cubicBezTo>
                  <a:cubicBezTo>
                    <a:pt x="65" y="72"/>
                    <a:pt x="67" y="74"/>
                    <a:pt x="70" y="76"/>
                  </a:cubicBezTo>
                  <a:cubicBezTo>
                    <a:pt x="75" y="78"/>
                    <a:pt x="78" y="73"/>
                    <a:pt x="83" y="75"/>
                  </a:cubicBezTo>
                  <a:cubicBezTo>
                    <a:pt x="85" y="75"/>
                    <a:pt x="85" y="76"/>
                    <a:pt x="87" y="76"/>
                  </a:cubicBezTo>
                  <a:cubicBezTo>
                    <a:pt x="91" y="76"/>
                    <a:pt x="93" y="76"/>
                    <a:pt x="97" y="76"/>
                  </a:cubicBezTo>
                  <a:cubicBezTo>
                    <a:pt x="99" y="77"/>
                    <a:pt x="103" y="79"/>
                    <a:pt x="104" y="76"/>
                  </a:cubicBezTo>
                  <a:cubicBezTo>
                    <a:pt x="107" y="71"/>
                    <a:pt x="112" y="75"/>
                    <a:pt x="112" y="71"/>
                  </a:cubicBezTo>
                  <a:cubicBezTo>
                    <a:pt x="113" y="70"/>
                    <a:pt x="115" y="63"/>
                    <a:pt x="115" y="68"/>
                  </a:cubicBezTo>
                  <a:cubicBezTo>
                    <a:pt x="115" y="70"/>
                    <a:pt x="115" y="72"/>
                    <a:pt x="118" y="72"/>
                  </a:cubicBezTo>
                  <a:cubicBezTo>
                    <a:pt x="123" y="71"/>
                    <a:pt x="127" y="71"/>
                    <a:pt x="131" y="73"/>
                  </a:cubicBezTo>
                  <a:cubicBezTo>
                    <a:pt x="134" y="74"/>
                    <a:pt x="137" y="77"/>
                    <a:pt x="141" y="76"/>
                  </a:cubicBezTo>
                  <a:cubicBezTo>
                    <a:pt x="145" y="73"/>
                    <a:pt x="145" y="73"/>
                    <a:pt x="145" y="73"/>
                  </a:cubicBezTo>
                  <a:cubicBezTo>
                    <a:pt x="145" y="73"/>
                    <a:pt x="145" y="73"/>
                    <a:pt x="145" y="73"/>
                  </a:cubicBezTo>
                  <a:cubicBezTo>
                    <a:pt x="145" y="71"/>
                    <a:pt x="145" y="70"/>
                    <a:pt x="148" y="68"/>
                  </a:cubicBezTo>
                  <a:cubicBezTo>
                    <a:pt x="151" y="68"/>
                    <a:pt x="152" y="66"/>
                    <a:pt x="154" y="65"/>
                  </a:cubicBezTo>
                  <a:cubicBezTo>
                    <a:pt x="155" y="65"/>
                    <a:pt x="156" y="65"/>
                    <a:pt x="158" y="63"/>
                  </a:cubicBezTo>
                  <a:cubicBezTo>
                    <a:pt x="159" y="62"/>
                    <a:pt x="159" y="60"/>
                    <a:pt x="161" y="58"/>
                  </a:cubicBezTo>
                  <a:cubicBezTo>
                    <a:pt x="163" y="55"/>
                    <a:pt x="160" y="50"/>
                    <a:pt x="163" y="49"/>
                  </a:cubicBezTo>
                  <a:cubicBezTo>
                    <a:pt x="165" y="47"/>
                    <a:pt x="165" y="45"/>
                    <a:pt x="165" y="43"/>
                  </a:cubicBezTo>
                  <a:cubicBezTo>
                    <a:pt x="165" y="39"/>
                    <a:pt x="162" y="41"/>
                    <a:pt x="162" y="37"/>
                  </a:cubicBezTo>
                  <a:cubicBezTo>
                    <a:pt x="162" y="35"/>
                    <a:pt x="157" y="33"/>
                    <a:pt x="156" y="31"/>
                  </a:cubicBezTo>
                  <a:cubicBezTo>
                    <a:pt x="156" y="27"/>
                    <a:pt x="161" y="27"/>
                    <a:pt x="159" y="25"/>
                  </a:cubicBezTo>
                  <a:cubicBezTo>
                    <a:pt x="158" y="24"/>
                    <a:pt x="155" y="24"/>
                    <a:pt x="156" y="21"/>
                  </a:cubicBezTo>
                  <a:cubicBezTo>
                    <a:pt x="158" y="19"/>
                    <a:pt x="159" y="20"/>
                    <a:pt x="161" y="21"/>
                  </a:cubicBezTo>
                  <a:cubicBezTo>
                    <a:pt x="166" y="21"/>
                    <a:pt x="167" y="21"/>
                    <a:pt x="167" y="17"/>
                  </a:cubicBezTo>
                  <a:cubicBezTo>
                    <a:pt x="167" y="15"/>
                    <a:pt x="165" y="16"/>
                    <a:pt x="164" y="16"/>
                  </a:cubicBezTo>
                  <a:cubicBezTo>
                    <a:pt x="162" y="16"/>
                    <a:pt x="160" y="14"/>
                    <a:pt x="159" y="13"/>
                  </a:cubicBezTo>
                  <a:cubicBezTo>
                    <a:pt x="158" y="11"/>
                    <a:pt x="159" y="9"/>
                    <a:pt x="157" y="7"/>
                  </a:cubicBezTo>
                  <a:cubicBezTo>
                    <a:pt x="155" y="5"/>
                    <a:pt x="148" y="7"/>
                    <a:pt x="150" y="3"/>
                  </a:cubicBezTo>
                  <a:cubicBezTo>
                    <a:pt x="150" y="3"/>
                    <a:pt x="150" y="3"/>
                    <a:pt x="150" y="3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2" y="2"/>
                    <a:pt x="132" y="2"/>
                    <a:pt x="132" y="2"/>
                  </a:cubicBezTo>
                  <a:cubicBezTo>
                    <a:pt x="130" y="3"/>
                    <a:pt x="126" y="3"/>
                    <a:pt x="123" y="1"/>
                  </a:cubicBezTo>
                  <a:cubicBezTo>
                    <a:pt x="120" y="0"/>
                    <a:pt x="120" y="3"/>
                    <a:pt x="118" y="5"/>
                  </a:cubicBezTo>
                  <a:cubicBezTo>
                    <a:pt x="114" y="11"/>
                    <a:pt x="104" y="12"/>
                    <a:pt x="97" y="12"/>
                  </a:cubicBezTo>
                  <a:cubicBezTo>
                    <a:pt x="92" y="12"/>
                    <a:pt x="92" y="18"/>
                    <a:pt x="86" y="14"/>
                  </a:cubicBezTo>
                  <a:cubicBezTo>
                    <a:pt x="82" y="14"/>
                    <a:pt x="75" y="17"/>
                    <a:pt x="72" y="18"/>
                  </a:cubicBezTo>
                  <a:cubicBezTo>
                    <a:pt x="67" y="19"/>
                    <a:pt x="63" y="16"/>
                    <a:pt x="59" y="17"/>
                  </a:cubicBezTo>
                  <a:cubicBezTo>
                    <a:pt x="55" y="18"/>
                    <a:pt x="54" y="18"/>
                    <a:pt x="53" y="14"/>
                  </a:cubicBezTo>
                  <a:cubicBezTo>
                    <a:pt x="51" y="11"/>
                    <a:pt x="46" y="14"/>
                    <a:pt x="45" y="16"/>
                  </a:cubicBezTo>
                  <a:cubicBezTo>
                    <a:pt x="43" y="19"/>
                    <a:pt x="38" y="24"/>
                    <a:pt x="38" y="27"/>
                  </a:cubicBezTo>
                  <a:cubicBezTo>
                    <a:pt x="38" y="35"/>
                    <a:pt x="35" y="37"/>
                    <a:pt x="29" y="33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8" y="35"/>
                    <a:pt x="26" y="34"/>
                    <a:pt x="24" y="39"/>
                  </a:cubicBezTo>
                  <a:cubicBezTo>
                    <a:pt x="21" y="45"/>
                    <a:pt x="18" y="49"/>
                    <a:pt x="11" y="50"/>
                  </a:cubicBezTo>
                  <a:cubicBezTo>
                    <a:pt x="6" y="51"/>
                    <a:pt x="0" y="49"/>
                    <a:pt x="0" y="55"/>
                  </a:cubicBezTo>
                  <a:cubicBezTo>
                    <a:pt x="5" y="55"/>
                    <a:pt x="12" y="57"/>
                    <a:pt x="16" y="59"/>
                  </a:cubicBezTo>
                  <a:cubicBezTo>
                    <a:pt x="19" y="60"/>
                    <a:pt x="17" y="68"/>
                    <a:pt x="18" y="71"/>
                  </a:cubicBezTo>
                  <a:cubicBezTo>
                    <a:pt x="18" y="76"/>
                    <a:pt x="21" y="80"/>
                    <a:pt x="19" y="86"/>
                  </a:cubicBezTo>
                  <a:cubicBezTo>
                    <a:pt x="17" y="91"/>
                    <a:pt x="25" y="89"/>
                    <a:pt x="27" y="90"/>
                  </a:cubicBezTo>
                  <a:cubicBezTo>
                    <a:pt x="29" y="91"/>
                    <a:pt x="32" y="85"/>
                    <a:pt x="35" y="85"/>
                  </a:cubicBezTo>
                  <a:cubicBezTo>
                    <a:pt x="38" y="85"/>
                    <a:pt x="38" y="86"/>
                    <a:pt x="37" y="86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45">
              <a:extLst>
                <a:ext uri="{FF2B5EF4-FFF2-40B4-BE49-F238E27FC236}">
                  <a16:creationId xmlns:a16="http://schemas.microsoft.com/office/drawing/2014/main" id="{21B9341A-01EA-9A4C-6515-78803A0F8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" y="2289"/>
              <a:ext cx="267" cy="363"/>
            </a:xfrm>
            <a:custGeom>
              <a:avLst/>
              <a:gdLst>
                <a:gd name="T0" fmla="*/ 121 w 139"/>
                <a:gd name="T1" fmla="*/ 3 h 189"/>
                <a:gd name="T2" fmla="*/ 131 w 139"/>
                <a:gd name="T3" fmla="*/ 10 h 189"/>
                <a:gd name="T4" fmla="*/ 138 w 139"/>
                <a:gd name="T5" fmla="*/ 24 h 189"/>
                <a:gd name="T6" fmla="*/ 126 w 139"/>
                <a:gd name="T7" fmla="*/ 39 h 189"/>
                <a:gd name="T8" fmla="*/ 103 w 139"/>
                <a:gd name="T9" fmla="*/ 55 h 189"/>
                <a:gd name="T10" fmla="*/ 101 w 139"/>
                <a:gd name="T11" fmla="*/ 60 h 189"/>
                <a:gd name="T12" fmla="*/ 106 w 139"/>
                <a:gd name="T13" fmla="*/ 76 h 189"/>
                <a:gd name="T14" fmla="*/ 121 w 139"/>
                <a:gd name="T15" fmla="*/ 81 h 189"/>
                <a:gd name="T16" fmla="*/ 100 w 139"/>
                <a:gd name="T17" fmla="*/ 94 h 189"/>
                <a:gd name="T18" fmla="*/ 87 w 139"/>
                <a:gd name="T19" fmla="*/ 107 h 189"/>
                <a:gd name="T20" fmla="*/ 89 w 139"/>
                <a:gd name="T21" fmla="*/ 125 h 189"/>
                <a:gd name="T22" fmla="*/ 90 w 139"/>
                <a:gd name="T23" fmla="*/ 138 h 189"/>
                <a:gd name="T24" fmla="*/ 79 w 139"/>
                <a:gd name="T25" fmla="*/ 154 h 189"/>
                <a:gd name="T26" fmla="*/ 78 w 139"/>
                <a:gd name="T27" fmla="*/ 163 h 189"/>
                <a:gd name="T28" fmla="*/ 72 w 139"/>
                <a:gd name="T29" fmla="*/ 169 h 189"/>
                <a:gd name="T30" fmla="*/ 72 w 139"/>
                <a:gd name="T31" fmla="*/ 182 h 189"/>
                <a:gd name="T32" fmla="*/ 66 w 139"/>
                <a:gd name="T33" fmla="*/ 188 h 189"/>
                <a:gd name="T34" fmla="*/ 49 w 139"/>
                <a:gd name="T35" fmla="*/ 189 h 189"/>
                <a:gd name="T36" fmla="*/ 43 w 139"/>
                <a:gd name="T37" fmla="*/ 170 h 189"/>
                <a:gd name="T38" fmla="*/ 32 w 139"/>
                <a:gd name="T39" fmla="*/ 158 h 189"/>
                <a:gd name="T40" fmla="*/ 21 w 139"/>
                <a:gd name="T41" fmla="*/ 153 h 189"/>
                <a:gd name="T42" fmla="*/ 16 w 139"/>
                <a:gd name="T43" fmla="*/ 146 h 189"/>
                <a:gd name="T44" fmla="*/ 12 w 139"/>
                <a:gd name="T45" fmla="*/ 134 h 189"/>
                <a:gd name="T46" fmla="*/ 2 w 139"/>
                <a:gd name="T47" fmla="*/ 125 h 189"/>
                <a:gd name="T48" fmla="*/ 0 w 139"/>
                <a:gd name="T49" fmla="*/ 115 h 189"/>
                <a:gd name="T50" fmla="*/ 3 w 139"/>
                <a:gd name="T51" fmla="*/ 110 h 189"/>
                <a:gd name="T52" fmla="*/ 13 w 139"/>
                <a:gd name="T53" fmla="*/ 105 h 189"/>
                <a:gd name="T54" fmla="*/ 18 w 139"/>
                <a:gd name="T55" fmla="*/ 91 h 189"/>
                <a:gd name="T56" fmla="*/ 17 w 139"/>
                <a:gd name="T57" fmla="*/ 79 h 189"/>
                <a:gd name="T58" fmla="*/ 14 w 139"/>
                <a:gd name="T59" fmla="*/ 67 h 189"/>
                <a:gd name="T60" fmla="*/ 16 w 139"/>
                <a:gd name="T61" fmla="*/ 63 h 189"/>
                <a:gd name="T62" fmla="*/ 19 w 139"/>
                <a:gd name="T63" fmla="*/ 58 h 189"/>
                <a:gd name="T64" fmla="*/ 12 w 139"/>
                <a:gd name="T65" fmla="*/ 49 h 189"/>
                <a:gd name="T66" fmla="*/ 5 w 139"/>
                <a:gd name="T67" fmla="*/ 45 h 189"/>
                <a:gd name="T68" fmla="*/ 16 w 139"/>
                <a:gd name="T69" fmla="*/ 39 h 189"/>
                <a:gd name="T70" fmla="*/ 24 w 139"/>
                <a:gd name="T71" fmla="*/ 28 h 189"/>
                <a:gd name="T72" fmla="*/ 37 w 139"/>
                <a:gd name="T73" fmla="*/ 27 h 189"/>
                <a:gd name="T74" fmla="*/ 44 w 139"/>
                <a:gd name="T75" fmla="*/ 28 h 189"/>
                <a:gd name="T76" fmla="*/ 56 w 139"/>
                <a:gd name="T77" fmla="*/ 34 h 189"/>
                <a:gd name="T78" fmla="*/ 64 w 139"/>
                <a:gd name="T79" fmla="*/ 24 h 189"/>
                <a:gd name="T80" fmla="*/ 85 w 139"/>
                <a:gd name="T81" fmla="*/ 22 h 189"/>
                <a:gd name="T82" fmla="*/ 95 w 139"/>
                <a:gd name="T83" fmla="*/ 23 h 189"/>
                <a:gd name="T84" fmla="*/ 100 w 139"/>
                <a:gd name="T85" fmla="*/ 3 h 189"/>
                <a:gd name="T86" fmla="*/ 114 w 139"/>
                <a:gd name="T87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9" h="189">
                  <a:moveTo>
                    <a:pt x="114" y="0"/>
                  </a:moveTo>
                  <a:cubicBezTo>
                    <a:pt x="121" y="3"/>
                    <a:pt x="121" y="3"/>
                    <a:pt x="121" y="3"/>
                  </a:cubicBezTo>
                  <a:cubicBezTo>
                    <a:pt x="122" y="5"/>
                    <a:pt x="122" y="6"/>
                    <a:pt x="124" y="6"/>
                  </a:cubicBezTo>
                  <a:cubicBezTo>
                    <a:pt x="127" y="6"/>
                    <a:pt x="130" y="7"/>
                    <a:pt x="131" y="10"/>
                  </a:cubicBezTo>
                  <a:cubicBezTo>
                    <a:pt x="132" y="11"/>
                    <a:pt x="130" y="14"/>
                    <a:pt x="131" y="16"/>
                  </a:cubicBezTo>
                  <a:cubicBezTo>
                    <a:pt x="132" y="19"/>
                    <a:pt x="136" y="21"/>
                    <a:pt x="138" y="24"/>
                  </a:cubicBezTo>
                  <a:cubicBezTo>
                    <a:pt x="139" y="26"/>
                    <a:pt x="137" y="30"/>
                    <a:pt x="137" y="32"/>
                  </a:cubicBezTo>
                  <a:cubicBezTo>
                    <a:pt x="135" y="36"/>
                    <a:pt x="130" y="39"/>
                    <a:pt x="126" y="39"/>
                  </a:cubicBezTo>
                  <a:cubicBezTo>
                    <a:pt x="119" y="39"/>
                    <a:pt x="115" y="46"/>
                    <a:pt x="110" y="50"/>
                  </a:cubicBezTo>
                  <a:cubicBezTo>
                    <a:pt x="108" y="52"/>
                    <a:pt x="106" y="55"/>
                    <a:pt x="103" y="55"/>
                  </a:cubicBezTo>
                  <a:cubicBezTo>
                    <a:pt x="101" y="56"/>
                    <a:pt x="97" y="58"/>
                    <a:pt x="97" y="58"/>
                  </a:cubicBezTo>
                  <a:cubicBezTo>
                    <a:pt x="98" y="59"/>
                    <a:pt x="100" y="59"/>
                    <a:pt x="101" y="60"/>
                  </a:cubicBezTo>
                  <a:cubicBezTo>
                    <a:pt x="101" y="63"/>
                    <a:pt x="99" y="65"/>
                    <a:pt x="100" y="69"/>
                  </a:cubicBezTo>
                  <a:cubicBezTo>
                    <a:pt x="101" y="72"/>
                    <a:pt x="104" y="73"/>
                    <a:pt x="106" y="76"/>
                  </a:cubicBezTo>
                  <a:cubicBezTo>
                    <a:pt x="121" y="81"/>
                    <a:pt x="121" y="81"/>
                    <a:pt x="121" y="81"/>
                  </a:cubicBezTo>
                  <a:cubicBezTo>
                    <a:pt x="121" y="81"/>
                    <a:pt x="121" y="81"/>
                    <a:pt x="121" y="81"/>
                  </a:cubicBezTo>
                  <a:cubicBezTo>
                    <a:pt x="117" y="86"/>
                    <a:pt x="120" y="91"/>
                    <a:pt x="113" y="92"/>
                  </a:cubicBezTo>
                  <a:cubicBezTo>
                    <a:pt x="108" y="92"/>
                    <a:pt x="103" y="90"/>
                    <a:pt x="100" y="94"/>
                  </a:cubicBezTo>
                  <a:cubicBezTo>
                    <a:pt x="97" y="97"/>
                    <a:pt x="100" y="100"/>
                    <a:pt x="94" y="99"/>
                  </a:cubicBezTo>
                  <a:cubicBezTo>
                    <a:pt x="87" y="99"/>
                    <a:pt x="90" y="101"/>
                    <a:pt x="87" y="107"/>
                  </a:cubicBezTo>
                  <a:cubicBezTo>
                    <a:pt x="87" y="112"/>
                    <a:pt x="93" y="112"/>
                    <a:pt x="89" y="116"/>
                  </a:cubicBezTo>
                  <a:cubicBezTo>
                    <a:pt x="84" y="120"/>
                    <a:pt x="90" y="120"/>
                    <a:pt x="89" y="125"/>
                  </a:cubicBezTo>
                  <a:cubicBezTo>
                    <a:pt x="89" y="128"/>
                    <a:pt x="90" y="129"/>
                    <a:pt x="93" y="131"/>
                  </a:cubicBezTo>
                  <a:cubicBezTo>
                    <a:pt x="94" y="132"/>
                    <a:pt x="90" y="136"/>
                    <a:pt x="90" y="138"/>
                  </a:cubicBezTo>
                  <a:cubicBezTo>
                    <a:pt x="91" y="140"/>
                    <a:pt x="85" y="147"/>
                    <a:pt x="83" y="148"/>
                  </a:cubicBezTo>
                  <a:cubicBezTo>
                    <a:pt x="78" y="149"/>
                    <a:pt x="80" y="149"/>
                    <a:pt x="79" y="154"/>
                  </a:cubicBezTo>
                  <a:cubicBezTo>
                    <a:pt x="78" y="155"/>
                    <a:pt x="78" y="157"/>
                    <a:pt x="78" y="159"/>
                  </a:cubicBezTo>
                  <a:cubicBezTo>
                    <a:pt x="78" y="160"/>
                    <a:pt x="77" y="161"/>
                    <a:pt x="78" y="163"/>
                  </a:cubicBezTo>
                  <a:cubicBezTo>
                    <a:pt x="79" y="166"/>
                    <a:pt x="79" y="169"/>
                    <a:pt x="75" y="167"/>
                  </a:cubicBezTo>
                  <a:cubicBezTo>
                    <a:pt x="72" y="165"/>
                    <a:pt x="73" y="168"/>
                    <a:pt x="72" y="169"/>
                  </a:cubicBezTo>
                  <a:cubicBezTo>
                    <a:pt x="71" y="172"/>
                    <a:pt x="72" y="172"/>
                    <a:pt x="74" y="174"/>
                  </a:cubicBezTo>
                  <a:cubicBezTo>
                    <a:pt x="77" y="176"/>
                    <a:pt x="74" y="180"/>
                    <a:pt x="72" y="182"/>
                  </a:cubicBezTo>
                  <a:cubicBezTo>
                    <a:pt x="66" y="188"/>
                    <a:pt x="66" y="188"/>
                    <a:pt x="66" y="188"/>
                  </a:cubicBezTo>
                  <a:cubicBezTo>
                    <a:pt x="66" y="188"/>
                    <a:pt x="66" y="188"/>
                    <a:pt x="66" y="188"/>
                  </a:cubicBezTo>
                  <a:cubicBezTo>
                    <a:pt x="62" y="188"/>
                    <a:pt x="58" y="185"/>
                    <a:pt x="53" y="187"/>
                  </a:cubicBezTo>
                  <a:cubicBezTo>
                    <a:pt x="53" y="187"/>
                    <a:pt x="50" y="189"/>
                    <a:pt x="49" y="189"/>
                  </a:cubicBezTo>
                  <a:cubicBezTo>
                    <a:pt x="48" y="183"/>
                    <a:pt x="46" y="176"/>
                    <a:pt x="46" y="170"/>
                  </a:cubicBezTo>
                  <a:cubicBezTo>
                    <a:pt x="45" y="170"/>
                    <a:pt x="44" y="170"/>
                    <a:pt x="43" y="170"/>
                  </a:cubicBezTo>
                  <a:cubicBezTo>
                    <a:pt x="40" y="169"/>
                    <a:pt x="40" y="168"/>
                    <a:pt x="39" y="167"/>
                  </a:cubicBezTo>
                  <a:cubicBezTo>
                    <a:pt x="36" y="165"/>
                    <a:pt x="33" y="161"/>
                    <a:pt x="32" y="158"/>
                  </a:cubicBezTo>
                  <a:cubicBezTo>
                    <a:pt x="32" y="158"/>
                    <a:pt x="32" y="158"/>
                    <a:pt x="32" y="158"/>
                  </a:cubicBezTo>
                  <a:cubicBezTo>
                    <a:pt x="27" y="156"/>
                    <a:pt x="24" y="158"/>
                    <a:pt x="21" y="153"/>
                  </a:cubicBezTo>
                  <a:cubicBezTo>
                    <a:pt x="19" y="152"/>
                    <a:pt x="18" y="151"/>
                    <a:pt x="18" y="149"/>
                  </a:cubicBezTo>
                  <a:cubicBezTo>
                    <a:pt x="18" y="148"/>
                    <a:pt x="18" y="147"/>
                    <a:pt x="16" y="146"/>
                  </a:cubicBezTo>
                  <a:cubicBezTo>
                    <a:pt x="15" y="143"/>
                    <a:pt x="13" y="143"/>
                    <a:pt x="13" y="139"/>
                  </a:cubicBezTo>
                  <a:cubicBezTo>
                    <a:pt x="13" y="138"/>
                    <a:pt x="12" y="136"/>
                    <a:pt x="12" y="134"/>
                  </a:cubicBezTo>
                  <a:cubicBezTo>
                    <a:pt x="11" y="130"/>
                    <a:pt x="11" y="130"/>
                    <a:pt x="7" y="130"/>
                  </a:cubicBezTo>
                  <a:cubicBezTo>
                    <a:pt x="2" y="130"/>
                    <a:pt x="4" y="128"/>
                    <a:pt x="2" y="125"/>
                  </a:cubicBezTo>
                  <a:cubicBezTo>
                    <a:pt x="0" y="123"/>
                    <a:pt x="3" y="121"/>
                    <a:pt x="3" y="119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13"/>
                    <a:pt x="0" y="112"/>
                    <a:pt x="3" y="110"/>
                  </a:cubicBezTo>
                  <a:cubicBezTo>
                    <a:pt x="6" y="110"/>
                    <a:pt x="7" y="108"/>
                    <a:pt x="9" y="107"/>
                  </a:cubicBezTo>
                  <a:cubicBezTo>
                    <a:pt x="10" y="107"/>
                    <a:pt x="11" y="107"/>
                    <a:pt x="13" y="105"/>
                  </a:cubicBezTo>
                  <a:cubicBezTo>
                    <a:pt x="14" y="104"/>
                    <a:pt x="15" y="102"/>
                    <a:pt x="16" y="100"/>
                  </a:cubicBezTo>
                  <a:cubicBezTo>
                    <a:pt x="18" y="97"/>
                    <a:pt x="15" y="92"/>
                    <a:pt x="18" y="91"/>
                  </a:cubicBezTo>
                  <a:cubicBezTo>
                    <a:pt x="20" y="89"/>
                    <a:pt x="20" y="87"/>
                    <a:pt x="20" y="85"/>
                  </a:cubicBezTo>
                  <a:cubicBezTo>
                    <a:pt x="20" y="81"/>
                    <a:pt x="17" y="83"/>
                    <a:pt x="17" y="79"/>
                  </a:cubicBezTo>
                  <a:cubicBezTo>
                    <a:pt x="17" y="77"/>
                    <a:pt x="12" y="75"/>
                    <a:pt x="11" y="73"/>
                  </a:cubicBezTo>
                  <a:cubicBezTo>
                    <a:pt x="11" y="70"/>
                    <a:pt x="16" y="70"/>
                    <a:pt x="14" y="67"/>
                  </a:cubicBezTo>
                  <a:cubicBezTo>
                    <a:pt x="13" y="66"/>
                    <a:pt x="10" y="66"/>
                    <a:pt x="11" y="63"/>
                  </a:cubicBezTo>
                  <a:cubicBezTo>
                    <a:pt x="13" y="62"/>
                    <a:pt x="14" y="62"/>
                    <a:pt x="16" y="63"/>
                  </a:cubicBezTo>
                  <a:cubicBezTo>
                    <a:pt x="21" y="63"/>
                    <a:pt x="22" y="63"/>
                    <a:pt x="22" y="59"/>
                  </a:cubicBezTo>
                  <a:cubicBezTo>
                    <a:pt x="22" y="57"/>
                    <a:pt x="20" y="58"/>
                    <a:pt x="19" y="58"/>
                  </a:cubicBezTo>
                  <a:cubicBezTo>
                    <a:pt x="17" y="58"/>
                    <a:pt x="15" y="57"/>
                    <a:pt x="14" y="55"/>
                  </a:cubicBezTo>
                  <a:cubicBezTo>
                    <a:pt x="13" y="53"/>
                    <a:pt x="14" y="51"/>
                    <a:pt x="12" y="49"/>
                  </a:cubicBezTo>
                  <a:cubicBezTo>
                    <a:pt x="10" y="47"/>
                    <a:pt x="3" y="49"/>
                    <a:pt x="5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5" y="39"/>
                    <a:pt x="16" y="39"/>
                  </a:cubicBezTo>
                  <a:cubicBezTo>
                    <a:pt x="18" y="38"/>
                    <a:pt x="19" y="35"/>
                    <a:pt x="21" y="34"/>
                  </a:cubicBezTo>
                  <a:cubicBezTo>
                    <a:pt x="21" y="32"/>
                    <a:pt x="23" y="30"/>
                    <a:pt x="24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40" y="26"/>
                    <a:pt x="39" y="27"/>
                    <a:pt x="40" y="29"/>
                  </a:cubicBezTo>
                  <a:cubicBezTo>
                    <a:pt x="40" y="29"/>
                    <a:pt x="44" y="28"/>
                    <a:pt x="44" y="28"/>
                  </a:cubicBezTo>
                  <a:cubicBezTo>
                    <a:pt x="49" y="26"/>
                    <a:pt x="52" y="28"/>
                    <a:pt x="54" y="32"/>
                  </a:cubicBezTo>
                  <a:cubicBezTo>
                    <a:pt x="54" y="33"/>
                    <a:pt x="55" y="34"/>
                    <a:pt x="56" y="34"/>
                  </a:cubicBezTo>
                  <a:cubicBezTo>
                    <a:pt x="58" y="34"/>
                    <a:pt x="59" y="31"/>
                    <a:pt x="60" y="30"/>
                  </a:cubicBezTo>
                  <a:cubicBezTo>
                    <a:pt x="61" y="28"/>
                    <a:pt x="62" y="25"/>
                    <a:pt x="64" y="24"/>
                  </a:cubicBezTo>
                  <a:cubicBezTo>
                    <a:pt x="69" y="19"/>
                    <a:pt x="72" y="15"/>
                    <a:pt x="79" y="20"/>
                  </a:cubicBezTo>
                  <a:cubicBezTo>
                    <a:pt x="81" y="22"/>
                    <a:pt x="83" y="22"/>
                    <a:pt x="85" y="22"/>
                  </a:cubicBezTo>
                  <a:cubicBezTo>
                    <a:pt x="87" y="22"/>
                    <a:pt x="88" y="23"/>
                    <a:pt x="90" y="24"/>
                  </a:cubicBezTo>
                  <a:cubicBezTo>
                    <a:pt x="92" y="25"/>
                    <a:pt x="93" y="24"/>
                    <a:pt x="95" y="23"/>
                  </a:cubicBezTo>
                  <a:cubicBezTo>
                    <a:pt x="98" y="23"/>
                    <a:pt x="96" y="18"/>
                    <a:pt x="96" y="16"/>
                  </a:cubicBezTo>
                  <a:cubicBezTo>
                    <a:pt x="96" y="11"/>
                    <a:pt x="96" y="6"/>
                    <a:pt x="100" y="3"/>
                  </a:cubicBezTo>
                  <a:cubicBezTo>
                    <a:pt x="102" y="2"/>
                    <a:pt x="104" y="2"/>
                    <a:pt x="107" y="1"/>
                  </a:cubicBezTo>
                  <a:cubicBezTo>
                    <a:pt x="109" y="1"/>
                    <a:pt x="113" y="2"/>
                    <a:pt x="114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46">
              <a:extLst>
                <a:ext uri="{FF2B5EF4-FFF2-40B4-BE49-F238E27FC236}">
                  <a16:creationId xmlns:a16="http://schemas.microsoft.com/office/drawing/2014/main" id="{93530D48-37D1-2DD6-547D-785B3A54C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" y="2289"/>
              <a:ext cx="267" cy="363"/>
            </a:xfrm>
            <a:custGeom>
              <a:avLst/>
              <a:gdLst>
                <a:gd name="T0" fmla="*/ 121 w 139"/>
                <a:gd name="T1" fmla="*/ 3 h 189"/>
                <a:gd name="T2" fmla="*/ 131 w 139"/>
                <a:gd name="T3" fmla="*/ 10 h 189"/>
                <a:gd name="T4" fmla="*/ 138 w 139"/>
                <a:gd name="T5" fmla="*/ 24 h 189"/>
                <a:gd name="T6" fmla="*/ 126 w 139"/>
                <a:gd name="T7" fmla="*/ 39 h 189"/>
                <a:gd name="T8" fmla="*/ 103 w 139"/>
                <a:gd name="T9" fmla="*/ 55 h 189"/>
                <a:gd name="T10" fmla="*/ 101 w 139"/>
                <a:gd name="T11" fmla="*/ 60 h 189"/>
                <a:gd name="T12" fmla="*/ 106 w 139"/>
                <a:gd name="T13" fmla="*/ 76 h 189"/>
                <a:gd name="T14" fmla="*/ 121 w 139"/>
                <a:gd name="T15" fmla="*/ 81 h 189"/>
                <a:gd name="T16" fmla="*/ 100 w 139"/>
                <a:gd name="T17" fmla="*/ 94 h 189"/>
                <a:gd name="T18" fmla="*/ 87 w 139"/>
                <a:gd name="T19" fmla="*/ 107 h 189"/>
                <a:gd name="T20" fmla="*/ 89 w 139"/>
                <a:gd name="T21" fmla="*/ 125 h 189"/>
                <a:gd name="T22" fmla="*/ 90 w 139"/>
                <a:gd name="T23" fmla="*/ 138 h 189"/>
                <a:gd name="T24" fmla="*/ 79 w 139"/>
                <a:gd name="T25" fmla="*/ 154 h 189"/>
                <a:gd name="T26" fmla="*/ 78 w 139"/>
                <a:gd name="T27" fmla="*/ 163 h 189"/>
                <a:gd name="T28" fmla="*/ 72 w 139"/>
                <a:gd name="T29" fmla="*/ 169 h 189"/>
                <a:gd name="T30" fmla="*/ 72 w 139"/>
                <a:gd name="T31" fmla="*/ 182 h 189"/>
                <a:gd name="T32" fmla="*/ 66 w 139"/>
                <a:gd name="T33" fmla="*/ 188 h 189"/>
                <a:gd name="T34" fmla="*/ 49 w 139"/>
                <a:gd name="T35" fmla="*/ 189 h 189"/>
                <a:gd name="T36" fmla="*/ 43 w 139"/>
                <a:gd name="T37" fmla="*/ 170 h 189"/>
                <a:gd name="T38" fmla="*/ 32 w 139"/>
                <a:gd name="T39" fmla="*/ 158 h 189"/>
                <a:gd name="T40" fmla="*/ 21 w 139"/>
                <a:gd name="T41" fmla="*/ 153 h 189"/>
                <a:gd name="T42" fmla="*/ 16 w 139"/>
                <a:gd name="T43" fmla="*/ 146 h 189"/>
                <a:gd name="T44" fmla="*/ 12 w 139"/>
                <a:gd name="T45" fmla="*/ 134 h 189"/>
                <a:gd name="T46" fmla="*/ 2 w 139"/>
                <a:gd name="T47" fmla="*/ 125 h 189"/>
                <a:gd name="T48" fmla="*/ 0 w 139"/>
                <a:gd name="T49" fmla="*/ 115 h 189"/>
                <a:gd name="T50" fmla="*/ 3 w 139"/>
                <a:gd name="T51" fmla="*/ 110 h 189"/>
                <a:gd name="T52" fmla="*/ 13 w 139"/>
                <a:gd name="T53" fmla="*/ 105 h 189"/>
                <a:gd name="T54" fmla="*/ 18 w 139"/>
                <a:gd name="T55" fmla="*/ 91 h 189"/>
                <a:gd name="T56" fmla="*/ 17 w 139"/>
                <a:gd name="T57" fmla="*/ 79 h 189"/>
                <a:gd name="T58" fmla="*/ 14 w 139"/>
                <a:gd name="T59" fmla="*/ 67 h 189"/>
                <a:gd name="T60" fmla="*/ 16 w 139"/>
                <a:gd name="T61" fmla="*/ 63 h 189"/>
                <a:gd name="T62" fmla="*/ 19 w 139"/>
                <a:gd name="T63" fmla="*/ 58 h 189"/>
                <a:gd name="T64" fmla="*/ 12 w 139"/>
                <a:gd name="T65" fmla="*/ 49 h 189"/>
                <a:gd name="T66" fmla="*/ 5 w 139"/>
                <a:gd name="T67" fmla="*/ 45 h 189"/>
                <a:gd name="T68" fmla="*/ 16 w 139"/>
                <a:gd name="T69" fmla="*/ 39 h 189"/>
                <a:gd name="T70" fmla="*/ 24 w 139"/>
                <a:gd name="T71" fmla="*/ 28 h 189"/>
                <a:gd name="T72" fmla="*/ 37 w 139"/>
                <a:gd name="T73" fmla="*/ 27 h 189"/>
                <a:gd name="T74" fmla="*/ 44 w 139"/>
                <a:gd name="T75" fmla="*/ 28 h 189"/>
                <a:gd name="T76" fmla="*/ 56 w 139"/>
                <a:gd name="T77" fmla="*/ 34 h 189"/>
                <a:gd name="T78" fmla="*/ 64 w 139"/>
                <a:gd name="T79" fmla="*/ 24 h 189"/>
                <a:gd name="T80" fmla="*/ 85 w 139"/>
                <a:gd name="T81" fmla="*/ 22 h 189"/>
                <a:gd name="T82" fmla="*/ 95 w 139"/>
                <a:gd name="T83" fmla="*/ 23 h 189"/>
                <a:gd name="T84" fmla="*/ 100 w 139"/>
                <a:gd name="T85" fmla="*/ 3 h 189"/>
                <a:gd name="T86" fmla="*/ 114 w 139"/>
                <a:gd name="T87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9" h="189">
                  <a:moveTo>
                    <a:pt x="114" y="0"/>
                  </a:moveTo>
                  <a:cubicBezTo>
                    <a:pt x="121" y="3"/>
                    <a:pt x="121" y="3"/>
                    <a:pt x="121" y="3"/>
                  </a:cubicBezTo>
                  <a:cubicBezTo>
                    <a:pt x="122" y="5"/>
                    <a:pt x="122" y="6"/>
                    <a:pt x="124" y="6"/>
                  </a:cubicBezTo>
                  <a:cubicBezTo>
                    <a:pt x="127" y="6"/>
                    <a:pt x="130" y="7"/>
                    <a:pt x="131" y="10"/>
                  </a:cubicBezTo>
                  <a:cubicBezTo>
                    <a:pt x="132" y="11"/>
                    <a:pt x="130" y="14"/>
                    <a:pt x="131" y="16"/>
                  </a:cubicBezTo>
                  <a:cubicBezTo>
                    <a:pt x="132" y="19"/>
                    <a:pt x="136" y="21"/>
                    <a:pt x="138" y="24"/>
                  </a:cubicBezTo>
                  <a:cubicBezTo>
                    <a:pt x="139" y="26"/>
                    <a:pt x="137" y="30"/>
                    <a:pt x="137" y="32"/>
                  </a:cubicBezTo>
                  <a:cubicBezTo>
                    <a:pt x="135" y="36"/>
                    <a:pt x="130" y="39"/>
                    <a:pt x="126" y="39"/>
                  </a:cubicBezTo>
                  <a:cubicBezTo>
                    <a:pt x="119" y="39"/>
                    <a:pt x="115" y="46"/>
                    <a:pt x="110" y="50"/>
                  </a:cubicBezTo>
                  <a:cubicBezTo>
                    <a:pt x="108" y="52"/>
                    <a:pt x="106" y="55"/>
                    <a:pt x="103" y="55"/>
                  </a:cubicBezTo>
                  <a:cubicBezTo>
                    <a:pt x="101" y="56"/>
                    <a:pt x="97" y="58"/>
                    <a:pt x="97" y="58"/>
                  </a:cubicBezTo>
                  <a:cubicBezTo>
                    <a:pt x="98" y="59"/>
                    <a:pt x="100" y="59"/>
                    <a:pt x="101" y="60"/>
                  </a:cubicBezTo>
                  <a:cubicBezTo>
                    <a:pt x="101" y="63"/>
                    <a:pt x="99" y="65"/>
                    <a:pt x="100" y="69"/>
                  </a:cubicBezTo>
                  <a:cubicBezTo>
                    <a:pt x="101" y="72"/>
                    <a:pt x="104" y="73"/>
                    <a:pt x="106" y="76"/>
                  </a:cubicBezTo>
                  <a:cubicBezTo>
                    <a:pt x="121" y="81"/>
                    <a:pt x="121" y="81"/>
                    <a:pt x="121" y="81"/>
                  </a:cubicBezTo>
                  <a:cubicBezTo>
                    <a:pt x="121" y="81"/>
                    <a:pt x="121" y="81"/>
                    <a:pt x="121" y="81"/>
                  </a:cubicBezTo>
                  <a:cubicBezTo>
                    <a:pt x="117" y="86"/>
                    <a:pt x="120" y="91"/>
                    <a:pt x="113" y="92"/>
                  </a:cubicBezTo>
                  <a:cubicBezTo>
                    <a:pt x="108" y="92"/>
                    <a:pt x="103" y="90"/>
                    <a:pt x="100" y="94"/>
                  </a:cubicBezTo>
                  <a:cubicBezTo>
                    <a:pt x="97" y="97"/>
                    <a:pt x="100" y="100"/>
                    <a:pt x="94" y="99"/>
                  </a:cubicBezTo>
                  <a:cubicBezTo>
                    <a:pt x="87" y="99"/>
                    <a:pt x="90" y="101"/>
                    <a:pt x="87" y="107"/>
                  </a:cubicBezTo>
                  <a:cubicBezTo>
                    <a:pt x="87" y="112"/>
                    <a:pt x="93" y="112"/>
                    <a:pt x="89" y="116"/>
                  </a:cubicBezTo>
                  <a:cubicBezTo>
                    <a:pt x="84" y="120"/>
                    <a:pt x="90" y="120"/>
                    <a:pt x="89" y="125"/>
                  </a:cubicBezTo>
                  <a:cubicBezTo>
                    <a:pt x="89" y="128"/>
                    <a:pt x="90" y="129"/>
                    <a:pt x="93" y="131"/>
                  </a:cubicBezTo>
                  <a:cubicBezTo>
                    <a:pt x="94" y="132"/>
                    <a:pt x="90" y="136"/>
                    <a:pt x="90" y="138"/>
                  </a:cubicBezTo>
                  <a:cubicBezTo>
                    <a:pt x="91" y="140"/>
                    <a:pt x="85" y="147"/>
                    <a:pt x="83" y="148"/>
                  </a:cubicBezTo>
                  <a:cubicBezTo>
                    <a:pt x="78" y="149"/>
                    <a:pt x="80" y="149"/>
                    <a:pt x="79" y="154"/>
                  </a:cubicBezTo>
                  <a:cubicBezTo>
                    <a:pt x="78" y="155"/>
                    <a:pt x="78" y="157"/>
                    <a:pt x="78" y="159"/>
                  </a:cubicBezTo>
                  <a:cubicBezTo>
                    <a:pt x="78" y="160"/>
                    <a:pt x="77" y="161"/>
                    <a:pt x="78" y="163"/>
                  </a:cubicBezTo>
                  <a:cubicBezTo>
                    <a:pt x="79" y="166"/>
                    <a:pt x="79" y="169"/>
                    <a:pt x="75" y="167"/>
                  </a:cubicBezTo>
                  <a:cubicBezTo>
                    <a:pt x="72" y="165"/>
                    <a:pt x="73" y="168"/>
                    <a:pt x="72" y="169"/>
                  </a:cubicBezTo>
                  <a:cubicBezTo>
                    <a:pt x="71" y="172"/>
                    <a:pt x="72" y="172"/>
                    <a:pt x="74" y="174"/>
                  </a:cubicBezTo>
                  <a:cubicBezTo>
                    <a:pt x="77" y="176"/>
                    <a:pt x="74" y="180"/>
                    <a:pt x="72" y="182"/>
                  </a:cubicBezTo>
                  <a:cubicBezTo>
                    <a:pt x="66" y="188"/>
                    <a:pt x="66" y="188"/>
                    <a:pt x="66" y="188"/>
                  </a:cubicBezTo>
                  <a:cubicBezTo>
                    <a:pt x="66" y="188"/>
                    <a:pt x="66" y="188"/>
                    <a:pt x="66" y="188"/>
                  </a:cubicBezTo>
                  <a:cubicBezTo>
                    <a:pt x="62" y="188"/>
                    <a:pt x="58" y="185"/>
                    <a:pt x="53" y="187"/>
                  </a:cubicBezTo>
                  <a:cubicBezTo>
                    <a:pt x="53" y="187"/>
                    <a:pt x="50" y="189"/>
                    <a:pt x="49" y="189"/>
                  </a:cubicBezTo>
                  <a:cubicBezTo>
                    <a:pt x="48" y="183"/>
                    <a:pt x="46" y="176"/>
                    <a:pt x="46" y="170"/>
                  </a:cubicBezTo>
                  <a:cubicBezTo>
                    <a:pt x="45" y="170"/>
                    <a:pt x="44" y="170"/>
                    <a:pt x="43" y="170"/>
                  </a:cubicBezTo>
                  <a:cubicBezTo>
                    <a:pt x="40" y="169"/>
                    <a:pt x="40" y="168"/>
                    <a:pt x="39" y="167"/>
                  </a:cubicBezTo>
                  <a:cubicBezTo>
                    <a:pt x="36" y="165"/>
                    <a:pt x="33" y="161"/>
                    <a:pt x="32" y="158"/>
                  </a:cubicBezTo>
                  <a:cubicBezTo>
                    <a:pt x="32" y="158"/>
                    <a:pt x="32" y="158"/>
                    <a:pt x="32" y="158"/>
                  </a:cubicBezTo>
                  <a:cubicBezTo>
                    <a:pt x="27" y="156"/>
                    <a:pt x="24" y="158"/>
                    <a:pt x="21" y="153"/>
                  </a:cubicBezTo>
                  <a:cubicBezTo>
                    <a:pt x="19" y="152"/>
                    <a:pt x="18" y="151"/>
                    <a:pt x="18" y="149"/>
                  </a:cubicBezTo>
                  <a:cubicBezTo>
                    <a:pt x="18" y="148"/>
                    <a:pt x="18" y="147"/>
                    <a:pt x="16" y="146"/>
                  </a:cubicBezTo>
                  <a:cubicBezTo>
                    <a:pt x="15" y="143"/>
                    <a:pt x="13" y="143"/>
                    <a:pt x="13" y="139"/>
                  </a:cubicBezTo>
                  <a:cubicBezTo>
                    <a:pt x="13" y="138"/>
                    <a:pt x="12" y="136"/>
                    <a:pt x="12" y="134"/>
                  </a:cubicBezTo>
                  <a:cubicBezTo>
                    <a:pt x="11" y="130"/>
                    <a:pt x="11" y="130"/>
                    <a:pt x="7" y="130"/>
                  </a:cubicBezTo>
                  <a:cubicBezTo>
                    <a:pt x="2" y="130"/>
                    <a:pt x="4" y="128"/>
                    <a:pt x="2" y="125"/>
                  </a:cubicBezTo>
                  <a:cubicBezTo>
                    <a:pt x="0" y="123"/>
                    <a:pt x="3" y="121"/>
                    <a:pt x="3" y="119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13"/>
                    <a:pt x="0" y="112"/>
                    <a:pt x="3" y="110"/>
                  </a:cubicBezTo>
                  <a:cubicBezTo>
                    <a:pt x="6" y="110"/>
                    <a:pt x="7" y="108"/>
                    <a:pt x="9" y="107"/>
                  </a:cubicBezTo>
                  <a:cubicBezTo>
                    <a:pt x="10" y="107"/>
                    <a:pt x="11" y="107"/>
                    <a:pt x="13" y="105"/>
                  </a:cubicBezTo>
                  <a:cubicBezTo>
                    <a:pt x="14" y="104"/>
                    <a:pt x="15" y="102"/>
                    <a:pt x="16" y="100"/>
                  </a:cubicBezTo>
                  <a:cubicBezTo>
                    <a:pt x="18" y="97"/>
                    <a:pt x="15" y="92"/>
                    <a:pt x="18" y="91"/>
                  </a:cubicBezTo>
                  <a:cubicBezTo>
                    <a:pt x="20" y="89"/>
                    <a:pt x="20" y="87"/>
                    <a:pt x="20" y="85"/>
                  </a:cubicBezTo>
                  <a:cubicBezTo>
                    <a:pt x="20" y="81"/>
                    <a:pt x="17" y="83"/>
                    <a:pt x="17" y="79"/>
                  </a:cubicBezTo>
                  <a:cubicBezTo>
                    <a:pt x="17" y="77"/>
                    <a:pt x="12" y="75"/>
                    <a:pt x="11" y="73"/>
                  </a:cubicBezTo>
                  <a:cubicBezTo>
                    <a:pt x="11" y="70"/>
                    <a:pt x="16" y="70"/>
                    <a:pt x="14" y="67"/>
                  </a:cubicBezTo>
                  <a:cubicBezTo>
                    <a:pt x="13" y="66"/>
                    <a:pt x="10" y="66"/>
                    <a:pt x="11" y="63"/>
                  </a:cubicBezTo>
                  <a:cubicBezTo>
                    <a:pt x="13" y="62"/>
                    <a:pt x="14" y="62"/>
                    <a:pt x="16" y="63"/>
                  </a:cubicBezTo>
                  <a:cubicBezTo>
                    <a:pt x="21" y="63"/>
                    <a:pt x="22" y="63"/>
                    <a:pt x="22" y="59"/>
                  </a:cubicBezTo>
                  <a:cubicBezTo>
                    <a:pt x="22" y="57"/>
                    <a:pt x="20" y="58"/>
                    <a:pt x="19" y="58"/>
                  </a:cubicBezTo>
                  <a:cubicBezTo>
                    <a:pt x="17" y="58"/>
                    <a:pt x="15" y="57"/>
                    <a:pt x="14" y="55"/>
                  </a:cubicBezTo>
                  <a:cubicBezTo>
                    <a:pt x="13" y="53"/>
                    <a:pt x="14" y="51"/>
                    <a:pt x="12" y="49"/>
                  </a:cubicBezTo>
                  <a:cubicBezTo>
                    <a:pt x="10" y="47"/>
                    <a:pt x="3" y="49"/>
                    <a:pt x="5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5" y="39"/>
                    <a:pt x="16" y="39"/>
                  </a:cubicBezTo>
                  <a:cubicBezTo>
                    <a:pt x="18" y="38"/>
                    <a:pt x="19" y="35"/>
                    <a:pt x="21" y="34"/>
                  </a:cubicBezTo>
                  <a:cubicBezTo>
                    <a:pt x="21" y="32"/>
                    <a:pt x="23" y="30"/>
                    <a:pt x="24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40" y="26"/>
                    <a:pt x="39" y="27"/>
                    <a:pt x="40" y="29"/>
                  </a:cubicBezTo>
                  <a:cubicBezTo>
                    <a:pt x="40" y="29"/>
                    <a:pt x="44" y="28"/>
                    <a:pt x="44" y="28"/>
                  </a:cubicBezTo>
                  <a:cubicBezTo>
                    <a:pt x="49" y="26"/>
                    <a:pt x="52" y="28"/>
                    <a:pt x="54" y="32"/>
                  </a:cubicBezTo>
                  <a:cubicBezTo>
                    <a:pt x="54" y="33"/>
                    <a:pt x="55" y="34"/>
                    <a:pt x="56" y="34"/>
                  </a:cubicBezTo>
                  <a:cubicBezTo>
                    <a:pt x="58" y="34"/>
                    <a:pt x="59" y="31"/>
                    <a:pt x="60" y="30"/>
                  </a:cubicBezTo>
                  <a:cubicBezTo>
                    <a:pt x="61" y="28"/>
                    <a:pt x="62" y="25"/>
                    <a:pt x="64" y="24"/>
                  </a:cubicBezTo>
                  <a:cubicBezTo>
                    <a:pt x="69" y="19"/>
                    <a:pt x="72" y="15"/>
                    <a:pt x="79" y="20"/>
                  </a:cubicBezTo>
                  <a:cubicBezTo>
                    <a:pt x="81" y="22"/>
                    <a:pt x="83" y="22"/>
                    <a:pt x="85" y="22"/>
                  </a:cubicBezTo>
                  <a:cubicBezTo>
                    <a:pt x="87" y="22"/>
                    <a:pt x="88" y="23"/>
                    <a:pt x="90" y="24"/>
                  </a:cubicBezTo>
                  <a:cubicBezTo>
                    <a:pt x="92" y="25"/>
                    <a:pt x="93" y="24"/>
                    <a:pt x="95" y="23"/>
                  </a:cubicBezTo>
                  <a:cubicBezTo>
                    <a:pt x="98" y="23"/>
                    <a:pt x="96" y="18"/>
                    <a:pt x="96" y="16"/>
                  </a:cubicBezTo>
                  <a:cubicBezTo>
                    <a:pt x="96" y="11"/>
                    <a:pt x="96" y="6"/>
                    <a:pt x="100" y="3"/>
                  </a:cubicBezTo>
                  <a:cubicBezTo>
                    <a:pt x="102" y="2"/>
                    <a:pt x="104" y="2"/>
                    <a:pt x="107" y="1"/>
                  </a:cubicBezTo>
                  <a:cubicBezTo>
                    <a:pt x="109" y="1"/>
                    <a:pt x="113" y="2"/>
                    <a:pt x="114" y="0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47">
              <a:extLst>
                <a:ext uri="{FF2B5EF4-FFF2-40B4-BE49-F238E27FC236}">
                  <a16:creationId xmlns:a16="http://schemas.microsoft.com/office/drawing/2014/main" id="{BD8D755E-DEE0-9D8A-1294-3EFB89B5D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3" y="2070"/>
              <a:ext cx="359" cy="305"/>
            </a:xfrm>
            <a:custGeom>
              <a:avLst/>
              <a:gdLst>
                <a:gd name="T0" fmla="*/ 25 w 187"/>
                <a:gd name="T1" fmla="*/ 3 h 159"/>
                <a:gd name="T2" fmla="*/ 31 w 187"/>
                <a:gd name="T3" fmla="*/ 0 h 159"/>
                <a:gd name="T4" fmla="*/ 47 w 187"/>
                <a:gd name="T5" fmla="*/ 9 h 159"/>
                <a:gd name="T6" fmla="*/ 55 w 187"/>
                <a:gd name="T7" fmla="*/ 8 h 159"/>
                <a:gd name="T8" fmla="*/ 67 w 187"/>
                <a:gd name="T9" fmla="*/ 11 h 159"/>
                <a:gd name="T10" fmla="*/ 76 w 187"/>
                <a:gd name="T11" fmla="*/ 11 h 159"/>
                <a:gd name="T12" fmla="*/ 78 w 187"/>
                <a:gd name="T13" fmla="*/ 16 h 159"/>
                <a:gd name="T14" fmla="*/ 90 w 187"/>
                <a:gd name="T15" fmla="*/ 33 h 159"/>
                <a:gd name="T16" fmla="*/ 97 w 187"/>
                <a:gd name="T17" fmla="*/ 41 h 159"/>
                <a:gd name="T18" fmla="*/ 106 w 187"/>
                <a:gd name="T19" fmla="*/ 39 h 159"/>
                <a:gd name="T20" fmla="*/ 125 w 187"/>
                <a:gd name="T21" fmla="*/ 37 h 159"/>
                <a:gd name="T22" fmla="*/ 139 w 187"/>
                <a:gd name="T23" fmla="*/ 31 h 159"/>
                <a:gd name="T24" fmla="*/ 141 w 187"/>
                <a:gd name="T25" fmla="*/ 33 h 159"/>
                <a:gd name="T26" fmla="*/ 141 w 187"/>
                <a:gd name="T27" fmla="*/ 33 h 159"/>
                <a:gd name="T28" fmla="*/ 147 w 187"/>
                <a:gd name="T29" fmla="*/ 37 h 159"/>
                <a:gd name="T30" fmla="*/ 157 w 187"/>
                <a:gd name="T31" fmla="*/ 38 h 159"/>
                <a:gd name="T32" fmla="*/ 162 w 187"/>
                <a:gd name="T33" fmla="*/ 42 h 159"/>
                <a:gd name="T34" fmla="*/ 167 w 187"/>
                <a:gd name="T35" fmla="*/ 50 h 159"/>
                <a:gd name="T36" fmla="*/ 174 w 187"/>
                <a:gd name="T37" fmla="*/ 66 h 159"/>
                <a:gd name="T38" fmla="*/ 187 w 187"/>
                <a:gd name="T39" fmla="*/ 69 h 159"/>
                <a:gd name="T40" fmla="*/ 187 w 187"/>
                <a:gd name="T41" fmla="*/ 69 h 159"/>
                <a:gd name="T42" fmla="*/ 184 w 187"/>
                <a:gd name="T43" fmla="*/ 71 h 159"/>
                <a:gd name="T44" fmla="*/ 180 w 187"/>
                <a:gd name="T45" fmla="*/ 80 h 159"/>
                <a:gd name="T46" fmla="*/ 168 w 187"/>
                <a:gd name="T47" fmla="*/ 84 h 159"/>
                <a:gd name="T48" fmla="*/ 158 w 187"/>
                <a:gd name="T49" fmla="*/ 97 h 159"/>
                <a:gd name="T50" fmla="*/ 158 w 187"/>
                <a:gd name="T51" fmla="*/ 109 h 159"/>
                <a:gd name="T52" fmla="*/ 152 w 187"/>
                <a:gd name="T53" fmla="*/ 127 h 159"/>
                <a:gd name="T54" fmla="*/ 155 w 187"/>
                <a:gd name="T55" fmla="*/ 130 h 159"/>
                <a:gd name="T56" fmla="*/ 159 w 187"/>
                <a:gd name="T57" fmla="*/ 135 h 159"/>
                <a:gd name="T58" fmla="*/ 161 w 187"/>
                <a:gd name="T59" fmla="*/ 142 h 159"/>
                <a:gd name="T60" fmla="*/ 161 w 187"/>
                <a:gd name="T61" fmla="*/ 142 h 159"/>
                <a:gd name="T62" fmla="*/ 158 w 187"/>
                <a:gd name="T63" fmla="*/ 148 h 159"/>
                <a:gd name="T64" fmla="*/ 153 w 187"/>
                <a:gd name="T65" fmla="*/ 153 h 159"/>
                <a:gd name="T66" fmla="*/ 152 w 187"/>
                <a:gd name="T67" fmla="*/ 154 h 159"/>
                <a:gd name="T68" fmla="*/ 142 w 187"/>
                <a:gd name="T69" fmla="*/ 159 h 159"/>
                <a:gd name="T70" fmla="*/ 142 w 187"/>
                <a:gd name="T71" fmla="*/ 159 h 159"/>
                <a:gd name="T72" fmla="*/ 128 w 187"/>
                <a:gd name="T73" fmla="*/ 156 h 159"/>
                <a:gd name="T74" fmla="*/ 128 w 187"/>
                <a:gd name="T75" fmla="*/ 156 h 159"/>
                <a:gd name="T76" fmla="*/ 128 w 187"/>
                <a:gd name="T77" fmla="*/ 153 h 159"/>
                <a:gd name="T78" fmla="*/ 126 w 187"/>
                <a:gd name="T79" fmla="*/ 151 h 159"/>
                <a:gd name="T80" fmla="*/ 125 w 187"/>
                <a:gd name="T81" fmla="*/ 146 h 159"/>
                <a:gd name="T82" fmla="*/ 121 w 187"/>
                <a:gd name="T83" fmla="*/ 138 h 159"/>
                <a:gd name="T84" fmla="*/ 106 w 187"/>
                <a:gd name="T85" fmla="*/ 130 h 159"/>
                <a:gd name="T86" fmla="*/ 94 w 187"/>
                <a:gd name="T87" fmla="*/ 127 h 159"/>
                <a:gd name="T88" fmla="*/ 91 w 187"/>
                <a:gd name="T89" fmla="*/ 122 h 159"/>
                <a:gd name="T90" fmla="*/ 83 w 187"/>
                <a:gd name="T91" fmla="*/ 123 h 159"/>
                <a:gd name="T92" fmla="*/ 74 w 187"/>
                <a:gd name="T93" fmla="*/ 122 h 159"/>
                <a:gd name="T94" fmla="*/ 71 w 187"/>
                <a:gd name="T95" fmla="*/ 132 h 159"/>
                <a:gd name="T96" fmla="*/ 61 w 187"/>
                <a:gd name="T97" fmla="*/ 130 h 159"/>
                <a:gd name="T98" fmla="*/ 52 w 187"/>
                <a:gd name="T99" fmla="*/ 115 h 159"/>
                <a:gd name="T100" fmla="*/ 40 w 187"/>
                <a:gd name="T101" fmla="*/ 113 h 159"/>
                <a:gd name="T102" fmla="*/ 36 w 187"/>
                <a:gd name="T103" fmla="*/ 108 h 159"/>
                <a:gd name="T104" fmla="*/ 26 w 187"/>
                <a:gd name="T105" fmla="*/ 106 h 159"/>
                <a:gd name="T106" fmla="*/ 16 w 187"/>
                <a:gd name="T107" fmla="*/ 104 h 159"/>
                <a:gd name="T108" fmla="*/ 10 w 187"/>
                <a:gd name="T109" fmla="*/ 88 h 159"/>
                <a:gd name="T110" fmla="*/ 1 w 187"/>
                <a:gd name="T111" fmla="*/ 75 h 159"/>
                <a:gd name="T112" fmla="*/ 5 w 187"/>
                <a:gd name="T113" fmla="*/ 67 h 159"/>
                <a:gd name="T114" fmla="*/ 16 w 187"/>
                <a:gd name="T115" fmla="*/ 61 h 159"/>
                <a:gd name="T116" fmla="*/ 29 w 187"/>
                <a:gd name="T117" fmla="*/ 59 h 159"/>
                <a:gd name="T118" fmla="*/ 35 w 187"/>
                <a:gd name="T119" fmla="*/ 38 h 159"/>
                <a:gd name="T120" fmla="*/ 33 w 187"/>
                <a:gd name="T121" fmla="*/ 22 h 159"/>
                <a:gd name="T122" fmla="*/ 28 w 187"/>
                <a:gd name="T123" fmla="*/ 11 h 159"/>
                <a:gd name="T124" fmla="*/ 25 w 187"/>
                <a:gd name="T125" fmla="*/ 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7" h="159">
                  <a:moveTo>
                    <a:pt x="25" y="3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39" y="1"/>
                    <a:pt x="40" y="6"/>
                    <a:pt x="47" y="9"/>
                  </a:cubicBezTo>
                  <a:cubicBezTo>
                    <a:pt x="50" y="11"/>
                    <a:pt x="53" y="9"/>
                    <a:pt x="55" y="8"/>
                  </a:cubicBezTo>
                  <a:cubicBezTo>
                    <a:pt x="59" y="7"/>
                    <a:pt x="61" y="14"/>
                    <a:pt x="67" y="11"/>
                  </a:cubicBezTo>
                  <a:cubicBezTo>
                    <a:pt x="71" y="10"/>
                    <a:pt x="73" y="9"/>
                    <a:pt x="76" y="11"/>
                  </a:cubicBezTo>
                  <a:cubicBezTo>
                    <a:pt x="79" y="13"/>
                    <a:pt x="79" y="13"/>
                    <a:pt x="78" y="16"/>
                  </a:cubicBezTo>
                  <a:cubicBezTo>
                    <a:pt x="77" y="22"/>
                    <a:pt x="87" y="27"/>
                    <a:pt x="90" y="33"/>
                  </a:cubicBezTo>
                  <a:cubicBezTo>
                    <a:pt x="90" y="34"/>
                    <a:pt x="96" y="40"/>
                    <a:pt x="97" y="41"/>
                  </a:cubicBezTo>
                  <a:cubicBezTo>
                    <a:pt x="99" y="41"/>
                    <a:pt x="103" y="39"/>
                    <a:pt x="106" y="39"/>
                  </a:cubicBezTo>
                  <a:cubicBezTo>
                    <a:pt x="114" y="40"/>
                    <a:pt x="118" y="38"/>
                    <a:pt x="125" y="37"/>
                  </a:cubicBezTo>
                  <a:cubicBezTo>
                    <a:pt x="131" y="36"/>
                    <a:pt x="133" y="31"/>
                    <a:pt x="139" y="31"/>
                  </a:cubicBezTo>
                  <a:cubicBezTo>
                    <a:pt x="141" y="33"/>
                    <a:pt x="141" y="33"/>
                    <a:pt x="141" y="33"/>
                  </a:cubicBezTo>
                  <a:cubicBezTo>
                    <a:pt x="141" y="33"/>
                    <a:pt x="141" y="33"/>
                    <a:pt x="141" y="33"/>
                  </a:cubicBezTo>
                  <a:cubicBezTo>
                    <a:pt x="147" y="37"/>
                    <a:pt x="147" y="37"/>
                    <a:pt x="147" y="37"/>
                  </a:cubicBezTo>
                  <a:cubicBezTo>
                    <a:pt x="150" y="37"/>
                    <a:pt x="155" y="37"/>
                    <a:pt x="157" y="38"/>
                  </a:cubicBezTo>
                  <a:cubicBezTo>
                    <a:pt x="160" y="38"/>
                    <a:pt x="160" y="40"/>
                    <a:pt x="162" y="42"/>
                  </a:cubicBezTo>
                  <a:cubicBezTo>
                    <a:pt x="166" y="46"/>
                    <a:pt x="167" y="43"/>
                    <a:pt x="167" y="50"/>
                  </a:cubicBezTo>
                  <a:cubicBezTo>
                    <a:pt x="167" y="54"/>
                    <a:pt x="171" y="63"/>
                    <a:pt x="174" y="66"/>
                  </a:cubicBezTo>
                  <a:cubicBezTo>
                    <a:pt x="177" y="69"/>
                    <a:pt x="187" y="62"/>
                    <a:pt x="187" y="69"/>
                  </a:cubicBezTo>
                  <a:cubicBezTo>
                    <a:pt x="187" y="69"/>
                    <a:pt x="187" y="69"/>
                    <a:pt x="187" y="69"/>
                  </a:cubicBezTo>
                  <a:cubicBezTo>
                    <a:pt x="184" y="71"/>
                    <a:pt x="184" y="71"/>
                    <a:pt x="184" y="71"/>
                  </a:cubicBezTo>
                  <a:cubicBezTo>
                    <a:pt x="182" y="73"/>
                    <a:pt x="182" y="77"/>
                    <a:pt x="180" y="80"/>
                  </a:cubicBezTo>
                  <a:cubicBezTo>
                    <a:pt x="178" y="83"/>
                    <a:pt x="173" y="85"/>
                    <a:pt x="168" y="84"/>
                  </a:cubicBezTo>
                  <a:cubicBezTo>
                    <a:pt x="162" y="83"/>
                    <a:pt x="159" y="91"/>
                    <a:pt x="158" y="97"/>
                  </a:cubicBezTo>
                  <a:cubicBezTo>
                    <a:pt x="158" y="100"/>
                    <a:pt x="159" y="108"/>
                    <a:pt x="158" y="109"/>
                  </a:cubicBezTo>
                  <a:cubicBezTo>
                    <a:pt x="158" y="116"/>
                    <a:pt x="157" y="122"/>
                    <a:pt x="152" y="127"/>
                  </a:cubicBezTo>
                  <a:cubicBezTo>
                    <a:pt x="150" y="128"/>
                    <a:pt x="154" y="129"/>
                    <a:pt x="155" y="130"/>
                  </a:cubicBezTo>
                  <a:cubicBezTo>
                    <a:pt x="157" y="130"/>
                    <a:pt x="159" y="133"/>
                    <a:pt x="159" y="135"/>
                  </a:cubicBezTo>
                  <a:cubicBezTo>
                    <a:pt x="161" y="142"/>
                    <a:pt x="161" y="142"/>
                    <a:pt x="161" y="142"/>
                  </a:cubicBezTo>
                  <a:cubicBezTo>
                    <a:pt x="161" y="142"/>
                    <a:pt x="161" y="142"/>
                    <a:pt x="161" y="142"/>
                  </a:cubicBezTo>
                  <a:cubicBezTo>
                    <a:pt x="160" y="144"/>
                    <a:pt x="158" y="146"/>
                    <a:pt x="158" y="148"/>
                  </a:cubicBezTo>
                  <a:cubicBezTo>
                    <a:pt x="157" y="149"/>
                    <a:pt x="155" y="152"/>
                    <a:pt x="153" y="153"/>
                  </a:cubicBezTo>
                  <a:cubicBezTo>
                    <a:pt x="152" y="153"/>
                    <a:pt x="152" y="154"/>
                    <a:pt x="152" y="154"/>
                  </a:cubicBezTo>
                  <a:cubicBezTo>
                    <a:pt x="142" y="159"/>
                    <a:pt x="142" y="159"/>
                    <a:pt x="142" y="159"/>
                  </a:cubicBezTo>
                  <a:cubicBezTo>
                    <a:pt x="142" y="159"/>
                    <a:pt x="142" y="159"/>
                    <a:pt x="142" y="159"/>
                  </a:cubicBezTo>
                  <a:cubicBezTo>
                    <a:pt x="128" y="156"/>
                    <a:pt x="128" y="156"/>
                    <a:pt x="128" y="156"/>
                  </a:cubicBezTo>
                  <a:cubicBezTo>
                    <a:pt x="128" y="156"/>
                    <a:pt x="128" y="156"/>
                    <a:pt x="128" y="156"/>
                  </a:cubicBezTo>
                  <a:cubicBezTo>
                    <a:pt x="128" y="155"/>
                    <a:pt x="128" y="154"/>
                    <a:pt x="128" y="153"/>
                  </a:cubicBezTo>
                  <a:cubicBezTo>
                    <a:pt x="127" y="153"/>
                    <a:pt x="126" y="152"/>
                    <a:pt x="126" y="151"/>
                  </a:cubicBezTo>
                  <a:cubicBezTo>
                    <a:pt x="125" y="150"/>
                    <a:pt x="123" y="148"/>
                    <a:pt x="125" y="146"/>
                  </a:cubicBezTo>
                  <a:cubicBezTo>
                    <a:pt x="125" y="140"/>
                    <a:pt x="128" y="140"/>
                    <a:pt x="121" y="138"/>
                  </a:cubicBezTo>
                  <a:cubicBezTo>
                    <a:pt x="115" y="137"/>
                    <a:pt x="111" y="132"/>
                    <a:pt x="106" y="130"/>
                  </a:cubicBezTo>
                  <a:cubicBezTo>
                    <a:pt x="102" y="129"/>
                    <a:pt x="96" y="129"/>
                    <a:pt x="94" y="127"/>
                  </a:cubicBezTo>
                  <a:cubicBezTo>
                    <a:pt x="93" y="125"/>
                    <a:pt x="92" y="122"/>
                    <a:pt x="91" y="122"/>
                  </a:cubicBezTo>
                  <a:cubicBezTo>
                    <a:pt x="90" y="121"/>
                    <a:pt x="85" y="123"/>
                    <a:pt x="83" y="123"/>
                  </a:cubicBezTo>
                  <a:cubicBezTo>
                    <a:pt x="80" y="124"/>
                    <a:pt x="77" y="122"/>
                    <a:pt x="74" y="122"/>
                  </a:cubicBezTo>
                  <a:cubicBezTo>
                    <a:pt x="66" y="125"/>
                    <a:pt x="72" y="127"/>
                    <a:pt x="71" y="132"/>
                  </a:cubicBezTo>
                  <a:cubicBezTo>
                    <a:pt x="71" y="134"/>
                    <a:pt x="63" y="131"/>
                    <a:pt x="61" y="130"/>
                  </a:cubicBezTo>
                  <a:cubicBezTo>
                    <a:pt x="56" y="127"/>
                    <a:pt x="49" y="123"/>
                    <a:pt x="52" y="115"/>
                  </a:cubicBezTo>
                  <a:cubicBezTo>
                    <a:pt x="55" y="109"/>
                    <a:pt x="43" y="113"/>
                    <a:pt x="40" y="113"/>
                  </a:cubicBezTo>
                  <a:cubicBezTo>
                    <a:pt x="36" y="114"/>
                    <a:pt x="37" y="111"/>
                    <a:pt x="36" y="108"/>
                  </a:cubicBezTo>
                  <a:cubicBezTo>
                    <a:pt x="33" y="105"/>
                    <a:pt x="29" y="107"/>
                    <a:pt x="26" y="106"/>
                  </a:cubicBezTo>
                  <a:cubicBezTo>
                    <a:pt x="22" y="106"/>
                    <a:pt x="20" y="104"/>
                    <a:pt x="16" y="104"/>
                  </a:cubicBezTo>
                  <a:cubicBezTo>
                    <a:pt x="11" y="102"/>
                    <a:pt x="11" y="93"/>
                    <a:pt x="10" y="88"/>
                  </a:cubicBezTo>
                  <a:cubicBezTo>
                    <a:pt x="8" y="83"/>
                    <a:pt x="2" y="80"/>
                    <a:pt x="1" y="75"/>
                  </a:cubicBezTo>
                  <a:cubicBezTo>
                    <a:pt x="0" y="70"/>
                    <a:pt x="3" y="71"/>
                    <a:pt x="5" y="67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20" y="58"/>
                    <a:pt x="23" y="58"/>
                    <a:pt x="29" y="59"/>
                  </a:cubicBezTo>
                  <a:cubicBezTo>
                    <a:pt x="37" y="59"/>
                    <a:pt x="37" y="45"/>
                    <a:pt x="35" y="38"/>
                  </a:cubicBezTo>
                  <a:cubicBezTo>
                    <a:pt x="35" y="33"/>
                    <a:pt x="32" y="28"/>
                    <a:pt x="33" y="22"/>
                  </a:cubicBezTo>
                  <a:cubicBezTo>
                    <a:pt x="34" y="16"/>
                    <a:pt x="32" y="14"/>
                    <a:pt x="28" y="11"/>
                  </a:cubicBezTo>
                  <a:cubicBezTo>
                    <a:pt x="26" y="9"/>
                    <a:pt x="26" y="7"/>
                    <a:pt x="25" y="3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48">
              <a:extLst>
                <a:ext uri="{FF2B5EF4-FFF2-40B4-BE49-F238E27FC236}">
                  <a16:creationId xmlns:a16="http://schemas.microsoft.com/office/drawing/2014/main" id="{0E100418-9633-684B-3C3F-9F8BE2F72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3" y="2070"/>
              <a:ext cx="359" cy="305"/>
            </a:xfrm>
            <a:custGeom>
              <a:avLst/>
              <a:gdLst>
                <a:gd name="T0" fmla="*/ 25 w 187"/>
                <a:gd name="T1" fmla="*/ 3 h 159"/>
                <a:gd name="T2" fmla="*/ 31 w 187"/>
                <a:gd name="T3" fmla="*/ 0 h 159"/>
                <a:gd name="T4" fmla="*/ 47 w 187"/>
                <a:gd name="T5" fmla="*/ 9 h 159"/>
                <a:gd name="T6" fmla="*/ 55 w 187"/>
                <a:gd name="T7" fmla="*/ 8 h 159"/>
                <a:gd name="T8" fmla="*/ 67 w 187"/>
                <a:gd name="T9" fmla="*/ 11 h 159"/>
                <a:gd name="T10" fmla="*/ 76 w 187"/>
                <a:gd name="T11" fmla="*/ 11 h 159"/>
                <a:gd name="T12" fmla="*/ 78 w 187"/>
                <a:gd name="T13" fmla="*/ 16 h 159"/>
                <a:gd name="T14" fmla="*/ 90 w 187"/>
                <a:gd name="T15" fmla="*/ 33 h 159"/>
                <a:gd name="T16" fmla="*/ 97 w 187"/>
                <a:gd name="T17" fmla="*/ 41 h 159"/>
                <a:gd name="T18" fmla="*/ 106 w 187"/>
                <a:gd name="T19" fmla="*/ 39 h 159"/>
                <a:gd name="T20" fmla="*/ 125 w 187"/>
                <a:gd name="T21" fmla="*/ 37 h 159"/>
                <a:gd name="T22" fmla="*/ 139 w 187"/>
                <a:gd name="T23" fmla="*/ 31 h 159"/>
                <a:gd name="T24" fmla="*/ 141 w 187"/>
                <a:gd name="T25" fmla="*/ 33 h 159"/>
                <a:gd name="T26" fmla="*/ 141 w 187"/>
                <a:gd name="T27" fmla="*/ 33 h 159"/>
                <a:gd name="T28" fmla="*/ 147 w 187"/>
                <a:gd name="T29" fmla="*/ 37 h 159"/>
                <a:gd name="T30" fmla="*/ 157 w 187"/>
                <a:gd name="T31" fmla="*/ 38 h 159"/>
                <a:gd name="T32" fmla="*/ 162 w 187"/>
                <a:gd name="T33" fmla="*/ 42 h 159"/>
                <a:gd name="T34" fmla="*/ 167 w 187"/>
                <a:gd name="T35" fmla="*/ 50 h 159"/>
                <a:gd name="T36" fmla="*/ 174 w 187"/>
                <a:gd name="T37" fmla="*/ 66 h 159"/>
                <a:gd name="T38" fmla="*/ 187 w 187"/>
                <a:gd name="T39" fmla="*/ 69 h 159"/>
                <a:gd name="T40" fmla="*/ 187 w 187"/>
                <a:gd name="T41" fmla="*/ 69 h 159"/>
                <a:gd name="T42" fmla="*/ 184 w 187"/>
                <a:gd name="T43" fmla="*/ 71 h 159"/>
                <a:gd name="T44" fmla="*/ 180 w 187"/>
                <a:gd name="T45" fmla="*/ 80 h 159"/>
                <a:gd name="T46" fmla="*/ 168 w 187"/>
                <a:gd name="T47" fmla="*/ 84 h 159"/>
                <a:gd name="T48" fmla="*/ 158 w 187"/>
                <a:gd name="T49" fmla="*/ 97 h 159"/>
                <a:gd name="T50" fmla="*/ 158 w 187"/>
                <a:gd name="T51" fmla="*/ 109 h 159"/>
                <a:gd name="T52" fmla="*/ 152 w 187"/>
                <a:gd name="T53" fmla="*/ 127 h 159"/>
                <a:gd name="T54" fmla="*/ 155 w 187"/>
                <a:gd name="T55" fmla="*/ 130 h 159"/>
                <a:gd name="T56" fmla="*/ 159 w 187"/>
                <a:gd name="T57" fmla="*/ 135 h 159"/>
                <a:gd name="T58" fmla="*/ 161 w 187"/>
                <a:gd name="T59" fmla="*/ 142 h 159"/>
                <a:gd name="T60" fmla="*/ 161 w 187"/>
                <a:gd name="T61" fmla="*/ 142 h 159"/>
                <a:gd name="T62" fmla="*/ 158 w 187"/>
                <a:gd name="T63" fmla="*/ 148 h 159"/>
                <a:gd name="T64" fmla="*/ 153 w 187"/>
                <a:gd name="T65" fmla="*/ 153 h 159"/>
                <a:gd name="T66" fmla="*/ 152 w 187"/>
                <a:gd name="T67" fmla="*/ 154 h 159"/>
                <a:gd name="T68" fmla="*/ 142 w 187"/>
                <a:gd name="T69" fmla="*/ 159 h 159"/>
                <a:gd name="T70" fmla="*/ 142 w 187"/>
                <a:gd name="T71" fmla="*/ 159 h 159"/>
                <a:gd name="T72" fmla="*/ 128 w 187"/>
                <a:gd name="T73" fmla="*/ 156 h 159"/>
                <a:gd name="T74" fmla="*/ 128 w 187"/>
                <a:gd name="T75" fmla="*/ 156 h 159"/>
                <a:gd name="T76" fmla="*/ 128 w 187"/>
                <a:gd name="T77" fmla="*/ 153 h 159"/>
                <a:gd name="T78" fmla="*/ 126 w 187"/>
                <a:gd name="T79" fmla="*/ 151 h 159"/>
                <a:gd name="T80" fmla="*/ 125 w 187"/>
                <a:gd name="T81" fmla="*/ 146 h 159"/>
                <a:gd name="T82" fmla="*/ 121 w 187"/>
                <a:gd name="T83" fmla="*/ 138 h 159"/>
                <a:gd name="T84" fmla="*/ 106 w 187"/>
                <a:gd name="T85" fmla="*/ 130 h 159"/>
                <a:gd name="T86" fmla="*/ 94 w 187"/>
                <a:gd name="T87" fmla="*/ 127 h 159"/>
                <a:gd name="T88" fmla="*/ 91 w 187"/>
                <a:gd name="T89" fmla="*/ 122 h 159"/>
                <a:gd name="T90" fmla="*/ 83 w 187"/>
                <a:gd name="T91" fmla="*/ 123 h 159"/>
                <a:gd name="T92" fmla="*/ 74 w 187"/>
                <a:gd name="T93" fmla="*/ 122 h 159"/>
                <a:gd name="T94" fmla="*/ 71 w 187"/>
                <a:gd name="T95" fmla="*/ 132 h 159"/>
                <a:gd name="T96" fmla="*/ 61 w 187"/>
                <a:gd name="T97" fmla="*/ 130 h 159"/>
                <a:gd name="T98" fmla="*/ 52 w 187"/>
                <a:gd name="T99" fmla="*/ 115 h 159"/>
                <a:gd name="T100" fmla="*/ 40 w 187"/>
                <a:gd name="T101" fmla="*/ 113 h 159"/>
                <a:gd name="T102" fmla="*/ 36 w 187"/>
                <a:gd name="T103" fmla="*/ 108 h 159"/>
                <a:gd name="T104" fmla="*/ 26 w 187"/>
                <a:gd name="T105" fmla="*/ 106 h 159"/>
                <a:gd name="T106" fmla="*/ 16 w 187"/>
                <a:gd name="T107" fmla="*/ 104 h 159"/>
                <a:gd name="T108" fmla="*/ 10 w 187"/>
                <a:gd name="T109" fmla="*/ 88 h 159"/>
                <a:gd name="T110" fmla="*/ 1 w 187"/>
                <a:gd name="T111" fmla="*/ 75 h 159"/>
                <a:gd name="T112" fmla="*/ 5 w 187"/>
                <a:gd name="T113" fmla="*/ 67 h 159"/>
                <a:gd name="T114" fmla="*/ 16 w 187"/>
                <a:gd name="T115" fmla="*/ 61 h 159"/>
                <a:gd name="T116" fmla="*/ 29 w 187"/>
                <a:gd name="T117" fmla="*/ 59 h 159"/>
                <a:gd name="T118" fmla="*/ 35 w 187"/>
                <a:gd name="T119" fmla="*/ 38 h 159"/>
                <a:gd name="T120" fmla="*/ 33 w 187"/>
                <a:gd name="T121" fmla="*/ 22 h 159"/>
                <a:gd name="T122" fmla="*/ 28 w 187"/>
                <a:gd name="T123" fmla="*/ 11 h 159"/>
                <a:gd name="T124" fmla="*/ 25 w 187"/>
                <a:gd name="T125" fmla="*/ 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7" h="159">
                  <a:moveTo>
                    <a:pt x="25" y="3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39" y="1"/>
                    <a:pt x="40" y="6"/>
                    <a:pt x="47" y="9"/>
                  </a:cubicBezTo>
                  <a:cubicBezTo>
                    <a:pt x="50" y="11"/>
                    <a:pt x="53" y="9"/>
                    <a:pt x="55" y="8"/>
                  </a:cubicBezTo>
                  <a:cubicBezTo>
                    <a:pt x="59" y="7"/>
                    <a:pt x="61" y="14"/>
                    <a:pt x="67" y="11"/>
                  </a:cubicBezTo>
                  <a:cubicBezTo>
                    <a:pt x="71" y="10"/>
                    <a:pt x="73" y="9"/>
                    <a:pt x="76" y="11"/>
                  </a:cubicBezTo>
                  <a:cubicBezTo>
                    <a:pt x="79" y="13"/>
                    <a:pt x="79" y="13"/>
                    <a:pt x="78" y="16"/>
                  </a:cubicBezTo>
                  <a:cubicBezTo>
                    <a:pt x="77" y="22"/>
                    <a:pt x="87" y="27"/>
                    <a:pt x="90" y="33"/>
                  </a:cubicBezTo>
                  <a:cubicBezTo>
                    <a:pt x="90" y="34"/>
                    <a:pt x="96" y="40"/>
                    <a:pt x="97" y="41"/>
                  </a:cubicBezTo>
                  <a:cubicBezTo>
                    <a:pt x="99" y="41"/>
                    <a:pt x="103" y="39"/>
                    <a:pt x="106" y="39"/>
                  </a:cubicBezTo>
                  <a:cubicBezTo>
                    <a:pt x="114" y="40"/>
                    <a:pt x="118" y="38"/>
                    <a:pt x="125" y="37"/>
                  </a:cubicBezTo>
                  <a:cubicBezTo>
                    <a:pt x="131" y="36"/>
                    <a:pt x="133" y="31"/>
                    <a:pt x="139" y="31"/>
                  </a:cubicBezTo>
                  <a:cubicBezTo>
                    <a:pt x="141" y="33"/>
                    <a:pt x="141" y="33"/>
                    <a:pt x="141" y="33"/>
                  </a:cubicBezTo>
                  <a:cubicBezTo>
                    <a:pt x="141" y="33"/>
                    <a:pt x="141" y="33"/>
                    <a:pt x="141" y="33"/>
                  </a:cubicBezTo>
                  <a:cubicBezTo>
                    <a:pt x="147" y="37"/>
                    <a:pt x="147" y="37"/>
                    <a:pt x="147" y="37"/>
                  </a:cubicBezTo>
                  <a:cubicBezTo>
                    <a:pt x="150" y="37"/>
                    <a:pt x="155" y="37"/>
                    <a:pt x="157" y="38"/>
                  </a:cubicBezTo>
                  <a:cubicBezTo>
                    <a:pt x="160" y="38"/>
                    <a:pt x="160" y="40"/>
                    <a:pt x="162" y="42"/>
                  </a:cubicBezTo>
                  <a:cubicBezTo>
                    <a:pt x="166" y="46"/>
                    <a:pt x="167" y="43"/>
                    <a:pt x="167" y="50"/>
                  </a:cubicBezTo>
                  <a:cubicBezTo>
                    <a:pt x="167" y="54"/>
                    <a:pt x="171" y="63"/>
                    <a:pt x="174" y="66"/>
                  </a:cubicBezTo>
                  <a:cubicBezTo>
                    <a:pt x="177" y="69"/>
                    <a:pt x="187" y="62"/>
                    <a:pt x="187" y="69"/>
                  </a:cubicBezTo>
                  <a:cubicBezTo>
                    <a:pt x="187" y="69"/>
                    <a:pt x="187" y="69"/>
                    <a:pt x="187" y="69"/>
                  </a:cubicBezTo>
                  <a:cubicBezTo>
                    <a:pt x="184" y="71"/>
                    <a:pt x="184" y="71"/>
                    <a:pt x="184" y="71"/>
                  </a:cubicBezTo>
                  <a:cubicBezTo>
                    <a:pt x="182" y="73"/>
                    <a:pt x="182" y="77"/>
                    <a:pt x="180" y="80"/>
                  </a:cubicBezTo>
                  <a:cubicBezTo>
                    <a:pt x="178" y="83"/>
                    <a:pt x="173" y="85"/>
                    <a:pt x="168" y="84"/>
                  </a:cubicBezTo>
                  <a:cubicBezTo>
                    <a:pt x="162" y="83"/>
                    <a:pt x="159" y="91"/>
                    <a:pt x="158" y="97"/>
                  </a:cubicBezTo>
                  <a:cubicBezTo>
                    <a:pt x="158" y="100"/>
                    <a:pt x="159" y="108"/>
                    <a:pt x="158" y="109"/>
                  </a:cubicBezTo>
                  <a:cubicBezTo>
                    <a:pt x="158" y="116"/>
                    <a:pt x="157" y="122"/>
                    <a:pt x="152" y="127"/>
                  </a:cubicBezTo>
                  <a:cubicBezTo>
                    <a:pt x="150" y="128"/>
                    <a:pt x="154" y="129"/>
                    <a:pt x="155" y="130"/>
                  </a:cubicBezTo>
                  <a:cubicBezTo>
                    <a:pt x="157" y="130"/>
                    <a:pt x="159" y="133"/>
                    <a:pt x="159" y="135"/>
                  </a:cubicBezTo>
                  <a:cubicBezTo>
                    <a:pt x="161" y="142"/>
                    <a:pt x="161" y="142"/>
                    <a:pt x="161" y="142"/>
                  </a:cubicBezTo>
                  <a:cubicBezTo>
                    <a:pt x="161" y="142"/>
                    <a:pt x="161" y="142"/>
                    <a:pt x="161" y="142"/>
                  </a:cubicBezTo>
                  <a:cubicBezTo>
                    <a:pt x="160" y="144"/>
                    <a:pt x="158" y="146"/>
                    <a:pt x="158" y="148"/>
                  </a:cubicBezTo>
                  <a:cubicBezTo>
                    <a:pt x="157" y="149"/>
                    <a:pt x="155" y="152"/>
                    <a:pt x="153" y="153"/>
                  </a:cubicBezTo>
                  <a:cubicBezTo>
                    <a:pt x="152" y="153"/>
                    <a:pt x="152" y="154"/>
                    <a:pt x="152" y="154"/>
                  </a:cubicBezTo>
                  <a:cubicBezTo>
                    <a:pt x="142" y="159"/>
                    <a:pt x="142" y="159"/>
                    <a:pt x="142" y="159"/>
                  </a:cubicBezTo>
                  <a:cubicBezTo>
                    <a:pt x="142" y="159"/>
                    <a:pt x="142" y="159"/>
                    <a:pt x="142" y="159"/>
                  </a:cubicBezTo>
                  <a:cubicBezTo>
                    <a:pt x="128" y="156"/>
                    <a:pt x="128" y="156"/>
                    <a:pt x="128" y="156"/>
                  </a:cubicBezTo>
                  <a:cubicBezTo>
                    <a:pt x="128" y="156"/>
                    <a:pt x="128" y="156"/>
                    <a:pt x="128" y="156"/>
                  </a:cubicBezTo>
                  <a:cubicBezTo>
                    <a:pt x="128" y="155"/>
                    <a:pt x="128" y="154"/>
                    <a:pt x="128" y="153"/>
                  </a:cubicBezTo>
                  <a:cubicBezTo>
                    <a:pt x="127" y="153"/>
                    <a:pt x="126" y="152"/>
                    <a:pt x="126" y="151"/>
                  </a:cubicBezTo>
                  <a:cubicBezTo>
                    <a:pt x="125" y="150"/>
                    <a:pt x="123" y="148"/>
                    <a:pt x="125" y="146"/>
                  </a:cubicBezTo>
                  <a:cubicBezTo>
                    <a:pt x="125" y="140"/>
                    <a:pt x="128" y="140"/>
                    <a:pt x="121" y="138"/>
                  </a:cubicBezTo>
                  <a:cubicBezTo>
                    <a:pt x="115" y="137"/>
                    <a:pt x="111" y="132"/>
                    <a:pt x="106" y="130"/>
                  </a:cubicBezTo>
                  <a:cubicBezTo>
                    <a:pt x="102" y="129"/>
                    <a:pt x="96" y="129"/>
                    <a:pt x="94" y="127"/>
                  </a:cubicBezTo>
                  <a:cubicBezTo>
                    <a:pt x="93" y="125"/>
                    <a:pt x="92" y="122"/>
                    <a:pt x="91" y="122"/>
                  </a:cubicBezTo>
                  <a:cubicBezTo>
                    <a:pt x="90" y="121"/>
                    <a:pt x="85" y="123"/>
                    <a:pt x="83" y="123"/>
                  </a:cubicBezTo>
                  <a:cubicBezTo>
                    <a:pt x="80" y="124"/>
                    <a:pt x="77" y="122"/>
                    <a:pt x="74" y="122"/>
                  </a:cubicBezTo>
                  <a:cubicBezTo>
                    <a:pt x="66" y="125"/>
                    <a:pt x="72" y="127"/>
                    <a:pt x="71" y="132"/>
                  </a:cubicBezTo>
                  <a:cubicBezTo>
                    <a:pt x="71" y="134"/>
                    <a:pt x="63" y="131"/>
                    <a:pt x="61" y="130"/>
                  </a:cubicBezTo>
                  <a:cubicBezTo>
                    <a:pt x="56" y="127"/>
                    <a:pt x="49" y="123"/>
                    <a:pt x="52" y="115"/>
                  </a:cubicBezTo>
                  <a:cubicBezTo>
                    <a:pt x="55" y="109"/>
                    <a:pt x="43" y="113"/>
                    <a:pt x="40" y="113"/>
                  </a:cubicBezTo>
                  <a:cubicBezTo>
                    <a:pt x="36" y="114"/>
                    <a:pt x="37" y="111"/>
                    <a:pt x="36" y="108"/>
                  </a:cubicBezTo>
                  <a:cubicBezTo>
                    <a:pt x="33" y="105"/>
                    <a:pt x="29" y="107"/>
                    <a:pt x="26" y="106"/>
                  </a:cubicBezTo>
                  <a:cubicBezTo>
                    <a:pt x="22" y="106"/>
                    <a:pt x="20" y="104"/>
                    <a:pt x="16" y="104"/>
                  </a:cubicBezTo>
                  <a:cubicBezTo>
                    <a:pt x="11" y="102"/>
                    <a:pt x="11" y="93"/>
                    <a:pt x="10" y="88"/>
                  </a:cubicBezTo>
                  <a:cubicBezTo>
                    <a:pt x="8" y="83"/>
                    <a:pt x="2" y="80"/>
                    <a:pt x="1" y="75"/>
                  </a:cubicBezTo>
                  <a:cubicBezTo>
                    <a:pt x="0" y="70"/>
                    <a:pt x="3" y="71"/>
                    <a:pt x="5" y="67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20" y="58"/>
                    <a:pt x="23" y="58"/>
                    <a:pt x="29" y="59"/>
                  </a:cubicBezTo>
                  <a:cubicBezTo>
                    <a:pt x="37" y="59"/>
                    <a:pt x="37" y="45"/>
                    <a:pt x="35" y="38"/>
                  </a:cubicBezTo>
                  <a:cubicBezTo>
                    <a:pt x="35" y="33"/>
                    <a:pt x="32" y="28"/>
                    <a:pt x="33" y="22"/>
                  </a:cubicBezTo>
                  <a:cubicBezTo>
                    <a:pt x="34" y="16"/>
                    <a:pt x="32" y="14"/>
                    <a:pt x="28" y="11"/>
                  </a:cubicBezTo>
                  <a:cubicBezTo>
                    <a:pt x="26" y="9"/>
                    <a:pt x="26" y="7"/>
                    <a:pt x="25" y="3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49">
              <a:extLst>
                <a:ext uri="{FF2B5EF4-FFF2-40B4-BE49-F238E27FC236}">
                  <a16:creationId xmlns:a16="http://schemas.microsoft.com/office/drawing/2014/main" id="{8525B628-C60A-9A87-C030-13071E6E9E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6" y="2075"/>
              <a:ext cx="403" cy="366"/>
            </a:xfrm>
            <a:custGeom>
              <a:avLst/>
              <a:gdLst>
                <a:gd name="T0" fmla="*/ 110 w 210"/>
                <a:gd name="T1" fmla="*/ 8 h 190"/>
                <a:gd name="T2" fmla="*/ 117 w 210"/>
                <a:gd name="T3" fmla="*/ 36 h 190"/>
                <a:gd name="T4" fmla="*/ 98 w 210"/>
                <a:gd name="T5" fmla="*/ 58 h 190"/>
                <a:gd name="T6" fmla="*/ 83 w 210"/>
                <a:gd name="T7" fmla="*/ 72 h 190"/>
                <a:gd name="T8" fmla="*/ 98 w 210"/>
                <a:gd name="T9" fmla="*/ 101 h 190"/>
                <a:gd name="T10" fmla="*/ 117 w 210"/>
                <a:gd name="T11" fmla="*/ 105 h 190"/>
                <a:gd name="T12" fmla="*/ 134 w 210"/>
                <a:gd name="T13" fmla="*/ 112 h 190"/>
                <a:gd name="T14" fmla="*/ 153 w 210"/>
                <a:gd name="T15" fmla="*/ 129 h 190"/>
                <a:gd name="T16" fmla="*/ 165 w 210"/>
                <a:gd name="T17" fmla="*/ 120 h 190"/>
                <a:gd name="T18" fmla="*/ 176 w 210"/>
                <a:gd name="T19" fmla="*/ 124 h 190"/>
                <a:gd name="T20" fmla="*/ 203 w 210"/>
                <a:gd name="T21" fmla="*/ 135 h 190"/>
                <a:gd name="T22" fmla="*/ 208 w 210"/>
                <a:gd name="T23" fmla="*/ 148 h 190"/>
                <a:gd name="T24" fmla="*/ 210 w 210"/>
                <a:gd name="T25" fmla="*/ 153 h 190"/>
                <a:gd name="T26" fmla="*/ 206 w 210"/>
                <a:gd name="T27" fmla="*/ 155 h 190"/>
                <a:gd name="T28" fmla="*/ 192 w 210"/>
                <a:gd name="T29" fmla="*/ 158 h 190"/>
                <a:gd name="T30" fmla="*/ 160 w 210"/>
                <a:gd name="T31" fmla="*/ 167 h 190"/>
                <a:gd name="T32" fmla="*/ 133 w 210"/>
                <a:gd name="T33" fmla="*/ 170 h 190"/>
                <a:gd name="T34" fmla="*/ 119 w 210"/>
                <a:gd name="T35" fmla="*/ 169 h 190"/>
                <a:gd name="T36" fmla="*/ 103 w 210"/>
                <a:gd name="T37" fmla="*/ 186 h 190"/>
                <a:gd name="T38" fmla="*/ 98 w 210"/>
                <a:gd name="T39" fmla="*/ 181 h 190"/>
                <a:gd name="T40" fmla="*/ 77 w 210"/>
                <a:gd name="T41" fmla="*/ 161 h 190"/>
                <a:gd name="T42" fmla="*/ 52 w 210"/>
                <a:gd name="T43" fmla="*/ 146 h 190"/>
                <a:gd name="T44" fmla="*/ 35 w 210"/>
                <a:gd name="T45" fmla="*/ 155 h 190"/>
                <a:gd name="T46" fmla="*/ 5 w 210"/>
                <a:gd name="T47" fmla="*/ 133 h 190"/>
                <a:gd name="T48" fmla="*/ 11 w 210"/>
                <a:gd name="T49" fmla="*/ 124 h 190"/>
                <a:gd name="T50" fmla="*/ 21 w 210"/>
                <a:gd name="T51" fmla="*/ 125 h 190"/>
                <a:gd name="T52" fmla="*/ 17 w 210"/>
                <a:gd name="T53" fmla="*/ 105 h 190"/>
                <a:gd name="T54" fmla="*/ 39 w 210"/>
                <a:gd name="T55" fmla="*/ 108 h 190"/>
                <a:gd name="T56" fmla="*/ 42 w 210"/>
                <a:gd name="T57" fmla="*/ 122 h 190"/>
                <a:gd name="T58" fmla="*/ 69 w 210"/>
                <a:gd name="T59" fmla="*/ 120 h 190"/>
                <a:gd name="T60" fmla="*/ 66 w 210"/>
                <a:gd name="T61" fmla="*/ 111 h 190"/>
                <a:gd name="T62" fmla="*/ 47 w 210"/>
                <a:gd name="T63" fmla="*/ 79 h 190"/>
                <a:gd name="T64" fmla="*/ 66 w 210"/>
                <a:gd name="T65" fmla="*/ 69 h 190"/>
                <a:gd name="T66" fmla="*/ 67 w 210"/>
                <a:gd name="T67" fmla="*/ 56 h 190"/>
                <a:gd name="T68" fmla="*/ 59 w 210"/>
                <a:gd name="T69" fmla="*/ 33 h 190"/>
                <a:gd name="T70" fmla="*/ 51 w 210"/>
                <a:gd name="T71" fmla="*/ 27 h 190"/>
                <a:gd name="T72" fmla="*/ 64 w 210"/>
                <a:gd name="T73" fmla="*/ 15 h 190"/>
                <a:gd name="T74" fmla="*/ 85 w 210"/>
                <a:gd name="T75" fmla="*/ 3 h 190"/>
                <a:gd name="T76" fmla="*/ 107 w 210"/>
                <a:gd name="T77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0" h="190">
                  <a:moveTo>
                    <a:pt x="107" y="0"/>
                  </a:moveTo>
                  <a:cubicBezTo>
                    <a:pt x="107" y="4"/>
                    <a:pt x="107" y="6"/>
                    <a:pt x="110" y="8"/>
                  </a:cubicBezTo>
                  <a:cubicBezTo>
                    <a:pt x="114" y="12"/>
                    <a:pt x="116" y="13"/>
                    <a:pt x="115" y="20"/>
                  </a:cubicBezTo>
                  <a:cubicBezTo>
                    <a:pt x="114" y="25"/>
                    <a:pt x="117" y="30"/>
                    <a:pt x="117" y="36"/>
                  </a:cubicBezTo>
                  <a:cubicBezTo>
                    <a:pt x="118" y="42"/>
                    <a:pt x="119" y="56"/>
                    <a:pt x="110" y="56"/>
                  </a:cubicBezTo>
                  <a:cubicBezTo>
                    <a:pt x="105" y="55"/>
                    <a:pt x="102" y="55"/>
                    <a:pt x="98" y="58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5" y="68"/>
                    <a:pt x="82" y="67"/>
                    <a:pt x="83" y="72"/>
                  </a:cubicBezTo>
                  <a:cubicBezTo>
                    <a:pt x="83" y="77"/>
                    <a:pt x="90" y="80"/>
                    <a:pt x="91" y="85"/>
                  </a:cubicBezTo>
                  <a:cubicBezTo>
                    <a:pt x="93" y="90"/>
                    <a:pt x="93" y="99"/>
                    <a:pt x="98" y="101"/>
                  </a:cubicBezTo>
                  <a:cubicBezTo>
                    <a:pt x="101" y="101"/>
                    <a:pt x="104" y="103"/>
                    <a:pt x="107" y="103"/>
                  </a:cubicBezTo>
                  <a:cubicBezTo>
                    <a:pt x="110" y="104"/>
                    <a:pt x="115" y="102"/>
                    <a:pt x="117" y="105"/>
                  </a:cubicBezTo>
                  <a:cubicBezTo>
                    <a:pt x="119" y="108"/>
                    <a:pt x="118" y="111"/>
                    <a:pt x="122" y="110"/>
                  </a:cubicBezTo>
                  <a:cubicBezTo>
                    <a:pt x="125" y="110"/>
                    <a:pt x="136" y="106"/>
                    <a:pt x="134" y="112"/>
                  </a:cubicBezTo>
                  <a:cubicBezTo>
                    <a:pt x="131" y="120"/>
                    <a:pt x="138" y="124"/>
                    <a:pt x="143" y="127"/>
                  </a:cubicBezTo>
                  <a:cubicBezTo>
                    <a:pt x="144" y="128"/>
                    <a:pt x="153" y="130"/>
                    <a:pt x="153" y="129"/>
                  </a:cubicBezTo>
                  <a:cubicBezTo>
                    <a:pt x="154" y="124"/>
                    <a:pt x="147" y="122"/>
                    <a:pt x="156" y="119"/>
                  </a:cubicBezTo>
                  <a:cubicBezTo>
                    <a:pt x="159" y="119"/>
                    <a:pt x="162" y="121"/>
                    <a:pt x="165" y="120"/>
                  </a:cubicBezTo>
                  <a:cubicBezTo>
                    <a:pt x="166" y="120"/>
                    <a:pt x="171" y="117"/>
                    <a:pt x="173" y="119"/>
                  </a:cubicBezTo>
                  <a:cubicBezTo>
                    <a:pt x="174" y="119"/>
                    <a:pt x="175" y="122"/>
                    <a:pt x="176" y="124"/>
                  </a:cubicBezTo>
                  <a:cubicBezTo>
                    <a:pt x="178" y="126"/>
                    <a:pt x="184" y="126"/>
                    <a:pt x="187" y="127"/>
                  </a:cubicBezTo>
                  <a:cubicBezTo>
                    <a:pt x="193" y="129"/>
                    <a:pt x="197" y="134"/>
                    <a:pt x="203" y="135"/>
                  </a:cubicBezTo>
                  <a:cubicBezTo>
                    <a:pt x="210" y="137"/>
                    <a:pt x="206" y="137"/>
                    <a:pt x="206" y="143"/>
                  </a:cubicBezTo>
                  <a:cubicBezTo>
                    <a:pt x="205" y="145"/>
                    <a:pt x="206" y="147"/>
                    <a:pt x="208" y="148"/>
                  </a:cubicBezTo>
                  <a:cubicBezTo>
                    <a:pt x="208" y="149"/>
                    <a:pt x="209" y="149"/>
                    <a:pt x="210" y="150"/>
                  </a:cubicBezTo>
                  <a:cubicBezTo>
                    <a:pt x="210" y="151"/>
                    <a:pt x="210" y="152"/>
                    <a:pt x="210" y="153"/>
                  </a:cubicBezTo>
                  <a:cubicBezTo>
                    <a:pt x="210" y="153"/>
                    <a:pt x="210" y="153"/>
                    <a:pt x="210" y="153"/>
                  </a:cubicBezTo>
                  <a:cubicBezTo>
                    <a:pt x="206" y="155"/>
                    <a:pt x="206" y="155"/>
                    <a:pt x="206" y="155"/>
                  </a:cubicBezTo>
                  <a:cubicBezTo>
                    <a:pt x="204" y="156"/>
                    <a:pt x="200" y="156"/>
                    <a:pt x="197" y="154"/>
                  </a:cubicBezTo>
                  <a:cubicBezTo>
                    <a:pt x="194" y="153"/>
                    <a:pt x="194" y="156"/>
                    <a:pt x="192" y="158"/>
                  </a:cubicBezTo>
                  <a:cubicBezTo>
                    <a:pt x="188" y="164"/>
                    <a:pt x="178" y="165"/>
                    <a:pt x="171" y="165"/>
                  </a:cubicBezTo>
                  <a:cubicBezTo>
                    <a:pt x="166" y="165"/>
                    <a:pt x="166" y="170"/>
                    <a:pt x="160" y="167"/>
                  </a:cubicBezTo>
                  <a:cubicBezTo>
                    <a:pt x="156" y="167"/>
                    <a:pt x="149" y="170"/>
                    <a:pt x="146" y="171"/>
                  </a:cubicBezTo>
                  <a:cubicBezTo>
                    <a:pt x="141" y="172"/>
                    <a:pt x="137" y="169"/>
                    <a:pt x="133" y="170"/>
                  </a:cubicBezTo>
                  <a:cubicBezTo>
                    <a:pt x="129" y="170"/>
                    <a:pt x="128" y="170"/>
                    <a:pt x="126" y="167"/>
                  </a:cubicBezTo>
                  <a:cubicBezTo>
                    <a:pt x="125" y="164"/>
                    <a:pt x="120" y="167"/>
                    <a:pt x="119" y="169"/>
                  </a:cubicBezTo>
                  <a:cubicBezTo>
                    <a:pt x="117" y="172"/>
                    <a:pt x="112" y="177"/>
                    <a:pt x="112" y="180"/>
                  </a:cubicBezTo>
                  <a:cubicBezTo>
                    <a:pt x="112" y="188"/>
                    <a:pt x="109" y="190"/>
                    <a:pt x="103" y="186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9" y="178"/>
                    <a:pt x="99" y="171"/>
                    <a:pt x="96" y="170"/>
                  </a:cubicBezTo>
                  <a:cubicBezTo>
                    <a:pt x="88" y="165"/>
                    <a:pt x="84" y="170"/>
                    <a:pt x="77" y="161"/>
                  </a:cubicBezTo>
                  <a:cubicBezTo>
                    <a:pt x="61" y="155"/>
                    <a:pt x="61" y="172"/>
                    <a:pt x="58" y="151"/>
                  </a:cubicBezTo>
                  <a:cubicBezTo>
                    <a:pt x="56" y="146"/>
                    <a:pt x="54" y="149"/>
                    <a:pt x="52" y="146"/>
                  </a:cubicBezTo>
                  <a:cubicBezTo>
                    <a:pt x="49" y="141"/>
                    <a:pt x="51" y="142"/>
                    <a:pt x="43" y="142"/>
                  </a:cubicBezTo>
                  <a:cubicBezTo>
                    <a:pt x="35" y="142"/>
                    <a:pt x="41" y="157"/>
                    <a:pt x="35" y="155"/>
                  </a:cubicBezTo>
                  <a:cubicBezTo>
                    <a:pt x="29" y="153"/>
                    <a:pt x="24" y="141"/>
                    <a:pt x="16" y="140"/>
                  </a:cubicBezTo>
                  <a:cubicBezTo>
                    <a:pt x="7" y="140"/>
                    <a:pt x="12" y="137"/>
                    <a:pt x="5" y="133"/>
                  </a:cubicBezTo>
                  <a:cubicBezTo>
                    <a:pt x="3" y="133"/>
                    <a:pt x="0" y="132"/>
                    <a:pt x="5" y="130"/>
                  </a:cubicBezTo>
                  <a:cubicBezTo>
                    <a:pt x="8" y="128"/>
                    <a:pt x="8" y="116"/>
                    <a:pt x="11" y="124"/>
                  </a:cubicBezTo>
                  <a:cubicBezTo>
                    <a:pt x="11" y="125"/>
                    <a:pt x="12" y="130"/>
                    <a:pt x="15" y="128"/>
                  </a:cubicBezTo>
                  <a:cubicBezTo>
                    <a:pt x="18" y="125"/>
                    <a:pt x="20" y="127"/>
                    <a:pt x="21" y="125"/>
                  </a:cubicBezTo>
                  <a:cubicBezTo>
                    <a:pt x="24" y="122"/>
                    <a:pt x="28" y="109"/>
                    <a:pt x="20" y="111"/>
                  </a:cubicBezTo>
                  <a:cubicBezTo>
                    <a:pt x="15" y="112"/>
                    <a:pt x="19" y="108"/>
                    <a:pt x="17" y="105"/>
                  </a:cubicBezTo>
                  <a:cubicBezTo>
                    <a:pt x="13" y="97"/>
                    <a:pt x="10" y="86"/>
                    <a:pt x="23" y="87"/>
                  </a:cubicBezTo>
                  <a:cubicBezTo>
                    <a:pt x="29" y="87"/>
                    <a:pt x="36" y="103"/>
                    <a:pt x="39" y="108"/>
                  </a:cubicBezTo>
                  <a:cubicBezTo>
                    <a:pt x="42" y="113"/>
                    <a:pt x="34" y="112"/>
                    <a:pt x="37" y="117"/>
                  </a:cubicBezTo>
                  <a:cubicBezTo>
                    <a:pt x="40" y="120"/>
                    <a:pt x="42" y="132"/>
                    <a:pt x="42" y="122"/>
                  </a:cubicBezTo>
                  <a:cubicBezTo>
                    <a:pt x="42" y="116"/>
                    <a:pt x="50" y="112"/>
                    <a:pt x="50" y="120"/>
                  </a:cubicBezTo>
                  <a:cubicBezTo>
                    <a:pt x="51" y="127"/>
                    <a:pt x="66" y="122"/>
                    <a:pt x="69" y="120"/>
                  </a:cubicBezTo>
                  <a:cubicBezTo>
                    <a:pt x="78" y="117"/>
                    <a:pt x="82" y="120"/>
                    <a:pt x="88" y="113"/>
                  </a:cubicBezTo>
                  <a:cubicBezTo>
                    <a:pt x="82" y="113"/>
                    <a:pt x="69" y="116"/>
                    <a:pt x="66" y="111"/>
                  </a:cubicBezTo>
                  <a:cubicBezTo>
                    <a:pt x="62" y="104"/>
                    <a:pt x="58" y="98"/>
                    <a:pt x="51" y="93"/>
                  </a:cubicBezTo>
                  <a:cubicBezTo>
                    <a:pt x="50" y="92"/>
                    <a:pt x="47" y="80"/>
                    <a:pt x="47" y="79"/>
                  </a:cubicBezTo>
                  <a:cubicBezTo>
                    <a:pt x="51" y="76"/>
                    <a:pt x="58" y="79"/>
                    <a:pt x="63" y="78"/>
                  </a:cubicBezTo>
                  <a:cubicBezTo>
                    <a:pt x="70" y="77"/>
                    <a:pt x="59" y="72"/>
                    <a:pt x="66" y="69"/>
                  </a:cubicBezTo>
                  <a:cubicBezTo>
                    <a:pt x="71" y="67"/>
                    <a:pt x="77" y="66"/>
                    <a:pt x="77" y="60"/>
                  </a:cubicBezTo>
                  <a:cubicBezTo>
                    <a:pt x="77" y="57"/>
                    <a:pt x="69" y="57"/>
                    <a:pt x="67" y="56"/>
                  </a:cubicBezTo>
                  <a:cubicBezTo>
                    <a:pt x="66" y="55"/>
                    <a:pt x="55" y="58"/>
                    <a:pt x="52" y="48"/>
                  </a:cubicBezTo>
                  <a:cubicBezTo>
                    <a:pt x="50" y="39"/>
                    <a:pt x="67" y="45"/>
                    <a:pt x="59" y="33"/>
                  </a:cubicBezTo>
                  <a:cubicBezTo>
                    <a:pt x="57" y="29"/>
                    <a:pt x="53" y="30"/>
                    <a:pt x="51" y="27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58" y="20"/>
                    <a:pt x="58" y="20"/>
                    <a:pt x="58" y="20"/>
                  </a:cubicBezTo>
                  <a:cubicBezTo>
                    <a:pt x="60" y="18"/>
                    <a:pt x="62" y="16"/>
                    <a:pt x="64" y="15"/>
                  </a:cubicBezTo>
                  <a:cubicBezTo>
                    <a:pt x="67" y="12"/>
                    <a:pt x="72" y="12"/>
                    <a:pt x="77" y="9"/>
                  </a:cubicBezTo>
                  <a:cubicBezTo>
                    <a:pt x="79" y="7"/>
                    <a:pt x="82" y="4"/>
                    <a:pt x="85" y="3"/>
                  </a:cubicBezTo>
                  <a:cubicBezTo>
                    <a:pt x="88" y="2"/>
                    <a:pt x="93" y="3"/>
                    <a:pt x="97" y="2"/>
                  </a:cubicBezTo>
                  <a:cubicBezTo>
                    <a:pt x="101" y="1"/>
                    <a:pt x="103" y="0"/>
                    <a:pt x="107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50">
              <a:extLst>
                <a:ext uri="{FF2B5EF4-FFF2-40B4-BE49-F238E27FC236}">
                  <a16:creationId xmlns:a16="http://schemas.microsoft.com/office/drawing/2014/main" id="{97FC0E29-4E80-5FA0-8849-F8E627135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6" y="2075"/>
              <a:ext cx="403" cy="366"/>
            </a:xfrm>
            <a:custGeom>
              <a:avLst/>
              <a:gdLst>
                <a:gd name="T0" fmla="*/ 110 w 210"/>
                <a:gd name="T1" fmla="*/ 8 h 190"/>
                <a:gd name="T2" fmla="*/ 117 w 210"/>
                <a:gd name="T3" fmla="*/ 36 h 190"/>
                <a:gd name="T4" fmla="*/ 98 w 210"/>
                <a:gd name="T5" fmla="*/ 58 h 190"/>
                <a:gd name="T6" fmla="*/ 83 w 210"/>
                <a:gd name="T7" fmla="*/ 72 h 190"/>
                <a:gd name="T8" fmla="*/ 98 w 210"/>
                <a:gd name="T9" fmla="*/ 101 h 190"/>
                <a:gd name="T10" fmla="*/ 117 w 210"/>
                <a:gd name="T11" fmla="*/ 105 h 190"/>
                <a:gd name="T12" fmla="*/ 134 w 210"/>
                <a:gd name="T13" fmla="*/ 112 h 190"/>
                <a:gd name="T14" fmla="*/ 153 w 210"/>
                <a:gd name="T15" fmla="*/ 129 h 190"/>
                <a:gd name="T16" fmla="*/ 165 w 210"/>
                <a:gd name="T17" fmla="*/ 120 h 190"/>
                <a:gd name="T18" fmla="*/ 176 w 210"/>
                <a:gd name="T19" fmla="*/ 124 h 190"/>
                <a:gd name="T20" fmla="*/ 203 w 210"/>
                <a:gd name="T21" fmla="*/ 135 h 190"/>
                <a:gd name="T22" fmla="*/ 208 w 210"/>
                <a:gd name="T23" fmla="*/ 148 h 190"/>
                <a:gd name="T24" fmla="*/ 210 w 210"/>
                <a:gd name="T25" fmla="*/ 153 h 190"/>
                <a:gd name="T26" fmla="*/ 206 w 210"/>
                <a:gd name="T27" fmla="*/ 155 h 190"/>
                <a:gd name="T28" fmla="*/ 192 w 210"/>
                <a:gd name="T29" fmla="*/ 158 h 190"/>
                <a:gd name="T30" fmla="*/ 160 w 210"/>
                <a:gd name="T31" fmla="*/ 167 h 190"/>
                <a:gd name="T32" fmla="*/ 133 w 210"/>
                <a:gd name="T33" fmla="*/ 170 h 190"/>
                <a:gd name="T34" fmla="*/ 119 w 210"/>
                <a:gd name="T35" fmla="*/ 169 h 190"/>
                <a:gd name="T36" fmla="*/ 103 w 210"/>
                <a:gd name="T37" fmla="*/ 186 h 190"/>
                <a:gd name="T38" fmla="*/ 98 w 210"/>
                <a:gd name="T39" fmla="*/ 181 h 190"/>
                <a:gd name="T40" fmla="*/ 77 w 210"/>
                <a:gd name="T41" fmla="*/ 161 h 190"/>
                <a:gd name="T42" fmla="*/ 52 w 210"/>
                <a:gd name="T43" fmla="*/ 146 h 190"/>
                <a:gd name="T44" fmla="*/ 35 w 210"/>
                <a:gd name="T45" fmla="*/ 155 h 190"/>
                <a:gd name="T46" fmla="*/ 5 w 210"/>
                <a:gd name="T47" fmla="*/ 133 h 190"/>
                <a:gd name="T48" fmla="*/ 11 w 210"/>
                <a:gd name="T49" fmla="*/ 124 h 190"/>
                <a:gd name="T50" fmla="*/ 21 w 210"/>
                <a:gd name="T51" fmla="*/ 125 h 190"/>
                <a:gd name="T52" fmla="*/ 17 w 210"/>
                <a:gd name="T53" fmla="*/ 105 h 190"/>
                <a:gd name="T54" fmla="*/ 39 w 210"/>
                <a:gd name="T55" fmla="*/ 108 h 190"/>
                <a:gd name="T56" fmla="*/ 42 w 210"/>
                <a:gd name="T57" fmla="*/ 122 h 190"/>
                <a:gd name="T58" fmla="*/ 69 w 210"/>
                <a:gd name="T59" fmla="*/ 120 h 190"/>
                <a:gd name="T60" fmla="*/ 66 w 210"/>
                <a:gd name="T61" fmla="*/ 111 h 190"/>
                <a:gd name="T62" fmla="*/ 47 w 210"/>
                <a:gd name="T63" fmla="*/ 79 h 190"/>
                <a:gd name="T64" fmla="*/ 66 w 210"/>
                <a:gd name="T65" fmla="*/ 69 h 190"/>
                <a:gd name="T66" fmla="*/ 67 w 210"/>
                <a:gd name="T67" fmla="*/ 56 h 190"/>
                <a:gd name="T68" fmla="*/ 59 w 210"/>
                <a:gd name="T69" fmla="*/ 33 h 190"/>
                <a:gd name="T70" fmla="*/ 51 w 210"/>
                <a:gd name="T71" fmla="*/ 27 h 190"/>
                <a:gd name="T72" fmla="*/ 64 w 210"/>
                <a:gd name="T73" fmla="*/ 15 h 190"/>
                <a:gd name="T74" fmla="*/ 85 w 210"/>
                <a:gd name="T75" fmla="*/ 3 h 190"/>
                <a:gd name="T76" fmla="*/ 107 w 210"/>
                <a:gd name="T77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0" h="190">
                  <a:moveTo>
                    <a:pt x="107" y="0"/>
                  </a:moveTo>
                  <a:cubicBezTo>
                    <a:pt x="107" y="4"/>
                    <a:pt x="107" y="6"/>
                    <a:pt x="110" y="8"/>
                  </a:cubicBezTo>
                  <a:cubicBezTo>
                    <a:pt x="114" y="12"/>
                    <a:pt x="116" y="13"/>
                    <a:pt x="115" y="20"/>
                  </a:cubicBezTo>
                  <a:cubicBezTo>
                    <a:pt x="114" y="25"/>
                    <a:pt x="117" y="30"/>
                    <a:pt x="117" y="36"/>
                  </a:cubicBezTo>
                  <a:cubicBezTo>
                    <a:pt x="118" y="42"/>
                    <a:pt x="119" y="56"/>
                    <a:pt x="110" y="56"/>
                  </a:cubicBezTo>
                  <a:cubicBezTo>
                    <a:pt x="105" y="55"/>
                    <a:pt x="102" y="55"/>
                    <a:pt x="98" y="58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5" y="68"/>
                    <a:pt x="82" y="67"/>
                    <a:pt x="83" y="72"/>
                  </a:cubicBezTo>
                  <a:cubicBezTo>
                    <a:pt x="83" y="77"/>
                    <a:pt x="90" y="80"/>
                    <a:pt x="91" y="85"/>
                  </a:cubicBezTo>
                  <a:cubicBezTo>
                    <a:pt x="93" y="90"/>
                    <a:pt x="93" y="99"/>
                    <a:pt x="98" y="101"/>
                  </a:cubicBezTo>
                  <a:cubicBezTo>
                    <a:pt x="101" y="101"/>
                    <a:pt x="104" y="103"/>
                    <a:pt x="107" y="103"/>
                  </a:cubicBezTo>
                  <a:cubicBezTo>
                    <a:pt x="110" y="104"/>
                    <a:pt x="115" y="102"/>
                    <a:pt x="117" y="105"/>
                  </a:cubicBezTo>
                  <a:cubicBezTo>
                    <a:pt x="119" y="108"/>
                    <a:pt x="118" y="111"/>
                    <a:pt x="122" y="110"/>
                  </a:cubicBezTo>
                  <a:cubicBezTo>
                    <a:pt x="125" y="110"/>
                    <a:pt x="136" y="106"/>
                    <a:pt x="134" y="112"/>
                  </a:cubicBezTo>
                  <a:cubicBezTo>
                    <a:pt x="131" y="120"/>
                    <a:pt x="138" y="124"/>
                    <a:pt x="143" y="127"/>
                  </a:cubicBezTo>
                  <a:cubicBezTo>
                    <a:pt x="144" y="128"/>
                    <a:pt x="153" y="130"/>
                    <a:pt x="153" y="129"/>
                  </a:cubicBezTo>
                  <a:cubicBezTo>
                    <a:pt x="154" y="124"/>
                    <a:pt x="147" y="122"/>
                    <a:pt x="156" y="119"/>
                  </a:cubicBezTo>
                  <a:cubicBezTo>
                    <a:pt x="159" y="119"/>
                    <a:pt x="162" y="121"/>
                    <a:pt x="165" y="120"/>
                  </a:cubicBezTo>
                  <a:cubicBezTo>
                    <a:pt x="166" y="120"/>
                    <a:pt x="171" y="117"/>
                    <a:pt x="173" y="119"/>
                  </a:cubicBezTo>
                  <a:cubicBezTo>
                    <a:pt x="174" y="119"/>
                    <a:pt x="175" y="122"/>
                    <a:pt x="176" y="124"/>
                  </a:cubicBezTo>
                  <a:cubicBezTo>
                    <a:pt x="178" y="126"/>
                    <a:pt x="184" y="126"/>
                    <a:pt x="187" y="127"/>
                  </a:cubicBezTo>
                  <a:cubicBezTo>
                    <a:pt x="193" y="129"/>
                    <a:pt x="197" y="134"/>
                    <a:pt x="203" y="135"/>
                  </a:cubicBezTo>
                  <a:cubicBezTo>
                    <a:pt x="210" y="137"/>
                    <a:pt x="206" y="137"/>
                    <a:pt x="206" y="143"/>
                  </a:cubicBezTo>
                  <a:cubicBezTo>
                    <a:pt x="205" y="145"/>
                    <a:pt x="206" y="147"/>
                    <a:pt x="208" y="148"/>
                  </a:cubicBezTo>
                  <a:cubicBezTo>
                    <a:pt x="208" y="149"/>
                    <a:pt x="209" y="149"/>
                    <a:pt x="210" y="150"/>
                  </a:cubicBezTo>
                  <a:cubicBezTo>
                    <a:pt x="210" y="151"/>
                    <a:pt x="210" y="152"/>
                    <a:pt x="210" y="153"/>
                  </a:cubicBezTo>
                  <a:cubicBezTo>
                    <a:pt x="210" y="153"/>
                    <a:pt x="210" y="153"/>
                    <a:pt x="210" y="153"/>
                  </a:cubicBezTo>
                  <a:cubicBezTo>
                    <a:pt x="206" y="155"/>
                    <a:pt x="206" y="155"/>
                    <a:pt x="206" y="155"/>
                  </a:cubicBezTo>
                  <a:cubicBezTo>
                    <a:pt x="204" y="156"/>
                    <a:pt x="200" y="156"/>
                    <a:pt x="197" y="154"/>
                  </a:cubicBezTo>
                  <a:cubicBezTo>
                    <a:pt x="194" y="153"/>
                    <a:pt x="194" y="156"/>
                    <a:pt x="192" y="158"/>
                  </a:cubicBezTo>
                  <a:cubicBezTo>
                    <a:pt x="188" y="164"/>
                    <a:pt x="178" y="165"/>
                    <a:pt x="171" y="165"/>
                  </a:cubicBezTo>
                  <a:cubicBezTo>
                    <a:pt x="166" y="165"/>
                    <a:pt x="166" y="170"/>
                    <a:pt x="160" y="167"/>
                  </a:cubicBezTo>
                  <a:cubicBezTo>
                    <a:pt x="156" y="167"/>
                    <a:pt x="149" y="170"/>
                    <a:pt x="146" y="171"/>
                  </a:cubicBezTo>
                  <a:cubicBezTo>
                    <a:pt x="141" y="172"/>
                    <a:pt x="137" y="169"/>
                    <a:pt x="133" y="170"/>
                  </a:cubicBezTo>
                  <a:cubicBezTo>
                    <a:pt x="129" y="170"/>
                    <a:pt x="128" y="170"/>
                    <a:pt x="126" y="167"/>
                  </a:cubicBezTo>
                  <a:cubicBezTo>
                    <a:pt x="125" y="164"/>
                    <a:pt x="120" y="167"/>
                    <a:pt x="119" y="169"/>
                  </a:cubicBezTo>
                  <a:cubicBezTo>
                    <a:pt x="117" y="172"/>
                    <a:pt x="112" y="177"/>
                    <a:pt x="112" y="180"/>
                  </a:cubicBezTo>
                  <a:cubicBezTo>
                    <a:pt x="112" y="188"/>
                    <a:pt x="109" y="190"/>
                    <a:pt x="103" y="186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9" y="178"/>
                    <a:pt x="99" y="171"/>
                    <a:pt x="96" y="170"/>
                  </a:cubicBezTo>
                  <a:cubicBezTo>
                    <a:pt x="88" y="165"/>
                    <a:pt x="84" y="170"/>
                    <a:pt x="77" y="161"/>
                  </a:cubicBezTo>
                  <a:cubicBezTo>
                    <a:pt x="61" y="155"/>
                    <a:pt x="61" y="172"/>
                    <a:pt x="58" y="151"/>
                  </a:cubicBezTo>
                  <a:cubicBezTo>
                    <a:pt x="56" y="146"/>
                    <a:pt x="54" y="149"/>
                    <a:pt x="52" y="146"/>
                  </a:cubicBezTo>
                  <a:cubicBezTo>
                    <a:pt x="49" y="141"/>
                    <a:pt x="51" y="142"/>
                    <a:pt x="43" y="142"/>
                  </a:cubicBezTo>
                  <a:cubicBezTo>
                    <a:pt x="35" y="142"/>
                    <a:pt x="41" y="157"/>
                    <a:pt x="35" y="155"/>
                  </a:cubicBezTo>
                  <a:cubicBezTo>
                    <a:pt x="29" y="153"/>
                    <a:pt x="24" y="141"/>
                    <a:pt x="16" y="140"/>
                  </a:cubicBezTo>
                  <a:cubicBezTo>
                    <a:pt x="7" y="140"/>
                    <a:pt x="12" y="137"/>
                    <a:pt x="5" y="133"/>
                  </a:cubicBezTo>
                  <a:cubicBezTo>
                    <a:pt x="3" y="133"/>
                    <a:pt x="0" y="132"/>
                    <a:pt x="5" y="130"/>
                  </a:cubicBezTo>
                  <a:cubicBezTo>
                    <a:pt x="8" y="128"/>
                    <a:pt x="8" y="116"/>
                    <a:pt x="11" y="124"/>
                  </a:cubicBezTo>
                  <a:cubicBezTo>
                    <a:pt x="11" y="125"/>
                    <a:pt x="12" y="130"/>
                    <a:pt x="15" y="128"/>
                  </a:cubicBezTo>
                  <a:cubicBezTo>
                    <a:pt x="18" y="125"/>
                    <a:pt x="20" y="127"/>
                    <a:pt x="21" y="125"/>
                  </a:cubicBezTo>
                  <a:cubicBezTo>
                    <a:pt x="24" y="122"/>
                    <a:pt x="28" y="109"/>
                    <a:pt x="20" y="111"/>
                  </a:cubicBezTo>
                  <a:cubicBezTo>
                    <a:pt x="15" y="112"/>
                    <a:pt x="19" y="108"/>
                    <a:pt x="17" y="105"/>
                  </a:cubicBezTo>
                  <a:cubicBezTo>
                    <a:pt x="13" y="97"/>
                    <a:pt x="10" y="86"/>
                    <a:pt x="23" y="87"/>
                  </a:cubicBezTo>
                  <a:cubicBezTo>
                    <a:pt x="29" y="87"/>
                    <a:pt x="36" y="103"/>
                    <a:pt x="39" y="108"/>
                  </a:cubicBezTo>
                  <a:cubicBezTo>
                    <a:pt x="42" y="113"/>
                    <a:pt x="34" y="112"/>
                    <a:pt x="37" y="117"/>
                  </a:cubicBezTo>
                  <a:cubicBezTo>
                    <a:pt x="40" y="120"/>
                    <a:pt x="42" y="132"/>
                    <a:pt x="42" y="122"/>
                  </a:cubicBezTo>
                  <a:cubicBezTo>
                    <a:pt x="42" y="116"/>
                    <a:pt x="50" y="112"/>
                    <a:pt x="50" y="120"/>
                  </a:cubicBezTo>
                  <a:cubicBezTo>
                    <a:pt x="51" y="127"/>
                    <a:pt x="66" y="122"/>
                    <a:pt x="69" y="120"/>
                  </a:cubicBezTo>
                  <a:cubicBezTo>
                    <a:pt x="78" y="117"/>
                    <a:pt x="82" y="120"/>
                    <a:pt x="88" y="113"/>
                  </a:cubicBezTo>
                  <a:cubicBezTo>
                    <a:pt x="82" y="113"/>
                    <a:pt x="69" y="116"/>
                    <a:pt x="66" y="111"/>
                  </a:cubicBezTo>
                  <a:cubicBezTo>
                    <a:pt x="62" y="104"/>
                    <a:pt x="58" y="98"/>
                    <a:pt x="51" y="93"/>
                  </a:cubicBezTo>
                  <a:cubicBezTo>
                    <a:pt x="50" y="92"/>
                    <a:pt x="47" y="80"/>
                    <a:pt x="47" y="79"/>
                  </a:cubicBezTo>
                  <a:cubicBezTo>
                    <a:pt x="51" y="76"/>
                    <a:pt x="58" y="79"/>
                    <a:pt x="63" y="78"/>
                  </a:cubicBezTo>
                  <a:cubicBezTo>
                    <a:pt x="70" y="77"/>
                    <a:pt x="59" y="72"/>
                    <a:pt x="66" y="69"/>
                  </a:cubicBezTo>
                  <a:cubicBezTo>
                    <a:pt x="71" y="67"/>
                    <a:pt x="77" y="66"/>
                    <a:pt x="77" y="60"/>
                  </a:cubicBezTo>
                  <a:cubicBezTo>
                    <a:pt x="77" y="57"/>
                    <a:pt x="69" y="57"/>
                    <a:pt x="67" y="56"/>
                  </a:cubicBezTo>
                  <a:cubicBezTo>
                    <a:pt x="66" y="55"/>
                    <a:pt x="55" y="58"/>
                    <a:pt x="52" y="48"/>
                  </a:cubicBezTo>
                  <a:cubicBezTo>
                    <a:pt x="50" y="39"/>
                    <a:pt x="67" y="45"/>
                    <a:pt x="59" y="33"/>
                  </a:cubicBezTo>
                  <a:cubicBezTo>
                    <a:pt x="57" y="29"/>
                    <a:pt x="53" y="30"/>
                    <a:pt x="51" y="27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58" y="20"/>
                    <a:pt x="58" y="20"/>
                    <a:pt x="58" y="20"/>
                  </a:cubicBezTo>
                  <a:cubicBezTo>
                    <a:pt x="60" y="18"/>
                    <a:pt x="62" y="16"/>
                    <a:pt x="64" y="15"/>
                  </a:cubicBezTo>
                  <a:cubicBezTo>
                    <a:pt x="67" y="12"/>
                    <a:pt x="72" y="12"/>
                    <a:pt x="77" y="9"/>
                  </a:cubicBezTo>
                  <a:cubicBezTo>
                    <a:pt x="79" y="7"/>
                    <a:pt x="82" y="4"/>
                    <a:pt x="85" y="3"/>
                  </a:cubicBezTo>
                  <a:cubicBezTo>
                    <a:pt x="88" y="2"/>
                    <a:pt x="93" y="3"/>
                    <a:pt x="97" y="2"/>
                  </a:cubicBezTo>
                  <a:cubicBezTo>
                    <a:pt x="101" y="1"/>
                    <a:pt x="103" y="0"/>
                    <a:pt x="107" y="0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51">
              <a:extLst>
                <a:ext uri="{FF2B5EF4-FFF2-40B4-BE49-F238E27FC236}">
                  <a16:creationId xmlns:a16="http://schemas.microsoft.com/office/drawing/2014/main" id="{569CFD33-D921-EEB4-9112-23D145652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16" y="2491"/>
              <a:ext cx="452" cy="288"/>
            </a:xfrm>
            <a:custGeom>
              <a:avLst/>
              <a:gdLst>
                <a:gd name="T0" fmla="*/ 59 w 235"/>
                <a:gd name="T1" fmla="*/ 108 h 150"/>
                <a:gd name="T2" fmla="*/ 53 w 235"/>
                <a:gd name="T3" fmla="*/ 113 h 150"/>
                <a:gd name="T4" fmla="*/ 58 w 235"/>
                <a:gd name="T5" fmla="*/ 122 h 150"/>
                <a:gd name="T6" fmla="*/ 60 w 235"/>
                <a:gd name="T7" fmla="*/ 118 h 150"/>
                <a:gd name="T8" fmla="*/ 188 w 235"/>
                <a:gd name="T9" fmla="*/ 148 h 150"/>
                <a:gd name="T10" fmla="*/ 176 w 235"/>
                <a:gd name="T11" fmla="*/ 134 h 150"/>
                <a:gd name="T12" fmla="*/ 167 w 235"/>
                <a:gd name="T13" fmla="*/ 120 h 150"/>
                <a:gd name="T14" fmla="*/ 169 w 235"/>
                <a:gd name="T15" fmla="*/ 114 h 150"/>
                <a:gd name="T16" fmla="*/ 173 w 235"/>
                <a:gd name="T17" fmla="*/ 106 h 150"/>
                <a:gd name="T18" fmla="*/ 162 w 235"/>
                <a:gd name="T19" fmla="*/ 99 h 150"/>
                <a:gd name="T20" fmla="*/ 154 w 235"/>
                <a:gd name="T21" fmla="*/ 112 h 150"/>
                <a:gd name="T22" fmla="*/ 145 w 235"/>
                <a:gd name="T23" fmla="*/ 106 h 150"/>
                <a:gd name="T24" fmla="*/ 130 w 235"/>
                <a:gd name="T25" fmla="*/ 93 h 150"/>
                <a:gd name="T26" fmla="*/ 115 w 235"/>
                <a:gd name="T27" fmla="*/ 89 h 150"/>
                <a:gd name="T28" fmla="*/ 97 w 235"/>
                <a:gd name="T29" fmla="*/ 88 h 150"/>
                <a:gd name="T30" fmla="*/ 85 w 235"/>
                <a:gd name="T31" fmla="*/ 111 h 150"/>
                <a:gd name="T32" fmla="*/ 77 w 235"/>
                <a:gd name="T33" fmla="*/ 113 h 150"/>
                <a:gd name="T34" fmla="*/ 69 w 235"/>
                <a:gd name="T35" fmla="*/ 106 h 150"/>
                <a:gd name="T36" fmla="*/ 80 w 235"/>
                <a:gd name="T37" fmla="*/ 92 h 150"/>
                <a:gd name="T38" fmla="*/ 42 w 235"/>
                <a:gd name="T39" fmla="*/ 104 h 150"/>
                <a:gd name="T40" fmla="*/ 13 w 235"/>
                <a:gd name="T41" fmla="*/ 103 h 150"/>
                <a:gd name="T42" fmla="*/ 20 w 235"/>
                <a:gd name="T43" fmla="*/ 97 h 150"/>
                <a:gd name="T44" fmla="*/ 41 w 235"/>
                <a:gd name="T45" fmla="*/ 90 h 150"/>
                <a:gd name="T46" fmla="*/ 71 w 235"/>
                <a:gd name="T47" fmla="*/ 92 h 150"/>
                <a:gd name="T48" fmla="*/ 90 w 235"/>
                <a:gd name="T49" fmla="*/ 74 h 150"/>
                <a:gd name="T50" fmla="*/ 67 w 235"/>
                <a:gd name="T51" fmla="*/ 66 h 150"/>
                <a:gd name="T52" fmla="*/ 5 w 235"/>
                <a:gd name="T53" fmla="*/ 73 h 150"/>
                <a:gd name="T54" fmla="*/ 13 w 235"/>
                <a:gd name="T55" fmla="*/ 49 h 150"/>
                <a:gd name="T56" fmla="*/ 32 w 235"/>
                <a:gd name="T57" fmla="*/ 44 h 150"/>
                <a:gd name="T58" fmla="*/ 22 w 235"/>
                <a:gd name="T59" fmla="*/ 37 h 150"/>
                <a:gd name="T60" fmla="*/ 14 w 235"/>
                <a:gd name="T61" fmla="*/ 25 h 150"/>
                <a:gd name="T62" fmla="*/ 17 w 235"/>
                <a:gd name="T63" fmla="*/ 23 h 150"/>
                <a:gd name="T64" fmla="*/ 19 w 235"/>
                <a:gd name="T65" fmla="*/ 12 h 150"/>
                <a:gd name="T66" fmla="*/ 34 w 235"/>
                <a:gd name="T67" fmla="*/ 6 h 150"/>
                <a:gd name="T68" fmla="*/ 50 w 235"/>
                <a:gd name="T69" fmla="*/ 13 h 150"/>
                <a:gd name="T70" fmla="*/ 67 w 235"/>
                <a:gd name="T71" fmla="*/ 13 h 150"/>
                <a:gd name="T72" fmla="*/ 84 w 235"/>
                <a:gd name="T73" fmla="*/ 13 h 150"/>
                <a:gd name="T74" fmla="*/ 95 w 235"/>
                <a:gd name="T75" fmla="*/ 5 h 150"/>
                <a:gd name="T76" fmla="*/ 111 w 235"/>
                <a:gd name="T77" fmla="*/ 10 h 150"/>
                <a:gd name="T78" fmla="*/ 125 w 235"/>
                <a:gd name="T79" fmla="*/ 10 h 150"/>
                <a:gd name="T80" fmla="*/ 128 w 235"/>
                <a:gd name="T81" fmla="*/ 14 h 150"/>
                <a:gd name="T82" fmla="*/ 132 w 235"/>
                <a:gd name="T83" fmla="*/ 25 h 150"/>
                <a:gd name="T84" fmla="*/ 138 w 235"/>
                <a:gd name="T85" fmla="*/ 34 h 150"/>
                <a:gd name="T86" fmla="*/ 143 w 235"/>
                <a:gd name="T87" fmla="*/ 44 h 150"/>
                <a:gd name="T88" fmla="*/ 157 w 235"/>
                <a:gd name="T89" fmla="*/ 53 h 150"/>
                <a:gd name="T90" fmla="*/ 164 w 235"/>
                <a:gd name="T91" fmla="*/ 61 h 150"/>
                <a:gd name="T92" fmla="*/ 171 w 235"/>
                <a:gd name="T93" fmla="*/ 65 h 150"/>
                <a:gd name="T94" fmla="*/ 178 w 235"/>
                <a:gd name="T95" fmla="*/ 82 h 150"/>
                <a:gd name="T96" fmla="*/ 191 w 235"/>
                <a:gd name="T97" fmla="*/ 83 h 150"/>
                <a:gd name="T98" fmla="*/ 216 w 235"/>
                <a:gd name="T99" fmla="*/ 73 h 150"/>
                <a:gd name="T100" fmla="*/ 232 w 235"/>
                <a:gd name="T101" fmla="*/ 73 h 150"/>
                <a:gd name="T102" fmla="*/ 228 w 235"/>
                <a:gd name="T103" fmla="*/ 103 h 150"/>
                <a:gd name="T104" fmla="*/ 214 w 235"/>
                <a:gd name="T105" fmla="*/ 124 h 150"/>
                <a:gd name="T106" fmla="*/ 202 w 235"/>
                <a:gd name="T107" fmla="*/ 130 h 150"/>
                <a:gd name="T108" fmla="*/ 190 w 235"/>
                <a:gd name="T109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5" h="150">
                  <a:moveTo>
                    <a:pt x="60" y="118"/>
                  </a:moveTo>
                  <a:cubicBezTo>
                    <a:pt x="61" y="115"/>
                    <a:pt x="60" y="111"/>
                    <a:pt x="59" y="108"/>
                  </a:cubicBezTo>
                  <a:cubicBezTo>
                    <a:pt x="59" y="108"/>
                    <a:pt x="58" y="110"/>
                    <a:pt x="58" y="111"/>
                  </a:cubicBezTo>
                  <a:cubicBezTo>
                    <a:pt x="56" y="112"/>
                    <a:pt x="54" y="111"/>
                    <a:pt x="53" y="113"/>
                  </a:cubicBezTo>
                  <a:cubicBezTo>
                    <a:pt x="51" y="116"/>
                    <a:pt x="54" y="117"/>
                    <a:pt x="56" y="119"/>
                  </a:cubicBezTo>
                  <a:cubicBezTo>
                    <a:pt x="56" y="120"/>
                    <a:pt x="57" y="121"/>
                    <a:pt x="58" y="122"/>
                  </a:cubicBezTo>
                  <a:cubicBezTo>
                    <a:pt x="58" y="122"/>
                    <a:pt x="59" y="124"/>
                    <a:pt x="60" y="123"/>
                  </a:cubicBezTo>
                  <a:cubicBezTo>
                    <a:pt x="60" y="118"/>
                    <a:pt x="60" y="118"/>
                    <a:pt x="60" y="118"/>
                  </a:cubicBezTo>
                  <a:close/>
                  <a:moveTo>
                    <a:pt x="190" y="150"/>
                  </a:moveTo>
                  <a:cubicBezTo>
                    <a:pt x="189" y="150"/>
                    <a:pt x="188" y="148"/>
                    <a:pt x="188" y="148"/>
                  </a:cubicBezTo>
                  <a:cubicBezTo>
                    <a:pt x="186" y="144"/>
                    <a:pt x="180" y="143"/>
                    <a:pt x="177" y="141"/>
                  </a:cubicBezTo>
                  <a:cubicBezTo>
                    <a:pt x="173" y="139"/>
                    <a:pt x="177" y="137"/>
                    <a:pt x="176" y="134"/>
                  </a:cubicBezTo>
                  <a:cubicBezTo>
                    <a:pt x="174" y="130"/>
                    <a:pt x="174" y="130"/>
                    <a:pt x="175" y="125"/>
                  </a:cubicBezTo>
                  <a:cubicBezTo>
                    <a:pt x="177" y="119"/>
                    <a:pt x="167" y="121"/>
                    <a:pt x="167" y="120"/>
                  </a:cubicBezTo>
                  <a:cubicBezTo>
                    <a:pt x="167" y="119"/>
                    <a:pt x="168" y="114"/>
                    <a:pt x="169" y="114"/>
                  </a:cubicBezTo>
                  <a:cubicBezTo>
                    <a:pt x="169" y="114"/>
                    <a:pt x="169" y="114"/>
                    <a:pt x="169" y="114"/>
                  </a:cubicBezTo>
                  <a:cubicBezTo>
                    <a:pt x="170" y="113"/>
                    <a:pt x="173" y="107"/>
                    <a:pt x="173" y="107"/>
                  </a:cubicBezTo>
                  <a:cubicBezTo>
                    <a:pt x="173" y="106"/>
                    <a:pt x="173" y="106"/>
                    <a:pt x="173" y="106"/>
                  </a:cubicBezTo>
                  <a:cubicBezTo>
                    <a:pt x="171" y="106"/>
                    <a:pt x="169" y="105"/>
                    <a:pt x="167" y="104"/>
                  </a:cubicBezTo>
                  <a:cubicBezTo>
                    <a:pt x="166" y="103"/>
                    <a:pt x="162" y="99"/>
                    <a:pt x="162" y="99"/>
                  </a:cubicBezTo>
                  <a:cubicBezTo>
                    <a:pt x="161" y="99"/>
                    <a:pt x="152" y="105"/>
                    <a:pt x="152" y="106"/>
                  </a:cubicBezTo>
                  <a:cubicBezTo>
                    <a:pt x="151" y="109"/>
                    <a:pt x="156" y="108"/>
                    <a:pt x="154" y="112"/>
                  </a:cubicBezTo>
                  <a:cubicBezTo>
                    <a:pt x="152" y="112"/>
                    <a:pt x="150" y="116"/>
                    <a:pt x="149" y="115"/>
                  </a:cubicBezTo>
                  <a:cubicBezTo>
                    <a:pt x="148" y="113"/>
                    <a:pt x="146" y="109"/>
                    <a:pt x="145" y="106"/>
                  </a:cubicBezTo>
                  <a:cubicBezTo>
                    <a:pt x="144" y="103"/>
                    <a:pt x="136" y="102"/>
                    <a:pt x="133" y="102"/>
                  </a:cubicBezTo>
                  <a:cubicBezTo>
                    <a:pt x="124" y="105"/>
                    <a:pt x="130" y="95"/>
                    <a:pt x="130" y="93"/>
                  </a:cubicBezTo>
                  <a:cubicBezTo>
                    <a:pt x="130" y="91"/>
                    <a:pt x="125" y="90"/>
                    <a:pt x="124" y="88"/>
                  </a:cubicBezTo>
                  <a:cubicBezTo>
                    <a:pt x="120" y="89"/>
                    <a:pt x="122" y="97"/>
                    <a:pt x="115" y="89"/>
                  </a:cubicBezTo>
                  <a:cubicBezTo>
                    <a:pt x="109" y="82"/>
                    <a:pt x="113" y="95"/>
                    <a:pt x="106" y="93"/>
                  </a:cubicBezTo>
                  <a:cubicBezTo>
                    <a:pt x="102" y="92"/>
                    <a:pt x="103" y="87"/>
                    <a:pt x="97" y="88"/>
                  </a:cubicBezTo>
                  <a:cubicBezTo>
                    <a:pt x="92" y="89"/>
                    <a:pt x="98" y="98"/>
                    <a:pt x="98" y="100"/>
                  </a:cubicBezTo>
                  <a:cubicBezTo>
                    <a:pt x="93" y="105"/>
                    <a:pt x="88" y="102"/>
                    <a:pt x="85" y="111"/>
                  </a:cubicBezTo>
                  <a:cubicBezTo>
                    <a:pt x="83" y="119"/>
                    <a:pt x="74" y="121"/>
                    <a:pt x="69" y="116"/>
                  </a:cubicBezTo>
                  <a:cubicBezTo>
                    <a:pt x="66" y="112"/>
                    <a:pt x="74" y="114"/>
                    <a:pt x="77" y="113"/>
                  </a:cubicBezTo>
                  <a:cubicBezTo>
                    <a:pt x="78" y="112"/>
                    <a:pt x="80" y="110"/>
                    <a:pt x="78" y="110"/>
                  </a:cubicBezTo>
                  <a:cubicBezTo>
                    <a:pt x="78" y="106"/>
                    <a:pt x="70" y="106"/>
                    <a:pt x="69" y="106"/>
                  </a:cubicBezTo>
                  <a:cubicBezTo>
                    <a:pt x="69" y="104"/>
                    <a:pt x="76" y="100"/>
                    <a:pt x="78" y="99"/>
                  </a:cubicBezTo>
                  <a:cubicBezTo>
                    <a:pt x="80" y="98"/>
                    <a:pt x="83" y="91"/>
                    <a:pt x="80" y="92"/>
                  </a:cubicBezTo>
                  <a:cubicBezTo>
                    <a:pt x="75" y="94"/>
                    <a:pt x="62" y="101"/>
                    <a:pt x="56" y="97"/>
                  </a:cubicBezTo>
                  <a:cubicBezTo>
                    <a:pt x="49" y="94"/>
                    <a:pt x="45" y="98"/>
                    <a:pt x="42" y="104"/>
                  </a:cubicBezTo>
                  <a:cubicBezTo>
                    <a:pt x="40" y="110"/>
                    <a:pt x="29" y="105"/>
                    <a:pt x="23" y="107"/>
                  </a:cubicBezTo>
                  <a:cubicBezTo>
                    <a:pt x="20" y="109"/>
                    <a:pt x="16" y="105"/>
                    <a:pt x="13" y="103"/>
                  </a:cubicBezTo>
                  <a:cubicBezTo>
                    <a:pt x="13" y="102"/>
                    <a:pt x="16" y="102"/>
                    <a:pt x="17" y="101"/>
                  </a:cubicBezTo>
                  <a:cubicBezTo>
                    <a:pt x="18" y="100"/>
                    <a:pt x="18" y="97"/>
                    <a:pt x="20" y="97"/>
                  </a:cubicBezTo>
                  <a:cubicBezTo>
                    <a:pt x="25" y="95"/>
                    <a:pt x="29" y="97"/>
                    <a:pt x="33" y="95"/>
                  </a:cubicBezTo>
                  <a:cubicBezTo>
                    <a:pt x="36" y="95"/>
                    <a:pt x="39" y="90"/>
                    <a:pt x="41" y="90"/>
                  </a:cubicBezTo>
                  <a:cubicBezTo>
                    <a:pt x="47" y="93"/>
                    <a:pt x="45" y="95"/>
                    <a:pt x="53" y="93"/>
                  </a:cubicBezTo>
                  <a:cubicBezTo>
                    <a:pt x="59" y="90"/>
                    <a:pt x="64" y="92"/>
                    <a:pt x="71" y="92"/>
                  </a:cubicBezTo>
                  <a:cubicBezTo>
                    <a:pt x="82" y="94"/>
                    <a:pt x="68" y="79"/>
                    <a:pt x="77" y="76"/>
                  </a:cubicBezTo>
                  <a:cubicBezTo>
                    <a:pt x="80" y="74"/>
                    <a:pt x="88" y="79"/>
                    <a:pt x="90" y="74"/>
                  </a:cubicBezTo>
                  <a:cubicBezTo>
                    <a:pt x="94" y="67"/>
                    <a:pt x="96" y="69"/>
                    <a:pt x="101" y="64"/>
                  </a:cubicBezTo>
                  <a:cubicBezTo>
                    <a:pt x="67" y="66"/>
                    <a:pt x="67" y="66"/>
                    <a:pt x="67" y="66"/>
                  </a:cubicBezTo>
                  <a:cubicBezTo>
                    <a:pt x="61" y="66"/>
                    <a:pt x="27" y="73"/>
                    <a:pt x="23" y="69"/>
                  </a:cubicBezTo>
                  <a:cubicBezTo>
                    <a:pt x="11" y="60"/>
                    <a:pt x="15" y="70"/>
                    <a:pt x="5" y="73"/>
                  </a:cubicBezTo>
                  <a:cubicBezTo>
                    <a:pt x="3" y="74"/>
                    <a:pt x="0" y="59"/>
                    <a:pt x="4" y="55"/>
                  </a:cubicBezTo>
                  <a:cubicBezTo>
                    <a:pt x="6" y="53"/>
                    <a:pt x="10" y="49"/>
                    <a:pt x="13" y="49"/>
                  </a:cubicBezTo>
                  <a:cubicBezTo>
                    <a:pt x="18" y="49"/>
                    <a:pt x="19" y="60"/>
                    <a:pt x="25" y="55"/>
                  </a:cubicBezTo>
                  <a:cubicBezTo>
                    <a:pt x="31" y="50"/>
                    <a:pt x="23" y="48"/>
                    <a:pt x="32" y="44"/>
                  </a:cubicBezTo>
                  <a:cubicBezTo>
                    <a:pt x="38" y="39"/>
                    <a:pt x="36" y="33"/>
                    <a:pt x="30" y="38"/>
                  </a:cubicBezTo>
                  <a:cubicBezTo>
                    <a:pt x="25" y="43"/>
                    <a:pt x="27" y="37"/>
                    <a:pt x="22" y="37"/>
                  </a:cubicBezTo>
                  <a:cubicBezTo>
                    <a:pt x="22" y="32"/>
                    <a:pt x="23" y="33"/>
                    <a:pt x="18" y="31"/>
                  </a:cubicBezTo>
                  <a:cubicBezTo>
                    <a:pt x="17" y="31"/>
                    <a:pt x="12" y="26"/>
                    <a:pt x="14" y="25"/>
                  </a:cubicBezTo>
                  <a:cubicBezTo>
                    <a:pt x="15" y="24"/>
                    <a:pt x="16" y="24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0"/>
                    <a:pt x="16" y="17"/>
                    <a:pt x="19" y="12"/>
                  </a:cubicBezTo>
                  <a:cubicBezTo>
                    <a:pt x="20" y="10"/>
                    <a:pt x="25" y="4"/>
                    <a:pt x="26" y="5"/>
                  </a:cubicBezTo>
                  <a:cubicBezTo>
                    <a:pt x="29" y="6"/>
                    <a:pt x="32" y="4"/>
                    <a:pt x="34" y="6"/>
                  </a:cubicBezTo>
                  <a:cubicBezTo>
                    <a:pt x="36" y="8"/>
                    <a:pt x="39" y="7"/>
                    <a:pt x="41" y="8"/>
                  </a:cubicBezTo>
                  <a:cubicBezTo>
                    <a:pt x="45" y="9"/>
                    <a:pt x="47" y="11"/>
                    <a:pt x="50" y="13"/>
                  </a:cubicBezTo>
                  <a:cubicBezTo>
                    <a:pt x="55" y="15"/>
                    <a:pt x="58" y="10"/>
                    <a:pt x="62" y="12"/>
                  </a:cubicBezTo>
                  <a:cubicBezTo>
                    <a:pt x="65" y="12"/>
                    <a:pt x="65" y="13"/>
                    <a:pt x="67" y="13"/>
                  </a:cubicBezTo>
                  <a:cubicBezTo>
                    <a:pt x="70" y="13"/>
                    <a:pt x="73" y="13"/>
                    <a:pt x="77" y="13"/>
                  </a:cubicBezTo>
                  <a:cubicBezTo>
                    <a:pt x="78" y="14"/>
                    <a:pt x="83" y="16"/>
                    <a:pt x="84" y="13"/>
                  </a:cubicBezTo>
                  <a:cubicBezTo>
                    <a:pt x="87" y="8"/>
                    <a:pt x="91" y="12"/>
                    <a:pt x="92" y="8"/>
                  </a:cubicBezTo>
                  <a:cubicBezTo>
                    <a:pt x="93" y="7"/>
                    <a:pt x="95" y="0"/>
                    <a:pt x="95" y="5"/>
                  </a:cubicBezTo>
                  <a:cubicBezTo>
                    <a:pt x="95" y="7"/>
                    <a:pt x="95" y="9"/>
                    <a:pt x="98" y="9"/>
                  </a:cubicBezTo>
                  <a:cubicBezTo>
                    <a:pt x="103" y="8"/>
                    <a:pt x="107" y="8"/>
                    <a:pt x="111" y="10"/>
                  </a:cubicBezTo>
                  <a:cubicBezTo>
                    <a:pt x="114" y="11"/>
                    <a:pt x="117" y="14"/>
                    <a:pt x="121" y="13"/>
                  </a:cubicBezTo>
                  <a:cubicBezTo>
                    <a:pt x="125" y="10"/>
                    <a:pt x="125" y="10"/>
                    <a:pt x="125" y="10"/>
                  </a:cubicBezTo>
                  <a:cubicBezTo>
                    <a:pt x="125" y="10"/>
                    <a:pt x="125" y="10"/>
                    <a:pt x="125" y="10"/>
                  </a:cubicBezTo>
                  <a:cubicBezTo>
                    <a:pt x="128" y="14"/>
                    <a:pt x="128" y="14"/>
                    <a:pt x="128" y="14"/>
                  </a:cubicBezTo>
                  <a:cubicBezTo>
                    <a:pt x="128" y="16"/>
                    <a:pt x="125" y="18"/>
                    <a:pt x="127" y="20"/>
                  </a:cubicBezTo>
                  <a:cubicBezTo>
                    <a:pt x="129" y="23"/>
                    <a:pt x="127" y="25"/>
                    <a:pt x="132" y="25"/>
                  </a:cubicBezTo>
                  <a:cubicBezTo>
                    <a:pt x="136" y="25"/>
                    <a:pt x="136" y="24"/>
                    <a:pt x="137" y="29"/>
                  </a:cubicBezTo>
                  <a:cubicBezTo>
                    <a:pt x="137" y="31"/>
                    <a:pt x="138" y="33"/>
                    <a:pt x="138" y="34"/>
                  </a:cubicBezTo>
                  <a:cubicBezTo>
                    <a:pt x="138" y="38"/>
                    <a:pt x="140" y="38"/>
                    <a:pt x="141" y="41"/>
                  </a:cubicBezTo>
                  <a:cubicBezTo>
                    <a:pt x="143" y="42"/>
                    <a:pt x="143" y="43"/>
                    <a:pt x="143" y="44"/>
                  </a:cubicBezTo>
                  <a:cubicBezTo>
                    <a:pt x="143" y="46"/>
                    <a:pt x="144" y="47"/>
                    <a:pt x="146" y="48"/>
                  </a:cubicBezTo>
                  <a:cubicBezTo>
                    <a:pt x="149" y="53"/>
                    <a:pt x="152" y="51"/>
                    <a:pt x="157" y="53"/>
                  </a:cubicBezTo>
                  <a:cubicBezTo>
                    <a:pt x="157" y="53"/>
                    <a:pt x="157" y="53"/>
                    <a:pt x="157" y="53"/>
                  </a:cubicBezTo>
                  <a:cubicBezTo>
                    <a:pt x="158" y="56"/>
                    <a:pt x="161" y="60"/>
                    <a:pt x="164" y="61"/>
                  </a:cubicBezTo>
                  <a:cubicBezTo>
                    <a:pt x="165" y="63"/>
                    <a:pt x="165" y="64"/>
                    <a:pt x="168" y="65"/>
                  </a:cubicBezTo>
                  <a:cubicBezTo>
                    <a:pt x="169" y="65"/>
                    <a:pt x="170" y="65"/>
                    <a:pt x="171" y="65"/>
                  </a:cubicBezTo>
                  <a:cubicBezTo>
                    <a:pt x="171" y="71"/>
                    <a:pt x="173" y="78"/>
                    <a:pt x="174" y="84"/>
                  </a:cubicBezTo>
                  <a:cubicBezTo>
                    <a:pt x="175" y="84"/>
                    <a:pt x="178" y="82"/>
                    <a:pt x="178" y="82"/>
                  </a:cubicBezTo>
                  <a:cubicBezTo>
                    <a:pt x="183" y="80"/>
                    <a:pt x="187" y="83"/>
                    <a:pt x="191" y="83"/>
                  </a:cubicBezTo>
                  <a:cubicBezTo>
                    <a:pt x="191" y="83"/>
                    <a:pt x="191" y="83"/>
                    <a:pt x="191" y="83"/>
                  </a:cubicBezTo>
                  <a:cubicBezTo>
                    <a:pt x="193" y="87"/>
                    <a:pt x="200" y="90"/>
                    <a:pt x="204" y="89"/>
                  </a:cubicBezTo>
                  <a:cubicBezTo>
                    <a:pt x="211" y="86"/>
                    <a:pt x="210" y="76"/>
                    <a:pt x="216" y="73"/>
                  </a:cubicBezTo>
                  <a:cubicBezTo>
                    <a:pt x="223" y="69"/>
                    <a:pt x="225" y="71"/>
                    <a:pt x="232" y="73"/>
                  </a:cubicBezTo>
                  <a:cubicBezTo>
                    <a:pt x="232" y="73"/>
                    <a:pt x="232" y="73"/>
                    <a:pt x="232" y="73"/>
                  </a:cubicBezTo>
                  <a:cubicBezTo>
                    <a:pt x="232" y="75"/>
                    <a:pt x="234" y="77"/>
                    <a:pt x="235" y="80"/>
                  </a:cubicBezTo>
                  <a:cubicBezTo>
                    <a:pt x="235" y="88"/>
                    <a:pt x="232" y="97"/>
                    <a:pt x="228" y="103"/>
                  </a:cubicBezTo>
                  <a:cubicBezTo>
                    <a:pt x="226" y="106"/>
                    <a:pt x="227" y="110"/>
                    <a:pt x="224" y="113"/>
                  </a:cubicBezTo>
                  <a:cubicBezTo>
                    <a:pt x="221" y="117"/>
                    <a:pt x="217" y="121"/>
                    <a:pt x="214" y="124"/>
                  </a:cubicBezTo>
                  <a:cubicBezTo>
                    <a:pt x="211" y="125"/>
                    <a:pt x="211" y="125"/>
                    <a:pt x="210" y="127"/>
                  </a:cubicBezTo>
                  <a:cubicBezTo>
                    <a:pt x="209" y="132"/>
                    <a:pt x="206" y="130"/>
                    <a:pt x="202" y="130"/>
                  </a:cubicBezTo>
                  <a:cubicBezTo>
                    <a:pt x="199" y="131"/>
                    <a:pt x="195" y="135"/>
                    <a:pt x="194" y="139"/>
                  </a:cubicBezTo>
                  <a:cubicBezTo>
                    <a:pt x="193" y="142"/>
                    <a:pt x="192" y="148"/>
                    <a:pt x="190" y="15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52">
              <a:extLst>
                <a:ext uri="{FF2B5EF4-FFF2-40B4-BE49-F238E27FC236}">
                  <a16:creationId xmlns:a16="http://schemas.microsoft.com/office/drawing/2014/main" id="{D1F7A9CA-CDFB-A228-1F03-8788E54C58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16" y="2491"/>
              <a:ext cx="452" cy="288"/>
            </a:xfrm>
            <a:custGeom>
              <a:avLst/>
              <a:gdLst>
                <a:gd name="T0" fmla="*/ 59 w 235"/>
                <a:gd name="T1" fmla="*/ 108 h 150"/>
                <a:gd name="T2" fmla="*/ 53 w 235"/>
                <a:gd name="T3" fmla="*/ 113 h 150"/>
                <a:gd name="T4" fmla="*/ 58 w 235"/>
                <a:gd name="T5" fmla="*/ 122 h 150"/>
                <a:gd name="T6" fmla="*/ 60 w 235"/>
                <a:gd name="T7" fmla="*/ 118 h 150"/>
                <a:gd name="T8" fmla="*/ 188 w 235"/>
                <a:gd name="T9" fmla="*/ 148 h 150"/>
                <a:gd name="T10" fmla="*/ 176 w 235"/>
                <a:gd name="T11" fmla="*/ 134 h 150"/>
                <a:gd name="T12" fmla="*/ 167 w 235"/>
                <a:gd name="T13" fmla="*/ 120 h 150"/>
                <a:gd name="T14" fmla="*/ 169 w 235"/>
                <a:gd name="T15" fmla="*/ 114 h 150"/>
                <a:gd name="T16" fmla="*/ 173 w 235"/>
                <a:gd name="T17" fmla="*/ 106 h 150"/>
                <a:gd name="T18" fmla="*/ 162 w 235"/>
                <a:gd name="T19" fmla="*/ 99 h 150"/>
                <a:gd name="T20" fmla="*/ 154 w 235"/>
                <a:gd name="T21" fmla="*/ 112 h 150"/>
                <a:gd name="T22" fmla="*/ 145 w 235"/>
                <a:gd name="T23" fmla="*/ 106 h 150"/>
                <a:gd name="T24" fmla="*/ 130 w 235"/>
                <a:gd name="T25" fmla="*/ 93 h 150"/>
                <a:gd name="T26" fmla="*/ 115 w 235"/>
                <a:gd name="T27" fmla="*/ 89 h 150"/>
                <a:gd name="T28" fmla="*/ 97 w 235"/>
                <a:gd name="T29" fmla="*/ 88 h 150"/>
                <a:gd name="T30" fmla="*/ 85 w 235"/>
                <a:gd name="T31" fmla="*/ 111 h 150"/>
                <a:gd name="T32" fmla="*/ 77 w 235"/>
                <a:gd name="T33" fmla="*/ 113 h 150"/>
                <a:gd name="T34" fmla="*/ 69 w 235"/>
                <a:gd name="T35" fmla="*/ 106 h 150"/>
                <a:gd name="T36" fmla="*/ 80 w 235"/>
                <a:gd name="T37" fmla="*/ 92 h 150"/>
                <a:gd name="T38" fmla="*/ 42 w 235"/>
                <a:gd name="T39" fmla="*/ 104 h 150"/>
                <a:gd name="T40" fmla="*/ 13 w 235"/>
                <a:gd name="T41" fmla="*/ 103 h 150"/>
                <a:gd name="T42" fmla="*/ 20 w 235"/>
                <a:gd name="T43" fmla="*/ 97 h 150"/>
                <a:gd name="T44" fmla="*/ 41 w 235"/>
                <a:gd name="T45" fmla="*/ 90 h 150"/>
                <a:gd name="T46" fmla="*/ 71 w 235"/>
                <a:gd name="T47" fmla="*/ 92 h 150"/>
                <a:gd name="T48" fmla="*/ 90 w 235"/>
                <a:gd name="T49" fmla="*/ 74 h 150"/>
                <a:gd name="T50" fmla="*/ 67 w 235"/>
                <a:gd name="T51" fmla="*/ 66 h 150"/>
                <a:gd name="T52" fmla="*/ 5 w 235"/>
                <a:gd name="T53" fmla="*/ 73 h 150"/>
                <a:gd name="T54" fmla="*/ 13 w 235"/>
                <a:gd name="T55" fmla="*/ 49 h 150"/>
                <a:gd name="T56" fmla="*/ 32 w 235"/>
                <a:gd name="T57" fmla="*/ 44 h 150"/>
                <a:gd name="T58" fmla="*/ 22 w 235"/>
                <a:gd name="T59" fmla="*/ 37 h 150"/>
                <a:gd name="T60" fmla="*/ 14 w 235"/>
                <a:gd name="T61" fmla="*/ 25 h 150"/>
                <a:gd name="T62" fmla="*/ 17 w 235"/>
                <a:gd name="T63" fmla="*/ 23 h 150"/>
                <a:gd name="T64" fmla="*/ 19 w 235"/>
                <a:gd name="T65" fmla="*/ 12 h 150"/>
                <a:gd name="T66" fmla="*/ 34 w 235"/>
                <a:gd name="T67" fmla="*/ 6 h 150"/>
                <a:gd name="T68" fmla="*/ 50 w 235"/>
                <a:gd name="T69" fmla="*/ 13 h 150"/>
                <a:gd name="T70" fmla="*/ 67 w 235"/>
                <a:gd name="T71" fmla="*/ 13 h 150"/>
                <a:gd name="T72" fmla="*/ 84 w 235"/>
                <a:gd name="T73" fmla="*/ 13 h 150"/>
                <a:gd name="T74" fmla="*/ 95 w 235"/>
                <a:gd name="T75" fmla="*/ 5 h 150"/>
                <a:gd name="T76" fmla="*/ 111 w 235"/>
                <a:gd name="T77" fmla="*/ 10 h 150"/>
                <a:gd name="T78" fmla="*/ 125 w 235"/>
                <a:gd name="T79" fmla="*/ 10 h 150"/>
                <a:gd name="T80" fmla="*/ 128 w 235"/>
                <a:gd name="T81" fmla="*/ 14 h 150"/>
                <a:gd name="T82" fmla="*/ 132 w 235"/>
                <a:gd name="T83" fmla="*/ 25 h 150"/>
                <a:gd name="T84" fmla="*/ 138 w 235"/>
                <a:gd name="T85" fmla="*/ 34 h 150"/>
                <a:gd name="T86" fmla="*/ 143 w 235"/>
                <a:gd name="T87" fmla="*/ 44 h 150"/>
                <a:gd name="T88" fmla="*/ 157 w 235"/>
                <a:gd name="T89" fmla="*/ 53 h 150"/>
                <a:gd name="T90" fmla="*/ 164 w 235"/>
                <a:gd name="T91" fmla="*/ 61 h 150"/>
                <a:gd name="T92" fmla="*/ 171 w 235"/>
                <a:gd name="T93" fmla="*/ 65 h 150"/>
                <a:gd name="T94" fmla="*/ 178 w 235"/>
                <a:gd name="T95" fmla="*/ 82 h 150"/>
                <a:gd name="T96" fmla="*/ 191 w 235"/>
                <a:gd name="T97" fmla="*/ 83 h 150"/>
                <a:gd name="T98" fmla="*/ 216 w 235"/>
                <a:gd name="T99" fmla="*/ 73 h 150"/>
                <a:gd name="T100" fmla="*/ 232 w 235"/>
                <a:gd name="T101" fmla="*/ 73 h 150"/>
                <a:gd name="T102" fmla="*/ 228 w 235"/>
                <a:gd name="T103" fmla="*/ 103 h 150"/>
                <a:gd name="T104" fmla="*/ 214 w 235"/>
                <a:gd name="T105" fmla="*/ 124 h 150"/>
                <a:gd name="T106" fmla="*/ 202 w 235"/>
                <a:gd name="T107" fmla="*/ 130 h 150"/>
                <a:gd name="T108" fmla="*/ 190 w 235"/>
                <a:gd name="T109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5" h="150">
                  <a:moveTo>
                    <a:pt x="60" y="118"/>
                  </a:moveTo>
                  <a:cubicBezTo>
                    <a:pt x="61" y="115"/>
                    <a:pt x="60" y="111"/>
                    <a:pt x="59" y="108"/>
                  </a:cubicBezTo>
                  <a:cubicBezTo>
                    <a:pt x="59" y="108"/>
                    <a:pt x="58" y="110"/>
                    <a:pt x="58" y="111"/>
                  </a:cubicBezTo>
                  <a:cubicBezTo>
                    <a:pt x="56" y="112"/>
                    <a:pt x="54" y="111"/>
                    <a:pt x="53" y="113"/>
                  </a:cubicBezTo>
                  <a:cubicBezTo>
                    <a:pt x="51" y="116"/>
                    <a:pt x="54" y="117"/>
                    <a:pt x="56" y="119"/>
                  </a:cubicBezTo>
                  <a:cubicBezTo>
                    <a:pt x="56" y="120"/>
                    <a:pt x="57" y="121"/>
                    <a:pt x="58" y="122"/>
                  </a:cubicBezTo>
                  <a:cubicBezTo>
                    <a:pt x="58" y="122"/>
                    <a:pt x="59" y="124"/>
                    <a:pt x="60" y="123"/>
                  </a:cubicBezTo>
                  <a:cubicBezTo>
                    <a:pt x="60" y="118"/>
                    <a:pt x="60" y="118"/>
                    <a:pt x="60" y="118"/>
                  </a:cubicBezTo>
                  <a:close/>
                  <a:moveTo>
                    <a:pt x="190" y="150"/>
                  </a:moveTo>
                  <a:cubicBezTo>
                    <a:pt x="189" y="150"/>
                    <a:pt x="188" y="148"/>
                    <a:pt x="188" y="148"/>
                  </a:cubicBezTo>
                  <a:cubicBezTo>
                    <a:pt x="186" y="144"/>
                    <a:pt x="180" y="143"/>
                    <a:pt x="177" y="141"/>
                  </a:cubicBezTo>
                  <a:cubicBezTo>
                    <a:pt x="173" y="139"/>
                    <a:pt x="177" y="137"/>
                    <a:pt x="176" y="134"/>
                  </a:cubicBezTo>
                  <a:cubicBezTo>
                    <a:pt x="174" y="130"/>
                    <a:pt x="174" y="130"/>
                    <a:pt x="175" y="125"/>
                  </a:cubicBezTo>
                  <a:cubicBezTo>
                    <a:pt x="177" y="119"/>
                    <a:pt x="167" y="121"/>
                    <a:pt x="167" y="120"/>
                  </a:cubicBezTo>
                  <a:cubicBezTo>
                    <a:pt x="167" y="119"/>
                    <a:pt x="168" y="114"/>
                    <a:pt x="169" y="114"/>
                  </a:cubicBezTo>
                  <a:cubicBezTo>
                    <a:pt x="169" y="114"/>
                    <a:pt x="169" y="114"/>
                    <a:pt x="169" y="114"/>
                  </a:cubicBezTo>
                  <a:cubicBezTo>
                    <a:pt x="170" y="113"/>
                    <a:pt x="173" y="107"/>
                    <a:pt x="173" y="107"/>
                  </a:cubicBezTo>
                  <a:cubicBezTo>
                    <a:pt x="173" y="106"/>
                    <a:pt x="173" y="106"/>
                    <a:pt x="173" y="106"/>
                  </a:cubicBezTo>
                  <a:cubicBezTo>
                    <a:pt x="171" y="106"/>
                    <a:pt x="169" y="105"/>
                    <a:pt x="167" y="104"/>
                  </a:cubicBezTo>
                  <a:cubicBezTo>
                    <a:pt x="166" y="103"/>
                    <a:pt x="162" y="99"/>
                    <a:pt x="162" y="99"/>
                  </a:cubicBezTo>
                  <a:cubicBezTo>
                    <a:pt x="161" y="99"/>
                    <a:pt x="152" y="105"/>
                    <a:pt x="152" y="106"/>
                  </a:cubicBezTo>
                  <a:cubicBezTo>
                    <a:pt x="151" y="109"/>
                    <a:pt x="156" y="108"/>
                    <a:pt x="154" y="112"/>
                  </a:cubicBezTo>
                  <a:cubicBezTo>
                    <a:pt x="152" y="112"/>
                    <a:pt x="150" y="116"/>
                    <a:pt x="149" y="115"/>
                  </a:cubicBezTo>
                  <a:cubicBezTo>
                    <a:pt x="148" y="113"/>
                    <a:pt x="146" y="109"/>
                    <a:pt x="145" y="106"/>
                  </a:cubicBezTo>
                  <a:cubicBezTo>
                    <a:pt x="144" y="103"/>
                    <a:pt x="136" y="102"/>
                    <a:pt x="133" y="102"/>
                  </a:cubicBezTo>
                  <a:cubicBezTo>
                    <a:pt x="124" y="105"/>
                    <a:pt x="130" y="95"/>
                    <a:pt x="130" y="93"/>
                  </a:cubicBezTo>
                  <a:cubicBezTo>
                    <a:pt x="130" y="91"/>
                    <a:pt x="125" y="90"/>
                    <a:pt x="124" y="88"/>
                  </a:cubicBezTo>
                  <a:cubicBezTo>
                    <a:pt x="120" y="89"/>
                    <a:pt x="122" y="97"/>
                    <a:pt x="115" y="89"/>
                  </a:cubicBezTo>
                  <a:cubicBezTo>
                    <a:pt x="109" y="82"/>
                    <a:pt x="113" y="95"/>
                    <a:pt x="106" y="93"/>
                  </a:cubicBezTo>
                  <a:cubicBezTo>
                    <a:pt x="102" y="92"/>
                    <a:pt x="103" y="87"/>
                    <a:pt x="97" y="88"/>
                  </a:cubicBezTo>
                  <a:cubicBezTo>
                    <a:pt x="92" y="89"/>
                    <a:pt x="98" y="98"/>
                    <a:pt x="98" y="100"/>
                  </a:cubicBezTo>
                  <a:cubicBezTo>
                    <a:pt x="93" y="105"/>
                    <a:pt x="88" y="102"/>
                    <a:pt x="85" y="111"/>
                  </a:cubicBezTo>
                  <a:cubicBezTo>
                    <a:pt x="83" y="119"/>
                    <a:pt x="74" y="121"/>
                    <a:pt x="69" y="116"/>
                  </a:cubicBezTo>
                  <a:cubicBezTo>
                    <a:pt x="66" y="112"/>
                    <a:pt x="74" y="114"/>
                    <a:pt x="77" y="113"/>
                  </a:cubicBezTo>
                  <a:cubicBezTo>
                    <a:pt x="78" y="112"/>
                    <a:pt x="80" y="110"/>
                    <a:pt x="78" y="110"/>
                  </a:cubicBezTo>
                  <a:cubicBezTo>
                    <a:pt x="78" y="106"/>
                    <a:pt x="70" y="106"/>
                    <a:pt x="69" y="106"/>
                  </a:cubicBezTo>
                  <a:cubicBezTo>
                    <a:pt x="69" y="104"/>
                    <a:pt x="76" y="100"/>
                    <a:pt x="78" y="99"/>
                  </a:cubicBezTo>
                  <a:cubicBezTo>
                    <a:pt x="80" y="98"/>
                    <a:pt x="83" y="91"/>
                    <a:pt x="80" y="92"/>
                  </a:cubicBezTo>
                  <a:cubicBezTo>
                    <a:pt x="75" y="94"/>
                    <a:pt x="62" y="101"/>
                    <a:pt x="56" y="97"/>
                  </a:cubicBezTo>
                  <a:cubicBezTo>
                    <a:pt x="49" y="94"/>
                    <a:pt x="45" y="98"/>
                    <a:pt x="42" y="104"/>
                  </a:cubicBezTo>
                  <a:cubicBezTo>
                    <a:pt x="40" y="110"/>
                    <a:pt x="29" y="105"/>
                    <a:pt x="23" y="107"/>
                  </a:cubicBezTo>
                  <a:cubicBezTo>
                    <a:pt x="20" y="109"/>
                    <a:pt x="16" y="105"/>
                    <a:pt x="13" y="103"/>
                  </a:cubicBezTo>
                  <a:cubicBezTo>
                    <a:pt x="13" y="102"/>
                    <a:pt x="16" y="102"/>
                    <a:pt x="17" y="101"/>
                  </a:cubicBezTo>
                  <a:cubicBezTo>
                    <a:pt x="18" y="100"/>
                    <a:pt x="18" y="97"/>
                    <a:pt x="20" y="97"/>
                  </a:cubicBezTo>
                  <a:cubicBezTo>
                    <a:pt x="25" y="95"/>
                    <a:pt x="29" y="97"/>
                    <a:pt x="33" y="95"/>
                  </a:cubicBezTo>
                  <a:cubicBezTo>
                    <a:pt x="36" y="95"/>
                    <a:pt x="39" y="90"/>
                    <a:pt x="41" y="90"/>
                  </a:cubicBezTo>
                  <a:cubicBezTo>
                    <a:pt x="47" y="93"/>
                    <a:pt x="45" y="95"/>
                    <a:pt x="53" y="93"/>
                  </a:cubicBezTo>
                  <a:cubicBezTo>
                    <a:pt x="59" y="90"/>
                    <a:pt x="64" y="92"/>
                    <a:pt x="71" y="92"/>
                  </a:cubicBezTo>
                  <a:cubicBezTo>
                    <a:pt x="82" y="94"/>
                    <a:pt x="68" y="79"/>
                    <a:pt x="77" y="76"/>
                  </a:cubicBezTo>
                  <a:cubicBezTo>
                    <a:pt x="80" y="74"/>
                    <a:pt x="88" y="79"/>
                    <a:pt x="90" y="74"/>
                  </a:cubicBezTo>
                  <a:cubicBezTo>
                    <a:pt x="94" y="67"/>
                    <a:pt x="96" y="69"/>
                    <a:pt x="101" y="64"/>
                  </a:cubicBezTo>
                  <a:cubicBezTo>
                    <a:pt x="67" y="66"/>
                    <a:pt x="67" y="66"/>
                    <a:pt x="67" y="66"/>
                  </a:cubicBezTo>
                  <a:cubicBezTo>
                    <a:pt x="61" y="66"/>
                    <a:pt x="27" y="73"/>
                    <a:pt x="23" y="69"/>
                  </a:cubicBezTo>
                  <a:cubicBezTo>
                    <a:pt x="11" y="60"/>
                    <a:pt x="15" y="70"/>
                    <a:pt x="5" y="73"/>
                  </a:cubicBezTo>
                  <a:cubicBezTo>
                    <a:pt x="3" y="74"/>
                    <a:pt x="0" y="59"/>
                    <a:pt x="4" y="55"/>
                  </a:cubicBezTo>
                  <a:cubicBezTo>
                    <a:pt x="6" y="53"/>
                    <a:pt x="10" y="49"/>
                    <a:pt x="13" y="49"/>
                  </a:cubicBezTo>
                  <a:cubicBezTo>
                    <a:pt x="18" y="49"/>
                    <a:pt x="19" y="60"/>
                    <a:pt x="25" y="55"/>
                  </a:cubicBezTo>
                  <a:cubicBezTo>
                    <a:pt x="31" y="50"/>
                    <a:pt x="23" y="48"/>
                    <a:pt x="32" y="44"/>
                  </a:cubicBezTo>
                  <a:cubicBezTo>
                    <a:pt x="38" y="39"/>
                    <a:pt x="36" y="33"/>
                    <a:pt x="30" y="38"/>
                  </a:cubicBezTo>
                  <a:cubicBezTo>
                    <a:pt x="25" y="43"/>
                    <a:pt x="27" y="37"/>
                    <a:pt x="22" y="37"/>
                  </a:cubicBezTo>
                  <a:cubicBezTo>
                    <a:pt x="22" y="32"/>
                    <a:pt x="23" y="33"/>
                    <a:pt x="18" y="31"/>
                  </a:cubicBezTo>
                  <a:cubicBezTo>
                    <a:pt x="17" y="31"/>
                    <a:pt x="12" y="26"/>
                    <a:pt x="14" y="25"/>
                  </a:cubicBezTo>
                  <a:cubicBezTo>
                    <a:pt x="15" y="24"/>
                    <a:pt x="16" y="24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0"/>
                    <a:pt x="16" y="17"/>
                    <a:pt x="19" y="12"/>
                  </a:cubicBezTo>
                  <a:cubicBezTo>
                    <a:pt x="20" y="10"/>
                    <a:pt x="25" y="4"/>
                    <a:pt x="26" y="5"/>
                  </a:cubicBezTo>
                  <a:cubicBezTo>
                    <a:pt x="29" y="6"/>
                    <a:pt x="32" y="4"/>
                    <a:pt x="34" y="6"/>
                  </a:cubicBezTo>
                  <a:cubicBezTo>
                    <a:pt x="36" y="8"/>
                    <a:pt x="39" y="7"/>
                    <a:pt x="41" y="8"/>
                  </a:cubicBezTo>
                  <a:cubicBezTo>
                    <a:pt x="45" y="9"/>
                    <a:pt x="47" y="11"/>
                    <a:pt x="50" y="13"/>
                  </a:cubicBezTo>
                  <a:cubicBezTo>
                    <a:pt x="55" y="15"/>
                    <a:pt x="58" y="10"/>
                    <a:pt x="62" y="12"/>
                  </a:cubicBezTo>
                  <a:cubicBezTo>
                    <a:pt x="65" y="12"/>
                    <a:pt x="65" y="13"/>
                    <a:pt x="67" y="13"/>
                  </a:cubicBezTo>
                  <a:cubicBezTo>
                    <a:pt x="70" y="13"/>
                    <a:pt x="73" y="13"/>
                    <a:pt x="77" y="13"/>
                  </a:cubicBezTo>
                  <a:cubicBezTo>
                    <a:pt x="78" y="14"/>
                    <a:pt x="83" y="16"/>
                    <a:pt x="84" y="13"/>
                  </a:cubicBezTo>
                  <a:cubicBezTo>
                    <a:pt x="87" y="8"/>
                    <a:pt x="91" y="12"/>
                    <a:pt x="92" y="8"/>
                  </a:cubicBezTo>
                  <a:cubicBezTo>
                    <a:pt x="93" y="7"/>
                    <a:pt x="95" y="0"/>
                    <a:pt x="95" y="5"/>
                  </a:cubicBezTo>
                  <a:cubicBezTo>
                    <a:pt x="95" y="7"/>
                    <a:pt x="95" y="9"/>
                    <a:pt x="98" y="9"/>
                  </a:cubicBezTo>
                  <a:cubicBezTo>
                    <a:pt x="103" y="8"/>
                    <a:pt x="107" y="8"/>
                    <a:pt x="111" y="10"/>
                  </a:cubicBezTo>
                  <a:cubicBezTo>
                    <a:pt x="114" y="11"/>
                    <a:pt x="117" y="14"/>
                    <a:pt x="121" y="13"/>
                  </a:cubicBezTo>
                  <a:cubicBezTo>
                    <a:pt x="125" y="10"/>
                    <a:pt x="125" y="10"/>
                    <a:pt x="125" y="10"/>
                  </a:cubicBezTo>
                  <a:cubicBezTo>
                    <a:pt x="125" y="10"/>
                    <a:pt x="125" y="10"/>
                    <a:pt x="125" y="10"/>
                  </a:cubicBezTo>
                  <a:cubicBezTo>
                    <a:pt x="128" y="14"/>
                    <a:pt x="128" y="14"/>
                    <a:pt x="128" y="14"/>
                  </a:cubicBezTo>
                  <a:cubicBezTo>
                    <a:pt x="128" y="16"/>
                    <a:pt x="125" y="18"/>
                    <a:pt x="127" y="20"/>
                  </a:cubicBezTo>
                  <a:cubicBezTo>
                    <a:pt x="129" y="23"/>
                    <a:pt x="127" y="25"/>
                    <a:pt x="132" y="25"/>
                  </a:cubicBezTo>
                  <a:cubicBezTo>
                    <a:pt x="136" y="25"/>
                    <a:pt x="136" y="24"/>
                    <a:pt x="137" y="29"/>
                  </a:cubicBezTo>
                  <a:cubicBezTo>
                    <a:pt x="137" y="31"/>
                    <a:pt x="138" y="33"/>
                    <a:pt x="138" y="34"/>
                  </a:cubicBezTo>
                  <a:cubicBezTo>
                    <a:pt x="138" y="38"/>
                    <a:pt x="140" y="38"/>
                    <a:pt x="141" y="41"/>
                  </a:cubicBezTo>
                  <a:cubicBezTo>
                    <a:pt x="143" y="42"/>
                    <a:pt x="143" y="43"/>
                    <a:pt x="143" y="44"/>
                  </a:cubicBezTo>
                  <a:cubicBezTo>
                    <a:pt x="143" y="46"/>
                    <a:pt x="144" y="47"/>
                    <a:pt x="146" y="48"/>
                  </a:cubicBezTo>
                  <a:cubicBezTo>
                    <a:pt x="149" y="53"/>
                    <a:pt x="152" y="51"/>
                    <a:pt x="157" y="53"/>
                  </a:cubicBezTo>
                  <a:cubicBezTo>
                    <a:pt x="157" y="53"/>
                    <a:pt x="157" y="53"/>
                    <a:pt x="157" y="53"/>
                  </a:cubicBezTo>
                  <a:cubicBezTo>
                    <a:pt x="158" y="56"/>
                    <a:pt x="161" y="60"/>
                    <a:pt x="164" y="61"/>
                  </a:cubicBezTo>
                  <a:cubicBezTo>
                    <a:pt x="165" y="63"/>
                    <a:pt x="165" y="64"/>
                    <a:pt x="168" y="65"/>
                  </a:cubicBezTo>
                  <a:cubicBezTo>
                    <a:pt x="169" y="65"/>
                    <a:pt x="170" y="65"/>
                    <a:pt x="171" y="65"/>
                  </a:cubicBezTo>
                  <a:cubicBezTo>
                    <a:pt x="171" y="71"/>
                    <a:pt x="173" y="78"/>
                    <a:pt x="174" y="84"/>
                  </a:cubicBezTo>
                  <a:cubicBezTo>
                    <a:pt x="175" y="84"/>
                    <a:pt x="178" y="82"/>
                    <a:pt x="178" y="82"/>
                  </a:cubicBezTo>
                  <a:cubicBezTo>
                    <a:pt x="183" y="80"/>
                    <a:pt x="187" y="83"/>
                    <a:pt x="191" y="83"/>
                  </a:cubicBezTo>
                  <a:cubicBezTo>
                    <a:pt x="191" y="83"/>
                    <a:pt x="191" y="83"/>
                    <a:pt x="191" y="83"/>
                  </a:cubicBezTo>
                  <a:cubicBezTo>
                    <a:pt x="193" y="87"/>
                    <a:pt x="200" y="90"/>
                    <a:pt x="204" y="89"/>
                  </a:cubicBezTo>
                  <a:cubicBezTo>
                    <a:pt x="211" y="86"/>
                    <a:pt x="210" y="76"/>
                    <a:pt x="216" y="73"/>
                  </a:cubicBezTo>
                  <a:cubicBezTo>
                    <a:pt x="223" y="69"/>
                    <a:pt x="225" y="71"/>
                    <a:pt x="232" y="73"/>
                  </a:cubicBezTo>
                  <a:cubicBezTo>
                    <a:pt x="232" y="73"/>
                    <a:pt x="232" y="73"/>
                    <a:pt x="232" y="73"/>
                  </a:cubicBezTo>
                  <a:cubicBezTo>
                    <a:pt x="232" y="75"/>
                    <a:pt x="234" y="77"/>
                    <a:pt x="235" y="80"/>
                  </a:cubicBezTo>
                  <a:cubicBezTo>
                    <a:pt x="235" y="88"/>
                    <a:pt x="232" y="97"/>
                    <a:pt x="228" y="103"/>
                  </a:cubicBezTo>
                  <a:cubicBezTo>
                    <a:pt x="226" y="106"/>
                    <a:pt x="227" y="110"/>
                    <a:pt x="224" y="113"/>
                  </a:cubicBezTo>
                  <a:cubicBezTo>
                    <a:pt x="221" y="117"/>
                    <a:pt x="217" y="121"/>
                    <a:pt x="214" y="124"/>
                  </a:cubicBezTo>
                  <a:cubicBezTo>
                    <a:pt x="211" y="125"/>
                    <a:pt x="211" y="125"/>
                    <a:pt x="210" y="127"/>
                  </a:cubicBezTo>
                  <a:cubicBezTo>
                    <a:pt x="209" y="132"/>
                    <a:pt x="206" y="130"/>
                    <a:pt x="202" y="130"/>
                  </a:cubicBezTo>
                  <a:cubicBezTo>
                    <a:pt x="199" y="131"/>
                    <a:pt x="195" y="135"/>
                    <a:pt x="194" y="139"/>
                  </a:cubicBezTo>
                  <a:cubicBezTo>
                    <a:pt x="193" y="142"/>
                    <a:pt x="192" y="148"/>
                    <a:pt x="190" y="150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53">
              <a:extLst>
                <a:ext uri="{FF2B5EF4-FFF2-40B4-BE49-F238E27FC236}">
                  <a16:creationId xmlns:a16="http://schemas.microsoft.com/office/drawing/2014/main" id="{13254F51-4A1C-3E4C-2811-6FF7FF085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433"/>
              <a:ext cx="228" cy="212"/>
            </a:xfrm>
            <a:custGeom>
              <a:avLst/>
              <a:gdLst>
                <a:gd name="T0" fmla="*/ 9 w 119"/>
                <a:gd name="T1" fmla="*/ 98 h 110"/>
                <a:gd name="T2" fmla="*/ 14 w 119"/>
                <a:gd name="T3" fmla="*/ 94 h 110"/>
                <a:gd name="T4" fmla="*/ 25 w 119"/>
                <a:gd name="T5" fmla="*/ 103 h 110"/>
                <a:gd name="T6" fmla="*/ 25 w 119"/>
                <a:gd name="T7" fmla="*/ 103 h 110"/>
                <a:gd name="T8" fmla="*/ 27 w 119"/>
                <a:gd name="T9" fmla="*/ 99 h 110"/>
                <a:gd name="T10" fmla="*/ 40 w 119"/>
                <a:gd name="T11" fmla="*/ 99 h 110"/>
                <a:gd name="T12" fmla="*/ 48 w 119"/>
                <a:gd name="T13" fmla="*/ 107 h 110"/>
                <a:gd name="T14" fmla="*/ 57 w 119"/>
                <a:gd name="T15" fmla="*/ 109 h 110"/>
                <a:gd name="T16" fmla="*/ 63 w 119"/>
                <a:gd name="T17" fmla="*/ 106 h 110"/>
                <a:gd name="T18" fmla="*/ 71 w 119"/>
                <a:gd name="T19" fmla="*/ 100 h 110"/>
                <a:gd name="T20" fmla="*/ 72 w 119"/>
                <a:gd name="T21" fmla="*/ 86 h 110"/>
                <a:gd name="T22" fmla="*/ 81 w 119"/>
                <a:gd name="T23" fmla="*/ 79 h 110"/>
                <a:gd name="T24" fmla="*/ 90 w 119"/>
                <a:gd name="T25" fmla="*/ 77 h 110"/>
                <a:gd name="T26" fmla="*/ 99 w 119"/>
                <a:gd name="T27" fmla="*/ 78 h 110"/>
                <a:gd name="T28" fmla="*/ 106 w 119"/>
                <a:gd name="T29" fmla="*/ 69 h 110"/>
                <a:gd name="T30" fmla="*/ 119 w 119"/>
                <a:gd name="T31" fmla="*/ 62 h 110"/>
                <a:gd name="T32" fmla="*/ 119 w 119"/>
                <a:gd name="T33" fmla="*/ 62 h 110"/>
                <a:gd name="T34" fmla="*/ 116 w 119"/>
                <a:gd name="T35" fmla="*/ 56 h 110"/>
                <a:gd name="T36" fmla="*/ 110 w 119"/>
                <a:gd name="T37" fmla="*/ 41 h 110"/>
                <a:gd name="T38" fmla="*/ 112 w 119"/>
                <a:gd name="T39" fmla="*/ 27 h 110"/>
                <a:gd name="T40" fmla="*/ 112 w 119"/>
                <a:gd name="T41" fmla="*/ 26 h 110"/>
                <a:gd name="T42" fmla="*/ 110 w 119"/>
                <a:gd name="T43" fmla="*/ 16 h 110"/>
                <a:gd name="T44" fmla="*/ 110 w 119"/>
                <a:gd name="T45" fmla="*/ 16 h 110"/>
                <a:gd name="T46" fmla="*/ 104 w 119"/>
                <a:gd name="T47" fmla="*/ 16 h 110"/>
                <a:gd name="T48" fmla="*/ 100 w 119"/>
                <a:gd name="T49" fmla="*/ 15 h 110"/>
                <a:gd name="T50" fmla="*/ 92 w 119"/>
                <a:gd name="T51" fmla="*/ 19 h 110"/>
                <a:gd name="T52" fmla="*/ 87 w 119"/>
                <a:gd name="T53" fmla="*/ 18 h 110"/>
                <a:gd name="T54" fmla="*/ 77 w 119"/>
                <a:gd name="T55" fmla="*/ 19 h 110"/>
                <a:gd name="T56" fmla="*/ 69 w 119"/>
                <a:gd name="T57" fmla="*/ 23 h 110"/>
                <a:gd name="T58" fmla="*/ 65 w 119"/>
                <a:gd name="T59" fmla="*/ 23 h 110"/>
                <a:gd name="T60" fmla="*/ 60 w 119"/>
                <a:gd name="T61" fmla="*/ 19 h 110"/>
                <a:gd name="T62" fmla="*/ 51 w 119"/>
                <a:gd name="T63" fmla="*/ 11 h 110"/>
                <a:gd name="T64" fmla="*/ 40 w 119"/>
                <a:gd name="T65" fmla="*/ 2 h 110"/>
                <a:gd name="T66" fmla="*/ 32 w 119"/>
                <a:gd name="T67" fmla="*/ 6 h 110"/>
                <a:gd name="T68" fmla="*/ 24 w 119"/>
                <a:gd name="T69" fmla="*/ 2 h 110"/>
                <a:gd name="T70" fmla="*/ 17 w 119"/>
                <a:gd name="T71" fmla="*/ 3 h 110"/>
                <a:gd name="T72" fmla="*/ 16 w 119"/>
                <a:gd name="T73" fmla="*/ 8 h 110"/>
                <a:gd name="T74" fmla="*/ 13 w 119"/>
                <a:gd name="T75" fmla="*/ 11 h 110"/>
                <a:gd name="T76" fmla="*/ 13 w 119"/>
                <a:gd name="T77" fmla="*/ 11 h 110"/>
                <a:gd name="T78" fmla="*/ 12 w 119"/>
                <a:gd name="T79" fmla="*/ 19 h 110"/>
                <a:gd name="T80" fmla="*/ 11 w 119"/>
                <a:gd name="T81" fmla="*/ 29 h 110"/>
                <a:gd name="T82" fmla="*/ 15 w 119"/>
                <a:gd name="T83" fmla="*/ 35 h 110"/>
                <a:gd name="T84" fmla="*/ 14 w 119"/>
                <a:gd name="T85" fmla="*/ 46 h 110"/>
                <a:gd name="T86" fmla="*/ 13 w 119"/>
                <a:gd name="T87" fmla="*/ 53 h 110"/>
                <a:gd name="T88" fmla="*/ 6 w 119"/>
                <a:gd name="T89" fmla="*/ 57 h 110"/>
                <a:gd name="T90" fmla="*/ 8 w 119"/>
                <a:gd name="T91" fmla="*/ 63 h 110"/>
                <a:gd name="T92" fmla="*/ 11 w 119"/>
                <a:gd name="T93" fmla="*/ 59 h 110"/>
                <a:gd name="T94" fmla="*/ 14 w 119"/>
                <a:gd name="T95" fmla="*/ 61 h 110"/>
                <a:gd name="T96" fmla="*/ 13 w 119"/>
                <a:gd name="T97" fmla="*/ 69 h 110"/>
                <a:gd name="T98" fmla="*/ 13 w 119"/>
                <a:gd name="T99" fmla="*/ 74 h 110"/>
                <a:gd name="T100" fmla="*/ 6 w 119"/>
                <a:gd name="T101" fmla="*/ 92 h 110"/>
                <a:gd name="T102" fmla="*/ 9 w 119"/>
                <a:gd name="T103" fmla="*/ 9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9" h="110">
                  <a:moveTo>
                    <a:pt x="9" y="98"/>
                  </a:moveTo>
                  <a:cubicBezTo>
                    <a:pt x="14" y="94"/>
                    <a:pt x="14" y="94"/>
                    <a:pt x="14" y="94"/>
                  </a:cubicBezTo>
                  <a:cubicBezTo>
                    <a:pt x="21" y="94"/>
                    <a:pt x="23" y="97"/>
                    <a:pt x="25" y="103"/>
                  </a:cubicBezTo>
                  <a:cubicBezTo>
                    <a:pt x="25" y="103"/>
                    <a:pt x="25" y="103"/>
                    <a:pt x="25" y="103"/>
                  </a:cubicBezTo>
                  <a:cubicBezTo>
                    <a:pt x="27" y="103"/>
                    <a:pt x="26" y="101"/>
                    <a:pt x="27" y="99"/>
                  </a:cubicBezTo>
                  <a:cubicBezTo>
                    <a:pt x="31" y="98"/>
                    <a:pt x="35" y="98"/>
                    <a:pt x="40" y="99"/>
                  </a:cubicBezTo>
                  <a:cubicBezTo>
                    <a:pt x="43" y="101"/>
                    <a:pt x="43" y="106"/>
                    <a:pt x="48" y="107"/>
                  </a:cubicBezTo>
                  <a:cubicBezTo>
                    <a:pt x="51" y="107"/>
                    <a:pt x="53" y="110"/>
                    <a:pt x="57" y="109"/>
                  </a:cubicBezTo>
                  <a:cubicBezTo>
                    <a:pt x="59" y="107"/>
                    <a:pt x="61" y="107"/>
                    <a:pt x="63" y="106"/>
                  </a:cubicBezTo>
                  <a:cubicBezTo>
                    <a:pt x="66" y="104"/>
                    <a:pt x="71" y="104"/>
                    <a:pt x="71" y="100"/>
                  </a:cubicBezTo>
                  <a:cubicBezTo>
                    <a:pt x="71" y="94"/>
                    <a:pt x="71" y="91"/>
                    <a:pt x="72" y="86"/>
                  </a:cubicBezTo>
                  <a:cubicBezTo>
                    <a:pt x="75" y="83"/>
                    <a:pt x="77" y="77"/>
                    <a:pt x="81" y="79"/>
                  </a:cubicBezTo>
                  <a:cubicBezTo>
                    <a:pt x="86" y="82"/>
                    <a:pt x="86" y="77"/>
                    <a:pt x="90" y="77"/>
                  </a:cubicBezTo>
                  <a:cubicBezTo>
                    <a:pt x="93" y="77"/>
                    <a:pt x="96" y="80"/>
                    <a:pt x="99" y="78"/>
                  </a:cubicBezTo>
                  <a:cubicBezTo>
                    <a:pt x="103" y="75"/>
                    <a:pt x="103" y="70"/>
                    <a:pt x="106" y="69"/>
                  </a:cubicBezTo>
                  <a:cubicBezTo>
                    <a:pt x="110" y="67"/>
                    <a:pt x="116" y="65"/>
                    <a:pt x="119" y="62"/>
                  </a:cubicBezTo>
                  <a:cubicBezTo>
                    <a:pt x="119" y="62"/>
                    <a:pt x="119" y="62"/>
                    <a:pt x="119" y="62"/>
                  </a:cubicBezTo>
                  <a:cubicBezTo>
                    <a:pt x="117" y="60"/>
                    <a:pt x="117" y="58"/>
                    <a:pt x="116" y="56"/>
                  </a:cubicBezTo>
                  <a:cubicBezTo>
                    <a:pt x="115" y="50"/>
                    <a:pt x="112" y="47"/>
                    <a:pt x="110" y="41"/>
                  </a:cubicBezTo>
                  <a:cubicBezTo>
                    <a:pt x="108" y="34"/>
                    <a:pt x="103" y="30"/>
                    <a:pt x="112" y="27"/>
                  </a:cubicBezTo>
                  <a:cubicBezTo>
                    <a:pt x="112" y="26"/>
                    <a:pt x="112" y="26"/>
                    <a:pt x="112" y="26"/>
                  </a:cubicBezTo>
                  <a:cubicBezTo>
                    <a:pt x="112" y="24"/>
                    <a:pt x="111" y="20"/>
                    <a:pt x="110" y="16"/>
                  </a:cubicBezTo>
                  <a:cubicBezTo>
                    <a:pt x="110" y="16"/>
                    <a:pt x="110" y="16"/>
                    <a:pt x="110" y="16"/>
                  </a:cubicBezTo>
                  <a:cubicBezTo>
                    <a:pt x="108" y="16"/>
                    <a:pt x="106" y="15"/>
                    <a:pt x="104" y="16"/>
                  </a:cubicBezTo>
                  <a:cubicBezTo>
                    <a:pt x="102" y="16"/>
                    <a:pt x="101" y="16"/>
                    <a:pt x="100" y="15"/>
                  </a:cubicBezTo>
                  <a:cubicBezTo>
                    <a:pt x="96" y="13"/>
                    <a:pt x="93" y="16"/>
                    <a:pt x="92" y="19"/>
                  </a:cubicBezTo>
                  <a:cubicBezTo>
                    <a:pt x="91" y="22"/>
                    <a:pt x="88" y="19"/>
                    <a:pt x="87" y="18"/>
                  </a:cubicBezTo>
                  <a:cubicBezTo>
                    <a:pt x="82" y="16"/>
                    <a:pt x="81" y="19"/>
                    <a:pt x="77" y="19"/>
                  </a:cubicBezTo>
                  <a:cubicBezTo>
                    <a:pt x="75" y="19"/>
                    <a:pt x="69" y="21"/>
                    <a:pt x="69" y="23"/>
                  </a:cubicBezTo>
                  <a:cubicBezTo>
                    <a:pt x="67" y="25"/>
                    <a:pt x="66" y="26"/>
                    <a:pt x="65" y="23"/>
                  </a:cubicBezTo>
                  <a:cubicBezTo>
                    <a:pt x="64" y="21"/>
                    <a:pt x="63" y="19"/>
                    <a:pt x="60" y="19"/>
                  </a:cubicBezTo>
                  <a:cubicBezTo>
                    <a:pt x="57" y="18"/>
                    <a:pt x="52" y="15"/>
                    <a:pt x="51" y="11"/>
                  </a:cubicBezTo>
                  <a:cubicBezTo>
                    <a:pt x="50" y="7"/>
                    <a:pt x="46" y="1"/>
                    <a:pt x="40" y="2"/>
                  </a:cubicBezTo>
                  <a:cubicBezTo>
                    <a:pt x="34" y="0"/>
                    <a:pt x="35" y="4"/>
                    <a:pt x="32" y="6"/>
                  </a:cubicBezTo>
                  <a:cubicBezTo>
                    <a:pt x="29" y="8"/>
                    <a:pt x="25" y="2"/>
                    <a:pt x="24" y="2"/>
                  </a:cubicBezTo>
                  <a:cubicBezTo>
                    <a:pt x="22" y="2"/>
                    <a:pt x="20" y="3"/>
                    <a:pt x="17" y="3"/>
                  </a:cubicBezTo>
                  <a:cubicBezTo>
                    <a:pt x="17" y="4"/>
                    <a:pt x="17" y="7"/>
                    <a:pt x="16" y="8"/>
                  </a:cubicBezTo>
                  <a:cubicBezTo>
                    <a:pt x="16" y="10"/>
                    <a:pt x="14" y="10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23"/>
                    <a:pt x="11" y="26"/>
                    <a:pt x="11" y="29"/>
                  </a:cubicBezTo>
                  <a:cubicBezTo>
                    <a:pt x="12" y="32"/>
                    <a:pt x="13" y="33"/>
                    <a:pt x="15" y="35"/>
                  </a:cubicBezTo>
                  <a:cubicBezTo>
                    <a:pt x="17" y="37"/>
                    <a:pt x="15" y="43"/>
                    <a:pt x="14" y="46"/>
                  </a:cubicBezTo>
                  <a:cubicBezTo>
                    <a:pt x="14" y="48"/>
                    <a:pt x="13" y="51"/>
                    <a:pt x="13" y="53"/>
                  </a:cubicBezTo>
                  <a:cubicBezTo>
                    <a:pt x="11" y="56"/>
                    <a:pt x="9" y="55"/>
                    <a:pt x="6" y="57"/>
                  </a:cubicBezTo>
                  <a:cubicBezTo>
                    <a:pt x="6" y="59"/>
                    <a:pt x="6" y="62"/>
                    <a:pt x="8" y="63"/>
                  </a:cubicBezTo>
                  <a:cubicBezTo>
                    <a:pt x="10" y="64"/>
                    <a:pt x="10" y="61"/>
                    <a:pt x="11" y="59"/>
                  </a:cubicBezTo>
                  <a:cubicBezTo>
                    <a:pt x="13" y="58"/>
                    <a:pt x="14" y="61"/>
                    <a:pt x="14" y="61"/>
                  </a:cubicBezTo>
                  <a:cubicBezTo>
                    <a:pt x="14" y="62"/>
                    <a:pt x="13" y="67"/>
                    <a:pt x="13" y="69"/>
                  </a:cubicBezTo>
                  <a:cubicBezTo>
                    <a:pt x="13" y="70"/>
                    <a:pt x="14" y="72"/>
                    <a:pt x="13" y="74"/>
                  </a:cubicBezTo>
                  <a:cubicBezTo>
                    <a:pt x="11" y="79"/>
                    <a:pt x="0" y="85"/>
                    <a:pt x="6" y="92"/>
                  </a:cubicBezTo>
                  <a:cubicBezTo>
                    <a:pt x="9" y="98"/>
                    <a:pt x="9" y="98"/>
                    <a:pt x="9" y="98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54">
              <a:extLst>
                <a:ext uri="{FF2B5EF4-FFF2-40B4-BE49-F238E27FC236}">
                  <a16:creationId xmlns:a16="http://schemas.microsoft.com/office/drawing/2014/main" id="{787C4B61-134B-968D-0C8D-1AA7FB116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433"/>
              <a:ext cx="228" cy="212"/>
            </a:xfrm>
            <a:custGeom>
              <a:avLst/>
              <a:gdLst>
                <a:gd name="T0" fmla="*/ 9 w 119"/>
                <a:gd name="T1" fmla="*/ 98 h 110"/>
                <a:gd name="T2" fmla="*/ 14 w 119"/>
                <a:gd name="T3" fmla="*/ 94 h 110"/>
                <a:gd name="T4" fmla="*/ 25 w 119"/>
                <a:gd name="T5" fmla="*/ 103 h 110"/>
                <a:gd name="T6" fmla="*/ 25 w 119"/>
                <a:gd name="T7" fmla="*/ 103 h 110"/>
                <a:gd name="T8" fmla="*/ 27 w 119"/>
                <a:gd name="T9" fmla="*/ 99 h 110"/>
                <a:gd name="T10" fmla="*/ 40 w 119"/>
                <a:gd name="T11" fmla="*/ 99 h 110"/>
                <a:gd name="T12" fmla="*/ 48 w 119"/>
                <a:gd name="T13" fmla="*/ 107 h 110"/>
                <a:gd name="T14" fmla="*/ 57 w 119"/>
                <a:gd name="T15" fmla="*/ 109 h 110"/>
                <a:gd name="T16" fmla="*/ 63 w 119"/>
                <a:gd name="T17" fmla="*/ 106 h 110"/>
                <a:gd name="T18" fmla="*/ 71 w 119"/>
                <a:gd name="T19" fmla="*/ 100 h 110"/>
                <a:gd name="T20" fmla="*/ 72 w 119"/>
                <a:gd name="T21" fmla="*/ 86 h 110"/>
                <a:gd name="T22" fmla="*/ 81 w 119"/>
                <a:gd name="T23" fmla="*/ 79 h 110"/>
                <a:gd name="T24" fmla="*/ 90 w 119"/>
                <a:gd name="T25" fmla="*/ 77 h 110"/>
                <a:gd name="T26" fmla="*/ 99 w 119"/>
                <a:gd name="T27" fmla="*/ 78 h 110"/>
                <a:gd name="T28" fmla="*/ 106 w 119"/>
                <a:gd name="T29" fmla="*/ 69 h 110"/>
                <a:gd name="T30" fmla="*/ 119 w 119"/>
                <a:gd name="T31" fmla="*/ 62 h 110"/>
                <a:gd name="T32" fmla="*/ 119 w 119"/>
                <a:gd name="T33" fmla="*/ 62 h 110"/>
                <a:gd name="T34" fmla="*/ 116 w 119"/>
                <a:gd name="T35" fmla="*/ 56 h 110"/>
                <a:gd name="T36" fmla="*/ 110 w 119"/>
                <a:gd name="T37" fmla="*/ 41 h 110"/>
                <a:gd name="T38" fmla="*/ 112 w 119"/>
                <a:gd name="T39" fmla="*/ 27 h 110"/>
                <a:gd name="T40" fmla="*/ 112 w 119"/>
                <a:gd name="T41" fmla="*/ 26 h 110"/>
                <a:gd name="T42" fmla="*/ 110 w 119"/>
                <a:gd name="T43" fmla="*/ 16 h 110"/>
                <a:gd name="T44" fmla="*/ 110 w 119"/>
                <a:gd name="T45" fmla="*/ 16 h 110"/>
                <a:gd name="T46" fmla="*/ 104 w 119"/>
                <a:gd name="T47" fmla="*/ 16 h 110"/>
                <a:gd name="T48" fmla="*/ 100 w 119"/>
                <a:gd name="T49" fmla="*/ 15 h 110"/>
                <a:gd name="T50" fmla="*/ 92 w 119"/>
                <a:gd name="T51" fmla="*/ 19 h 110"/>
                <a:gd name="T52" fmla="*/ 87 w 119"/>
                <a:gd name="T53" fmla="*/ 18 h 110"/>
                <a:gd name="T54" fmla="*/ 77 w 119"/>
                <a:gd name="T55" fmla="*/ 19 h 110"/>
                <a:gd name="T56" fmla="*/ 69 w 119"/>
                <a:gd name="T57" fmla="*/ 23 h 110"/>
                <a:gd name="T58" fmla="*/ 65 w 119"/>
                <a:gd name="T59" fmla="*/ 23 h 110"/>
                <a:gd name="T60" fmla="*/ 60 w 119"/>
                <a:gd name="T61" fmla="*/ 19 h 110"/>
                <a:gd name="T62" fmla="*/ 51 w 119"/>
                <a:gd name="T63" fmla="*/ 11 h 110"/>
                <a:gd name="T64" fmla="*/ 40 w 119"/>
                <a:gd name="T65" fmla="*/ 2 h 110"/>
                <a:gd name="T66" fmla="*/ 32 w 119"/>
                <a:gd name="T67" fmla="*/ 6 h 110"/>
                <a:gd name="T68" fmla="*/ 24 w 119"/>
                <a:gd name="T69" fmla="*/ 2 h 110"/>
                <a:gd name="T70" fmla="*/ 17 w 119"/>
                <a:gd name="T71" fmla="*/ 3 h 110"/>
                <a:gd name="T72" fmla="*/ 16 w 119"/>
                <a:gd name="T73" fmla="*/ 8 h 110"/>
                <a:gd name="T74" fmla="*/ 13 w 119"/>
                <a:gd name="T75" fmla="*/ 11 h 110"/>
                <a:gd name="T76" fmla="*/ 13 w 119"/>
                <a:gd name="T77" fmla="*/ 11 h 110"/>
                <a:gd name="T78" fmla="*/ 12 w 119"/>
                <a:gd name="T79" fmla="*/ 19 h 110"/>
                <a:gd name="T80" fmla="*/ 11 w 119"/>
                <a:gd name="T81" fmla="*/ 29 h 110"/>
                <a:gd name="T82" fmla="*/ 15 w 119"/>
                <a:gd name="T83" fmla="*/ 35 h 110"/>
                <a:gd name="T84" fmla="*/ 14 w 119"/>
                <a:gd name="T85" fmla="*/ 46 h 110"/>
                <a:gd name="T86" fmla="*/ 13 w 119"/>
                <a:gd name="T87" fmla="*/ 53 h 110"/>
                <a:gd name="T88" fmla="*/ 6 w 119"/>
                <a:gd name="T89" fmla="*/ 57 h 110"/>
                <a:gd name="T90" fmla="*/ 8 w 119"/>
                <a:gd name="T91" fmla="*/ 63 h 110"/>
                <a:gd name="T92" fmla="*/ 11 w 119"/>
                <a:gd name="T93" fmla="*/ 59 h 110"/>
                <a:gd name="T94" fmla="*/ 14 w 119"/>
                <a:gd name="T95" fmla="*/ 61 h 110"/>
                <a:gd name="T96" fmla="*/ 13 w 119"/>
                <a:gd name="T97" fmla="*/ 69 h 110"/>
                <a:gd name="T98" fmla="*/ 13 w 119"/>
                <a:gd name="T99" fmla="*/ 74 h 110"/>
                <a:gd name="T100" fmla="*/ 6 w 119"/>
                <a:gd name="T101" fmla="*/ 92 h 110"/>
                <a:gd name="T102" fmla="*/ 9 w 119"/>
                <a:gd name="T103" fmla="*/ 9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9" h="110">
                  <a:moveTo>
                    <a:pt x="9" y="98"/>
                  </a:moveTo>
                  <a:cubicBezTo>
                    <a:pt x="14" y="94"/>
                    <a:pt x="14" y="94"/>
                    <a:pt x="14" y="94"/>
                  </a:cubicBezTo>
                  <a:cubicBezTo>
                    <a:pt x="21" y="94"/>
                    <a:pt x="23" y="97"/>
                    <a:pt x="25" y="103"/>
                  </a:cubicBezTo>
                  <a:cubicBezTo>
                    <a:pt x="25" y="103"/>
                    <a:pt x="25" y="103"/>
                    <a:pt x="25" y="103"/>
                  </a:cubicBezTo>
                  <a:cubicBezTo>
                    <a:pt x="27" y="103"/>
                    <a:pt x="26" y="101"/>
                    <a:pt x="27" y="99"/>
                  </a:cubicBezTo>
                  <a:cubicBezTo>
                    <a:pt x="31" y="98"/>
                    <a:pt x="35" y="98"/>
                    <a:pt x="40" y="99"/>
                  </a:cubicBezTo>
                  <a:cubicBezTo>
                    <a:pt x="43" y="101"/>
                    <a:pt x="43" y="106"/>
                    <a:pt x="48" y="107"/>
                  </a:cubicBezTo>
                  <a:cubicBezTo>
                    <a:pt x="51" y="107"/>
                    <a:pt x="53" y="110"/>
                    <a:pt x="57" y="109"/>
                  </a:cubicBezTo>
                  <a:cubicBezTo>
                    <a:pt x="59" y="107"/>
                    <a:pt x="61" y="107"/>
                    <a:pt x="63" y="106"/>
                  </a:cubicBezTo>
                  <a:cubicBezTo>
                    <a:pt x="66" y="104"/>
                    <a:pt x="71" y="104"/>
                    <a:pt x="71" y="100"/>
                  </a:cubicBezTo>
                  <a:cubicBezTo>
                    <a:pt x="71" y="94"/>
                    <a:pt x="71" y="91"/>
                    <a:pt x="72" y="86"/>
                  </a:cubicBezTo>
                  <a:cubicBezTo>
                    <a:pt x="75" y="83"/>
                    <a:pt x="77" y="77"/>
                    <a:pt x="81" y="79"/>
                  </a:cubicBezTo>
                  <a:cubicBezTo>
                    <a:pt x="86" y="82"/>
                    <a:pt x="86" y="77"/>
                    <a:pt x="90" y="77"/>
                  </a:cubicBezTo>
                  <a:cubicBezTo>
                    <a:pt x="93" y="77"/>
                    <a:pt x="96" y="80"/>
                    <a:pt x="99" y="78"/>
                  </a:cubicBezTo>
                  <a:cubicBezTo>
                    <a:pt x="103" y="75"/>
                    <a:pt x="103" y="70"/>
                    <a:pt x="106" y="69"/>
                  </a:cubicBezTo>
                  <a:cubicBezTo>
                    <a:pt x="110" y="67"/>
                    <a:pt x="116" y="65"/>
                    <a:pt x="119" y="62"/>
                  </a:cubicBezTo>
                  <a:cubicBezTo>
                    <a:pt x="119" y="62"/>
                    <a:pt x="119" y="62"/>
                    <a:pt x="119" y="62"/>
                  </a:cubicBezTo>
                  <a:cubicBezTo>
                    <a:pt x="117" y="60"/>
                    <a:pt x="117" y="58"/>
                    <a:pt x="116" y="56"/>
                  </a:cubicBezTo>
                  <a:cubicBezTo>
                    <a:pt x="115" y="50"/>
                    <a:pt x="112" y="47"/>
                    <a:pt x="110" y="41"/>
                  </a:cubicBezTo>
                  <a:cubicBezTo>
                    <a:pt x="108" y="34"/>
                    <a:pt x="103" y="30"/>
                    <a:pt x="112" y="27"/>
                  </a:cubicBezTo>
                  <a:cubicBezTo>
                    <a:pt x="112" y="26"/>
                    <a:pt x="112" y="26"/>
                    <a:pt x="112" y="26"/>
                  </a:cubicBezTo>
                  <a:cubicBezTo>
                    <a:pt x="112" y="24"/>
                    <a:pt x="111" y="20"/>
                    <a:pt x="110" y="16"/>
                  </a:cubicBezTo>
                  <a:cubicBezTo>
                    <a:pt x="110" y="16"/>
                    <a:pt x="110" y="16"/>
                    <a:pt x="110" y="16"/>
                  </a:cubicBezTo>
                  <a:cubicBezTo>
                    <a:pt x="108" y="16"/>
                    <a:pt x="106" y="15"/>
                    <a:pt x="104" y="16"/>
                  </a:cubicBezTo>
                  <a:cubicBezTo>
                    <a:pt x="102" y="16"/>
                    <a:pt x="101" y="16"/>
                    <a:pt x="100" y="15"/>
                  </a:cubicBezTo>
                  <a:cubicBezTo>
                    <a:pt x="96" y="13"/>
                    <a:pt x="93" y="16"/>
                    <a:pt x="92" y="19"/>
                  </a:cubicBezTo>
                  <a:cubicBezTo>
                    <a:pt x="91" y="22"/>
                    <a:pt x="88" y="19"/>
                    <a:pt x="87" y="18"/>
                  </a:cubicBezTo>
                  <a:cubicBezTo>
                    <a:pt x="82" y="16"/>
                    <a:pt x="81" y="19"/>
                    <a:pt x="77" y="19"/>
                  </a:cubicBezTo>
                  <a:cubicBezTo>
                    <a:pt x="75" y="19"/>
                    <a:pt x="69" y="21"/>
                    <a:pt x="69" y="23"/>
                  </a:cubicBezTo>
                  <a:cubicBezTo>
                    <a:pt x="67" y="25"/>
                    <a:pt x="66" y="26"/>
                    <a:pt x="65" y="23"/>
                  </a:cubicBezTo>
                  <a:cubicBezTo>
                    <a:pt x="64" y="21"/>
                    <a:pt x="63" y="19"/>
                    <a:pt x="60" y="19"/>
                  </a:cubicBezTo>
                  <a:cubicBezTo>
                    <a:pt x="57" y="18"/>
                    <a:pt x="52" y="15"/>
                    <a:pt x="51" y="11"/>
                  </a:cubicBezTo>
                  <a:cubicBezTo>
                    <a:pt x="50" y="7"/>
                    <a:pt x="46" y="1"/>
                    <a:pt x="40" y="2"/>
                  </a:cubicBezTo>
                  <a:cubicBezTo>
                    <a:pt x="34" y="0"/>
                    <a:pt x="35" y="4"/>
                    <a:pt x="32" y="6"/>
                  </a:cubicBezTo>
                  <a:cubicBezTo>
                    <a:pt x="29" y="8"/>
                    <a:pt x="25" y="2"/>
                    <a:pt x="24" y="2"/>
                  </a:cubicBezTo>
                  <a:cubicBezTo>
                    <a:pt x="22" y="2"/>
                    <a:pt x="20" y="3"/>
                    <a:pt x="17" y="3"/>
                  </a:cubicBezTo>
                  <a:cubicBezTo>
                    <a:pt x="17" y="4"/>
                    <a:pt x="17" y="7"/>
                    <a:pt x="16" y="8"/>
                  </a:cubicBezTo>
                  <a:cubicBezTo>
                    <a:pt x="16" y="10"/>
                    <a:pt x="14" y="10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23"/>
                    <a:pt x="11" y="26"/>
                    <a:pt x="11" y="29"/>
                  </a:cubicBezTo>
                  <a:cubicBezTo>
                    <a:pt x="12" y="32"/>
                    <a:pt x="13" y="33"/>
                    <a:pt x="15" y="35"/>
                  </a:cubicBezTo>
                  <a:cubicBezTo>
                    <a:pt x="17" y="37"/>
                    <a:pt x="15" y="43"/>
                    <a:pt x="14" y="46"/>
                  </a:cubicBezTo>
                  <a:cubicBezTo>
                    <a:pt x="14" y="48"/>
                    <a:pt x="13" y="51"/>
                    <a:pt x="13" y="53"/>
                  </a:cubicBezTo>
                  <a:cubicBezTo>
                    <a:pt x="11" y="56"/>
                    <a:pt x="9" y="55"/>
                    <a:pt x="6" y="57"/>
                  </a:cubicBezTo>
                  <a:cubicBezTo>
                    <a:pt x="6" y="59"/>
                    <a:pt x="6" y="62"/>
                    <a:pt x="8" y="63"/>
                  </a:cubicBezTo>
                  <a:cubicBezTo>
                    <a:pt x="10" y="64"/>
                    <a:pt x="10" y="61"/>
                    <a:pt x="11" y="59"/>
                  </a:cubicBezTo>
                  <a:cubicBezTo>
                    <a:pt x="13" y="58"/>
                    <a:pt x="14" y="61"/>
                    <a:pt x="14" y="61"/>
                  </a:cubicBezTo>
                  <a:cubicBezTo>
                    <a:pt x="14" y="62"/>
                    <a:pt x="13" y="67"/>
                    <a:pt x="13" y="69"/>
                  </a:cubicBezTo>
                  <a:cubicBezTo>
                    <a:pt x="13" y="70"/>
                    <a:pt x="14" y="72"/>
                    <a:pt x="13" y="74"/>
                  </a:cubicBezTo>
                  <a:cubicBezTo>
                    <a:pt x="11" y="79"/>
                    <a:pt x="0" y="85"/>
                    <a:pt x="6" y="92"/>
                  </a:cubicBezTo>
                  <a:cubicBezTo>
                    <a:pt x="9" y="98"/>
                    <a:pt x="9" y="98"/>
                    <a:pt x="9" y="98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55">
              <a:extLst>
                <a:ext uri="{FF2B5EF4-FFF2-40B4-BE49-F238E27FC236}">
                  <a16:creationId xmlns:a16="http://schemas.microsoft.com/office/drawing/2014/main" id="{628F361D-88A6-C932-6286-5C4EE0832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6" y="1454"/>
              <a:ext cx="180" cy="348"/>
            </a:xfrm>
            <a:custGeom>
              <a:avLst/>
              <a:gdLst>
                <a:gd name="T0" fmla="*/ 89 w 94"/>
                <a:gd name="T1" fmla="*/ 8 h 181"/>
                <a:gd name="T2" fmla="*/ 92 w 94"/>
                <a:gd name="T3" fmla="*/ 24 h 181"/>
                <a:gd name="T4" fmla="*/ 89 w 94"/>
                <a:gd name="T5" fmla="*/ 42 h 181"/>
                <a:gd name="T6" fmla="*/ 85 w 94"/>
                <a:gd name="T7" fmla="*/ 52 h 181"/>
                <a:gd name="T8" fmla="*/ 91 w 94"/>
                <a:gd name="T9" fmla="*/ 50 h 181"/>
                <a:gd name="T10" fmla="*/ 89 w 94"/>
                <a:gd name="T11" fmla="*/ 63 h 181"/>
                <a:gd name="T12" fmla="*/ 86 w 94"/>
                <a:gd name="T13" fmla="*/ 87 h 181"/>
                <a:gd name="T14" fmla="*/ 86 w 94"/>
                <a:gd name="T15" fmla="*/ 90 h 181"/>
                <a:gd name="T16" fmla="*/ 87 w 94"/>
                <a:gd name="T17" fmla="*/ 96 h 181"/>
                <a:gd name="T18" fmla="*/ 79 w 94"/>
                <a:gd name="T19" fmla="*/ 113 h 181"/>
                <a:gd name="T20" fmla="*/ 64 w 94"/>
                <a:gd name="T21" fmla="*/ 121 h 181"/>
                <a:gd name="T22" fmla="*/ 67 w 94"/>
                <a:gd name="T23" fmla="*/ 138 h 181"/>
                <a:gd name="T24" fmla="*/ 69 w 94"/>
                <a:gd name="T25" fmla="*/ 150 h 181"/>
                <a:gd name="T26" fmla="*/ 72 w 94"/>
                <a:gd name="T27" fmla="*/ 159 h 181"/>
                <a:gd name="T28" fmla="*/ 69 w 94"/>
                <a:gd name="T29" fmla="*/ 170 h 181"/>
                <a:gd name="T30" fmla="*/ 43 w 94"/>
                <a:gd name="T31" fmla="*/ 175 h 181"/>
                <a:gd name="T32" fmla="*/ 5 w 94"/>
                <a:gd name="T33" fmla="*/ 175 h 181"/>
                <a:gd name="T34" fmla="*/ 3 w 94"/>
                <a:gd name="T35" fmla="*/ 161 h 181"/>
                <a:gd name="T36" fmla="*/ 4 w 94"/>
                <a:gd name="T37" fmla="*/ 159 h 181"/>
                <a:gd name="T38" fmla="*/ 5 w 94"/>
                <a:gd name="T39" fmla="*/ 159 h 181"/>
                <a:gd name="T40" fmla="*/ 22 w 94"/>
                <a:gd name="T41" fmla="*/ 140 h 181"/>
                <a:gd name="T42" fmla="*/ 30 w 94"/>
                <a:gd name="T43" fmla="*/ 132 h 181"/>
                <a:gd name="T44" fmla="*/ 29 w 94"/>
                <a:gd name="T45" fmla="*/ 118 h 181"/>
                <a:gd name="T46" fmla="*/ 30 w 94"/>
                <a:gd name="T47" fmla="*/ 109 h 181"/>
                <a:gd name="T48" fmla="*/ 30 w 94"/>
                <a:gd name="T49" fmla="*/ 96 h 181"/>
                <a:gd name="T50" fmla="*/ 53 w 94"/>
                <a:gd name="T51" fmla="*/ 88 h 181"/>
                <a:gd name="T52" fmla="*/ 56 w 94"/>
                <a:gd name="T53" fmla="*/ 52 h 181"/>
                <a:gd name="T54" fmla="*/ 44 w 94"/>
                <a:gd name="T55" fmla="*/ 44 h 181"/>
                <a:gd name="T56" fmla="*/ 31 w 94"/>
                <a:gd name="T57" fmla="*/ 38 h 181"/>
                <a:gd name="T58" fmla="*/ 32 w 94"/>
                <a:gd name="T59" fmla="*/ 30 h 181"/>
                <a:gd name="T60" fmla="*/ 51 w 94"/>
                <a:gd name="T61" fmla="*/ 20 h 181"/>
                <a:gd name="T62" fmla="*/ 56 w 94"/>
                <a:gd name="T63" fmla="*/ 7 h 181"/>
                <a:gd name="T64" fmla="*/ 68 w 94"/>
                <a:gd name="T65" fmla="*/ 8 h 181"/>
                <a:gd name="T66" fmla="*/ 78 w 94"/>
                <a:gd name="T6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4" h="181">
                  <a:moveTo>
                    <a:pt x="89" y="0"/>
                  </a:moveTo>
                  <a:cubicBezTo>
                    <a:pt x="89" y="8"/>
                    <a:pt x="89" y="8"/>
                    <a:pt x="89" y="8"/>
                  </a:cubicBezTo>
                  <a:cubicBezTo>
                    <a:pt x="88" y="12"/>
                    <a:pt x="88" y="15"/>
                    <a:pt x="88" y="18"/>
                  </a:cubicBezTo>
                  <a:cubicBezTo>
                    <a:pt x="89" y="21"/>
                    <a:pt x="90" y="22"/>
                    <a:pt x="92" y="24"/>
                  </a:cubicBezTo>
                  <a:cubicBezTo>
                    <a:pt x="94" y="26"/>
                    <a:pt x="92" y="32"/>
                    <a:pt x="91" y="36"/>
                  </a:cubicBezTo>
                  <a:cubicBezTo>
                    <a:pt x="91" y="37"/>
                    <a:pt x="90" y="40"/>
                    <a:pt x="89" y="42"/>
                  </a:cubicBezTo>
                  <a:cubicBezTo>
                    <a:pt x="88" y="45"/>
                    <a:pt x="86" y="44"/>
                    <a:pt x="83" y="46"/>
                  </a:cubicBezTo>
                  <a:cubicBezTo>
                    <a:pt x="83" y="48"/>
                    <a:pt x="83" y="51"/>
                    <a:pt x="85" y="52"/>
                  </a:cubicBezTo>
                  <a:cubicBezTo>
                    <a:pt x="87" y="53"/>
                    <a:pt x="87" y="50"/>
                    <a:pt x="88" y="48"/>
                  </a:cubicBezTo>
                  <a:cubicBezTo>
                    <a:pt x="89" y="47"/>
                    <a:pt x="91" y="50"/>
                    <a:pt x="91" y="50"/>
                  </a:cubicBezTo>
                  <a:cubicBezTo>
                    <a:pt x="91" y="51"/>
                    <a:pt x="89" y="56"/>
                    <a:pt x="89" y="58"/>
                  </a:cubicBezTo>
                  <a:cubicBezTo>
                    <a:pt x="89" y="60"/>
                    <a:pt x="91" y="61"/>
                    <a:pt x="89" y="63"/>
                  </a:cubicBezTo>
                  <a:cubicBezTo>
                    <a:pt x="88" y="68"/>
                    <a:pt x="77" y="74"/>
                    <a:pt x="83" y="81"/>
                  </a:cubicBezTo>
                  <a:cubicBezTo>
                    <a:pt x="86" y="87"/>
                    <a:pt x="86" y="87"/>
                    <a:pt x="86" y="87"/>
                  </a:cubicBezTo>
                  <a:cubicBezTo>
                    <a:pt x="86" y="87"/>
                    <a:pt x="86" y="87"/>
                    <a:pt x="86" y="87"/>
                  </a:cubicBezTo>
                  <a:cubicBezTo>
                    <a:pt x="86" y="90"/>
                    <a:pt x="86" y="90"/>
                    <a:pt x="86" y="90"/>
                  </a:cubicBezTo>
                  <a:cubicBezTo>
                    <a:pt x="86" y="92"/>
                    <a:pt x="86" y="93"/>
                    <a:pt x="86" y="93"/>
                  </a:cubicBezTo>
                  <a:cubicBezTo>
                    <a:pt x="86" y="95"/>
                    <a:pt x="87" y="95"/>
                    <a:pt x="87" y="96"/>
                  </a:cubicBezTo>
                  <a:cubicBezTo>
                    <a:pt x="87" y="98"/>
                    <a:pt x="86" y="100"/>
                    <a:pt x="86" y="102"/>
                  </a:cubicBezTo>
                  <a:cubicBezTo>
                    <a:pt x="85" y="107"/>
                    <a:pt x="85" y="112"/>
                    <a:pt x="79" y="113"/>
                  </a:cubicBezTo>
                  <a:cubicBezTo>
                    <a:pt x="75" y="114"/>
                    <a:pt x="72" y="118"/>
                    <a:pt x="68" y="118"/>
                  </a:cubicBezTo>
                  <a:cubicBezTo>
                    <a:pt x="65" y="118"/>
                    <a:pt x="64" y="117"/>
                    <a:pt x="64" y="121"/>
                  </a:cubicBezTo>
                  <a:cubicBezTo>
                    <a:pt x="64" y="125"/>
                    <a:pt x="62" y="124"/>
                    <a:pt x="67" y="127"/>
                  </a:cubicBezTo>
                  <a:cubicBezTo>
                    <a:pt x="70" y="129"/>
                    <a:pt x="66" y="134"/>
                    <a:pt x="67" y="138"/>
                  </a:cubicBezTo>
                  <a:cubicBezTo>
                    <a:pt x="67" y="140"/>
                    <a:pt x="69" y="143"/>
                    <a:pt x="67" y="145"/>
                  </a:cubicBezTo>
                  <a:cubicBezTo>
                    <a:pt x="65" y="148"/>
                    <a:pt x="66" y="148"/>
                    <a:pt x="69" y="150"/>
                  </a:cubicBezTo>
                  <a:cubicBezTo>
                    <a:pt x="72" y="159"/>
                    <a:pt x="72" y="159"/>
                    <a:pt x="72" y="159"/>
                  </a:cubicBezTo>
                  <a:cubicBezTo>
                    <a:pt x="72" y="159"/>
                    <a:pt x="72" y="159"/>
                    <a:pt x="72" y="159"/>
                  </a:cubicBezTo>
                  <a:cubicBezTo>
                    <a:pt x="69" y="166"/>
                    <a:pt x="69" y="166"/>
                    <a:pt x="69" y="166"/>
                  </a:cubicBezTo>
                  <a:cubicBezTo>
                    <a:pt x="69" y="170"/>
                    <a:pt x="69" y="170"/>
                    <a:pt x="69" y="170"/>
                  </a:cubicBezTo>
                  <a:cubicBezTo>
                    <a:pt x="69" y="170"/>
                    <a:pt x="69" y="170"/>
                    <a:pt x="69" y="170"/>
                  </a:cubicBezTo>
                  <a:cubicBezTo>
                    <a:pt x="59" y="170"/>
                    <a:pt x="44" y="181"/>
                    <a:pt x="43" y="175"/>
                  </a:cubicBezTo>
                  <a:cubicBezTo>
                    <a:pt x="35" y="175"/>
                    <a:pt x="29" y="178"/>
                    <a:pt x="21" y="177"/>
                  </a:cubicBezTo>
                  <a:cubicBezTo>
                    <a:pt x="17" y="177"/>
                    <a:pt x="6" y="179"/>
                    <a:pt x="5" y="175"/>
                  </a:cubicBezTo>
                  <a:cubicBezTo>
                    <a:pt x="3" y="174"/>
                    <a:pt x="5" y="169"/>
                    <a:pt x="5" y="167"/>
                  </a:cubicBezTo>
                  <a:cubicBezTo>
                    <a:pt x="5" y="166"/>
                    <a:pt x="0" y="161"/>
                    <a:pt x="3" y="161"/>
                  </a:cubicBezTo>
                  <a:cubicBezTo>
                    <a:pt x="3" y="160"/>
                    <a:pt x="4" y="161"/>
                    <a:pt x="4" y="160"/>
                  </a:cubicBezTo>
                  <a:cubicBezTo>
                    <a:pt x="4" y="160"/>
                    <a:pt x="4" y="160"/>
                    <a:pt x="4" y="159"/>
                  </a:cubicBezTo>
                  <a:cubicBezTo>
                    <a:pt x="5" y="159"/>
                    <a:pt x="5" y="159"/>
                    <a:pt x="5" y="159"/>
                  </a:cubicBezTo>
                  <a:cubicBezTo>
                    <a:pt x="5" y="159"/>
                    <a:pt x="5" y="159"/>
                    <a:pt x="5" y="159"/>
                  </a:cubicBezTo>
                  <a:cubicBezTo>
                    <a:pt x="9" y="158"/>
                    <a:pt x="9" y="158"/>
                    <a:pt x="9" y="158"/>
                  </a:cubicBezTo>
                  <a:cubicBezTo>
                    <a:pt x="14" y="156"/>
                    <a:pt x="21" y="145"/>
                    <a:pt x="22" y="140"/>
                  </a:cubicBezTo>
                  <a:cubicBezTo>
                    <a:pt x="23" y="135"/>
                    <a:pt x="27" y="137"/>
                    <a:pt x="31" y="137"/>
                  </a:cubicBezTo>
                  <a:cubicBezTo>
                    <a:pt x="34" y="137"/>
                    <a:pt x="32" y="133"/>
                    <a:pt x="30" y="132"/>
                  </a:cubicBezTo>
                  <a:cubicBezTo>
                    <a:pt x="27" y="129"/>
                    <a:pt x="31" y="130"/>
                    <a:pt x="31" y="127"/>
                  </a:cubicBezTo>
                  <a:cubicBezTo>
                    <a:pt x="32" y="123"/>
                    <a:pt x="29" y="121"/>
                    <a:pt x="29" y="118"/>
                  </a:cubicBezTo>
                  <a:cubicBezTo>
                    <a:pt x="29" y="116"/>
                    <a:pt x="32" y="115"/>
                    <a:pt x="29" y="113"/>
                  </a:cubicBezTo>
                  <a:cubicBezTo>
                    <a:pt x="27" y="112"/>
                    <a:pt x="30" y="110"/>
                    <a:pt x="30" y="109"/>
                  </a:cubicBezTo>
                  <a:cubicBezTo>
                    <a:pt x="30" y="108"/>
                    <a:pt x="29" y="107"/>
                    <a:pt x="28" y="106"/>
                  </a:cubicBezTo>
                  <a:cubicBezTo>
                    <a:pt x="28" y="106"/>
                    <a:pt x="30" y="98"/>
                    <a:pt x="30" y="96"/>
                  </a:cubicBezTo>
                  <a:cubicBezTo>
                    <a:pt x="35" y="96"/>
                    <a:pt x="37" y="97"/>
                    <a:pt x="40" y="93"/>
                  </a:cubicBezTo>
                  <a:cubicBezTo>
                    <a:pt x="43" y="87"/>
                    <a:pt x="47" y="87"/>
                    <a:pt x="53" y="88"/>
                  </a:cubicBezTo>
                  <a:cubicBezTo>
                    <a:pt x="59" y="89"/>
                    <a:pt x="56" y="80"/>
                    <a:pt x="56" y="76"/>
                  </a:cubicBezTo>
                  <a:cubicBezTo>
                    <a:pt x="54" y="68"/>
                    <a:pt x="56" y="61"/>
                    <a:pt x="56" y="52"/>
                  </a:cubicBezTo>
                  <a:cubicBezTo>
                    <a:pt x="53" y="51"/>
                    <a:pt x="49" y="52"/>
                    <a:pt x="46" y="49"/>
                  </a:cubicBezTo>
                  <a:cubicBezTo>
                    <a:pt x="45" y="47"/>
                    <a:pt x="46" y="45"/>
                    <a:pt x="44" y="44"/>
                  </a:cubicBezTo>
                  <a:cubicBezTo>
                    <a:pt x="42" y="42"/>
                    <a:pt x="36" y="42"/>
                    <a:pt x="35" y="40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0" y="33"/>
                    <a:pt x="31" y="34"/>
                    <a:pt x="32" y="30"/>
                  </a:cubicBezTo>
                  <a:cubicBezTo>
                    <a:pt x="33" y="22"/>
                    <a:pt x="37" y="26"/>
                    <a:pt x="44" y="25"/>
                  </a:cubicBezTo>
                  <a:cubicBezTo>
                    <a:pt x="48" y="24"/>
                    <a:pt x="50" y="24"/>
                    <a:pt x="51" y="20"/>
                  </a:cubicBezTo>
                  <a:cubicBezTo>
                    <a:pt x="53" y="16"/>
                    <a:pt x="52" y="15"/>
                    <a:pt x="52" y="12"/>
                  </a:cubicBezTo>
                  <a:cubicBezTo>
                    <a:pt x="52" y="10"/>
                    <a:pt x="54" y="8"/>
                    <a:pt x="56" y="7"/>
                  </a:cubicBezTo>
                  <a:cubicBezTo>
                    <a:pt x="57" y="5"/>
                    <a:pt x="57" y="4"/>
                    <a:pt x="59" y="6"/>
                  </a:cubicBezTo>
                  <a:cubicBezTo>
                    <a:pt x="61" y="8"/>
                    <a:pt x="65" y="8"/>
                    <a:pt x="68" y="8"/>
                  </a:cubicBezTo>
                  <a:cubicBezTo>
                    <a:pt x="70" y="7"/>
                    <a:pt x="70" y="4"/>
                    <a:pt x="73" y="4"/>
                  </a:cubicBezTo>
                  <a:cubicBezTo>
                    <a:pt x="76" y="4"/>
                    <a:pt x="75" y="8"/>
                    <a:pt x="78" y="5"/>
                  </a:cubicBezTo>
                  <a:cubicBezTo>
                    <a:pt x="81" y="2"/>
                    <a:pt x="87" y="5"/>
                    <a:pt x="89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56">
              <a:extLst>
                <a:ext uri="{FF2B5EF4-FFF2-40B4-BE49-F238E27FC236}">
                  <a16:creationId xmlns:a16="http://schemas.microsoft.com/office/drawing/2014/main" id="{3736137D-D5B5-B9BB-32C1-E5D12A8C2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6" y="1454"/>
              <a:ext cx="180" cy="348"/>
            </a:xfrm>
            <a:custGeom>
              <a:avLst/>
              <a:gdLst>
                <a:gd name="T0" fmla="*/ 89 w 94"/>
                <a:gd name="T1" fmla="*/ 8 h 181"/>
                <a:gd name="T2" fmla="*/ 92 w 94"/>
                <a:gd name="T3" fmla="*/ 24 h 181"/>
                <a:gd name="T4" fmla="*/ 89 w 94"/>
                <a:gd name="T5" fmla="*/ 42 h 181"/>
                <a:gd name="T6" fmla="*/ 85 w 94"/>
                <a:gd name="T7" fmla="*/ 52 h 181"/>
                <a:gd name="T8" fmla="*/ 91 w 94"/>
                <a:gd name="T9" fmla="*/ 50 h 181"/>
                <a:gd name="T10" fmla="*/ 89 w 94"/>
                <a:gd name="T11" fmla="*/ 63 h 181"/>
                <a:gd name="T12" fmla="*/ 86 w 94"/>
                <a:gd name="T13" fmla="*/ 87 h 181"/>
                <a:gd name="T14" fmla="*/ 86 w 94"/>
                <a:gd name="T15" fmla="*/ 90 h 181"/>
                <a:gd name="T16" fmla="*/ 87 w 94"/>
                <a:gd name="T17" fmla="*/ 96 h 181"/>
                <a:gd name="T18" fmla="*/ 79 w 94"/>
                <a:gd name="T19" fmla="*/ 113 h 181"/>
                <a:gd name="T20" fmla="*/ 64 w 94"/>
                <a:gd name="T21" fmla="*/ 121 h 181"/>
                <a:gd name="T22" fmla="*/ 67 w 94"/>
                <a:gd name="T23" fmla="*/ 138 h 181"/>
                <a:gd name="T24" fmla="*/ 69 w 94"/>
                <a:gd name="T25" fmla="*/ 150 h 181"/>
                <a:gd name="T26" fmla="*/ 72 w 94"/>
                <a:gd name="T27" fmla="*/ 159 h 181"/>
                <a:gd name="T28" fmla="*/ 69 w 94"/>
                <a:gd name="T29" fmla="*/ 170 h 181"/>
                <a:gd name="T30" fmla="*/ 43 w 94"/>
                <a:gd name="T31" fmla="*/ 175 h 181"/>
                <a:gd name="T32" fmla="*/ 5 w 94"/>
                <a:gd name="T33" fmla="*/ 175 h 181"/>
                <a:gd name="T34" fmla="*/ 3 w 94"/>
                <a:gd name="T35" fmla="*/ 161 h 181"/>
                <a:gd name="T36" fmla="*/ 4 w 94"/>
                <a:gd name="T37" fmla="*/ 159 h 181"/>
                <a:gd name="T38" fmla="*/ 5 w 94"/>
                <a:gd name="T39" fmla="*/ 159 h 181"/>
                <a:gd name="T40" fmla="*/ 22 w 94"/>
                <a:gd name="T41" fmla="*/ 140 h 181"/>
                <a:gd name="T42" fmla="*/ 30 w 94"/>
                <a:gd name="T43" fmla="*/ 132 h 181"/>
                <a:gd name="T44" fmla="*/ 29 w 94"/>
                <a:gd name="T45" fmla="*/ 118 h 181"/>
                <a:gd name="T46" fmla="*/ 30 w 94"/>
                <a:gd name="T47" fmla="*/ 109 h 181"/>
                <a:gd name="T48" fmla="*/ 30 w 94"/>
                <a:gd name="T49" fmla="*/ 96 h 181"/>
                <a:gd name="T50" fmla="*/ 53 w 94"/>
                <a:gd name="T51" fmla="*/ 88 h 181"/>
                <a:gd name="T52" fmla="*/ 56 w 94"/>
                <a:gd name="T53" fmla="*/ 52 h 181"/>
                <a:gd name="T54" fmla="*/ 44 w 94"/>
                <a:gd name="T55" fmla="*/ 44 h 181"/>
                <a:gd name="T56" fmla="*/ 31 w 94"/>
                <a:gd name="T57" fmla="*/ 38 h 181"/>
                <a:gd name="T58" fmla="*/ 32 w 94"/>
                <a:gd name="T59" fmla="*/ 30 h 181"/>
                <a:gd name="T60" fmla="*/ 51 w 94"/>
                <a:gd name="T61" fmla="*/ 20 h 181"/>
                <a:gd name="T62" fmla="*/ 56 w 94"/>
                <a:gd name="T63" fmla="*/ 7 h 181"/>
                <a:gd name="T64" fmla="*/ 68 w 94"/>
                <a:gd name="T65" fmla="*/ 8 h 181"/>
                <a:gd name="T66" fmla="*/ 78 w 94"/>
                <a:gd name="T6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4" h="181">
                  <a:moveTo>
                    <a:pt x="89" y="0"/>
                  </a:moveTo>
                  <a:cubicBezTo>
                    <a:pt x="89" y="8"/>
                    <a:pt x="89" y="8"/>
                    <a:pt x="89" y="8"/>
                  </a:cubicBezTo>
                  <a:cubicBezTo>
                    <a:pt x="88" y="12"/>
                    <a:pt x="88" y="15"/>
                    <a:pt x="88" y="18"/>
                  </a:cubicBezTo>
                  <a:cubicBezTo>
                    <a:pt x="89" y="21"/>
                    <a:pt x="90" y="22"/>
                    <a:pt x="92" y="24"/>
                  </a:cubicBezTo>
                  <a:cubicBezTo>
                    <a:pt x="94" y="26"/>
                    <a:pt x="92" y="32"/>
                    <a:pt x="91" y="36"/>
                  </a:cubicBezTo>
                  <a:cubicBezTo>
                    <a:pt x="91" y="37"/>
                    <a:pt x="90" y="40"/>
                    <a:pt x="89" y="42"/>
                  </a:cubicBezTo>
                  <a:cubicBezTo>
                    <a:pt x="88" y="45"/>
                    <a:pt x="86" y="44"/>
                    <a:pt x="83" y="46"/>
                  </a:cubicBezTo>
                  <a:cubicBezTo>
                    <a:pt x="83" y="48"/>
                    <a:pt x="83" y="51"/>
                    <a:pt x="85" y="52"/>
                  </a:cubicBezTo>
                  <a:cubicBezTo>
                    <a:pt x="87" y="53"/>
                    <a:pt x="87" y="50"/>
                    <a:pt x="88" y="48"/>
                  </a:cubicBezTo>
                  <a:cubicBezTo>
                    <a:pt x="89" y="47"/>
                    <a:pt x="91" y="50"/>
                    <a:pt x="91" y="50"/>
                  </a:cubicBezTo>
                  <a:cubicBezTo>
                    <a:pt x="91" y="51"/>
                    <a:pt x="89" y="56"/>
                    <a:pt x="89" y="58"/>
                  </a:cubicBezTo>
                  <a:cubicBezTo>
                    <a:pt x="89" y="60"/>
                    <a:pt x="91" y="61"/>
                    <a:pt x="89" y="63"/>
                  </a:cubicBezTo>
                  <a:cubicBezTo>
                    <a:pt x="88" y="68"/>
                    <a:pt x="77" y="74"/>
                    <a:pt x="83" y="81"/>
                  </a:cubicBezTo>
                  <a:cubicBezTo>
                    <a:pt x="86" y="87"/>
                    <a:pt x="86" y="87"/>
                    <a:pt x="86" y="87"/>
                  </a:cubicBezTo>
                  <a:cubicBezTo>
                    <a:pt x="86" y="87"/>
                    <a:pt x="86" y="87"/>
                    <a:pt x="86" y="87"/>
                  </a:cubicBezTo>
                  <a:cubicBezTo>
                    <a:pt x="86" y="90"/>
                    <a:pt x="86" y="90"/>
                    <a:pt x="86" y="90"/>
                  </a:cubicBezTo>
                  <a:cubicBezTo>
                    <a:pt x="86" y="92"/>
                    <a:pt x="86" y="93"/>
                    <a:pt x="86" y="93"/>
                  </a:cubicBezTo>
                  <a:cubicBezTo>
                    <a:pt x="86" y="95"/>
                    <a:pt x="87" y="95"/>
                    <a:pt x="87" y="96"/>
                  </a:cubicBezTo>
                  <a:cubicBezTo>
                    <a:pt x="87" y="98"/>
                    <a:pt x="86" y="100"/>
                    <a:pt x="86" y="102"/>
                  </a:cubicBezTo>
                  <a:cubicBezTo>
                    <a:pt x="85" y="107"/>
                    <a:pt x="85" y="112"/>
                    <a:pt x="79" y="113"/>
                  </a:cubicBezTo>
                  <a:cubicBezTo>
                    <a:pt x="75" y="114"/>
                    <a:pt x="72" y="118"/>
                    <a:pt x="68" y="118"/>
                  </a:cubicBezTo>
                  <a:cubicBezTo>
                    <a:pt x="65" y="118"/>
                    <a:pt x="64" y="117"/>
                    <a:pt x="64" y="121"/>
                  </a:cubicBezTo>
                  <a:cubicBezTo>
                    <a:pt x="64" y="125"/>
                    <a:pt x="62" y="124"/>
                    <a:pt x="67" y="127"/>
                  </a:cubicBezTo>
                  <a:cubicBezTo>
                    <a:pt x="70" y="129"/>
                    <a:pt x="66" y="134"/>
                    <a:pt x="67" y="138"/>
                  </a:cubicBezTo>
                  <a:cubicBezTo>
                    <a:pt x="67" y="140"/>
                    <a:pt x="69" y="143"/>
                    <a:pt x="67" y="145"/>
                  </a:cubicBezTo>
                  <a:cubicBezTo>
                    <a:pt x="65" y="148"/>
                    <a:pt x="66" y="148"/>
                    <a:pt x="69" y="150"/>
                  </a:cubicBezTo>
                  <a:cubicBezTo>
                    <a:pt x="72" y="159"/>
                    <a:pt x="72" y="159"/>
                    <a:pt x="72" y="159"/>
                  </a:cubicBezTo>
                  <a:cubicBezTo>
                    <a:pt x="72" y="159"/>
                    <a:pt x="72" y="159"/>
                    <a:pt x="72" y="159"/>
                  </a:cubicBezTo>
                  <a:cubicBezTo>
                    <a:pt x="69" y="166"/>
                    <a:pt x="69" y="166"/>
                    <a:pt x="69" y="166"/>
                  </a:cubicBezTo>
                  <a:cubicBezTo>
                    <a:pt x="69" y="170"/>
                    <a:pt x="69" y="170"/>
                    <a:pt x="69" y="170"/>
                  </a:cubicBezTo>
                  <a:cubicBezTo>
                    <a:pt x="69" y="170"/>
                    <a:pt x="69" y="170"/>
                    <a:pt x="69" y="170"/>
                  </a:cubicBezTo>
                  <a:cubicBezTo>
                    <a:pt x="59" y="170"/>
                    <a:pt x="44" y="181"/>
                    <a:pt x="43" y="175"/>
                  </a:cubicBezTo>
                  <a:cubicBezTo>
                    <a:pt x="35" y="175"/>
                    <a:pt x="29" y="178"/>
                    <a:pt x="21" y="177"/>
                  </a:cubicBezTo>
                  <a:cubicBezTo>
                    <a:pt x="17" y="177"/>
                    <a:pt x="6" y="179"/>
                    <a:pt x="5" y="175"/>
                  </a:cubicBezTo>
                  <a:cubicBezTo>
                    <a:pt x="3" y="174"/>
                    <a:pt x="5" y="169"/>
                    <a:pt x="5" y="167"/>
                  </a:cubicBezTo>
                  <a:cubicBezTo>
                    <a:pt x="5" y="166"/>
                    <a:pt x="0" y="161"/>
                    <a:pt x="3" y="161"/>
                  </a:cubicBezTo>
                  <a:cubicBezTo>
                    <a:pt x="3" y="160"/>
                    <a:pt x="4" y="161"/>
                    <a:pt x="4" y="160"/>
                  </a:cubicBezTo>
                  <a:cubicBezTo>
                    <a:pt x="4" y="160"/>
                    <a:pt x="4" y="160"/>
                    <a:pt x="4" y="159"/>
                  </a:cubicBezTo>
                  <a:cubicBezTo>
                    <a:pt x="5" y="159"/>
                    <a:pt x="5" y="159"/>
                    <a:pt x="5" y="159"/>
                  </a:cubicBezTo>
                  <a:cubicBezTo>
                    <a:pt x="5" y="159"/>
                    <a:pt x="5" y="159"/>
                    <a:pt x="5" y="159"/>
                  </a:cubicBezTo>
                  <a:cubicBezTo>
                    <a:pt x="9" y="158"/>
                    <a:pt x="9" y="158"/>
                    <a:pt x="9" y="158"/>
                  </a:cubicBezTo>
                  <a:cubicBezTo>
                    <a:pt x="14" y="156"/>
                    <a:pt x="21" y="145"/>
                    <a:pt x="22" y="140"/>
                  </a:cubicBezTo>
                  <a:cubicBezTo>
                    <a:pt x="23" y="135"/>
                    <a:pt x="27" y="137"/>
                    <a:pt x="31" y="137"/>
                  </a:cubicBezTo>
                  <a:cubicBezTo>
                    <a:pt x="34" y="137"/>
                    <a:pt x="32" y="133"/>
                    <a:pt x="30" y="132"/>
                  </a:cubicBezTo>
                  <a:cubicBezTo>
                    <a:pt x="27" y="129"/>
                    <a:pt x="31" y="130"/>
                    <a:pt x="31" y="127"/>
                  </a:cubicBezTo>
                  <a:cubicBezTo>
                    <a:pt x="32" y="123"/>
                    <a:pt x="29" y="121"/>
                    <a:pt x="29" y="118"/>
                  </a:cubicBezTo>
                  <a:cubicBezTo>
                    <a:pt x="29" y="116"/>
                    <a:pt x="32" y="115"/>
                    <a:pt x="29" y="113"/>
                  </a:cubicBezTo>
                  <a:cubicBezTo>
                    <a:pt x="27" y="112"/>
                    <a:pt x="30" y="110"/>
                    <a:pt x="30" y="109"/>
                  </a:cubicBezTo>
                  <a:cubicBezTo>
                    <a:pt x="30" y="108"/>
                    <a:pt x="29" y="107"/>
                    <a:pt x="28" y="106"/>
                  </a:cubicBezTo>
                  <a:cubicBezTo>
                    <a:pt x="28" y="106"/>
                    <a:pt x="30" y="98"/>
                    <a:pt x="30" y="96"/>
                  </a:cubicBezTo>
                  <a:cubicBezTo>
                    <a:pt x="35" y="96"/>
                    <a:pt x="37" y="97"/>
                    <a:pt x="40" y="93"/>
                  </a:cubicBezTo>
                  <a:cubicBezTo>
                    <a:pt x="43" y="87"/>
                    <a:pt x="47" y="87"/>
                    <a:pt x="53" y="88"/>
                  </a:cubicBezTo>
                  <a:cubicBezTo>
                    <a:pt x="59" y="89"/>
                    <a:pt x="56" y="80"/>
                    <a:pt x="56" y="76"/>
                  </a:cubicBezTo>
                  <a:cubicBezTo>
                    <a:pt x="54" y="68"/>
                    <a:pt x="56" y="61"/>
                    <a:pt x="56" y="52"/>
                  </a:cubicBezTo>
                  <a:cubicBezTo>
                    <a:pt x="53" y="51"/>
                    <a:pt x="49" y="52"/>
                    <a:pt x="46" y="49"/>
                  </a:cubicBezTo>
                  <a:cubicBezTo>
                    <a:pt x="45" y="47"/>
                    <a:pt x="46" y="45"/>
                    <a:pt x="44" y="44"/>
                  </a:cubicBezTo>
                  <a:cubicBezTo>
                    <a:pt x="42" y="42"/>
                    <a:pt x="36" y="42"/>
                    <a:pt x="35" y="40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0" y="33"/>
                    <a:pt x="31" y="34"/>
                    <a:pt x="32" y="30"/>
                  </a:cubicBezTo>
                  <a:cubicBezTo>
                    <a:pt x="33" y="22"/>
                    <a:pt x="37" y="26"/>
                    <a:pt x="44" y="25"/>
                  </a:cubicBezTo>
                  <a:cubicBezTo>
                    <a:pt x="48" y="24"/>
                    <a:pt x="50" y="24"/>
                    <a:pt x="51" y="20"/>
                  </a:cubicBezTo>
                  <a:cubicBezTo>
                    <a:pt x="53" y="16"/>
                    <a:pt x="52" y="15"/>
                    <a:pt x="52" y="12"/>
                  </a:cubicBezTo>
                  <a:cubicBezTo>
                    <a:pt x="52" y="10"/>
                    <a:pt x="54" y="8"/>
                    <a:pt x="56" y="7"/>
                  </a:cubicBezTo>
                  <a:cubicBezTo>
                    <a:pt x="57" y="5"/>
                    <a:pt x="57" y="4"/>
                    <a:pt x="59" y="6"/>
                  </a:cubicBezTo>
                  <a:cubicBezTo>
                    <a:pt x="61" y="8"/>
                    <a:pt x="65" y="8"/>
                    <a:pt x="68" y="8"/>
                  </a:cubicBezTo>
                  <a:cubicBezTo>
                    <a:pt x="70" y="7"/>
                    <a:pt x="70" y="4"/>
                    <a:pt x="73" y="4"/>
                  </a:cubicBezTo>
                  <a:cubicBezTo>
                    <a:pt x="76" y="4"/>
                    <a:pt x="75" y="8"/>
                    <a:pt x="78" y="5"/>
                  </a:cubicBezTo>
                  <a:cubicBezTo>
                    <a:pt x="81" y="2"/>
                    <a:pt x="87" y="5"/>
                    <a:pt x="89" y="0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57">
              <a:extLst>
                <a:ext uri="{FF2B5EF4-FFF2-40B4-BE49-F238E27FC236}">
                  <a16:creationId xmlns:a16="http://schemas.microsoft.com/office/drawing/2014/main" id="{9A1E6600-B3C5-8558-7CFA-B03F794AC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7" y="1552"/>
              <a:ext cx="261" cy="252"/>
            </a:xfrm>
            <a:custGeom>
              <a:avLst/>
              <a:gdLst>
                <a:gd name="T0" fmla="*/ 24 w 136"/>
                <a:gd name="T1" fmla="*/ 35 h 131"/>
                <a:gd name="T2" fmla="*/ 28 w 136"/>
                <a:gd name="T3" fmla="*/ 32 h 131"/>
                <a:gd name="T4" fmla="*/ 39 w 136"/>
                <a:gd name="T5" fmla="*/ 41 h 131"/>
                <a:gd name="T6" fmla="*/ 39 w 136"/>
                <a:gd name="T7" fmla="*/ 41 h 131"/>
                <a:gd name="T8" fmla="*/ 41 w 136"/>
                <a:gd name="T9" fmla="*/ 37 h 131"/>
                <a:gd name="T10" fmla="*/ 54 w 136"/>
                <a:gd name="T11" fmla="*/ 37 h 131"/>
                <a:gd name="T12" fmla="*/ 62 w 136"/>
                <a:gd name="T13" fmla="*/ 45 h 131"/>
                <a:gd name="T14" fmla="*/ 71 w 136"/>
                <a:gd name="T15" fmla="*/ 47 h 131"/>
                <a:gd name="T16" fmla="*/ 77 w 136"/>
                <a:gd name="T17" fmla="*/ 44 h 131"/>
                <a:gd name="T18" fmla="*/ 84 w 136"/>
                <a:gd name="T19" fmla="*/ 38 h 131"/>
                <a:gd name="T20" fmla="*/ 86 w 136"/>
                <a:gd name="T21" fmla="*/ 24 h 131"/>
                <a:gd name="T22" fmla="*/ 95 w 136"/>
                <a:gd name="T23" fmla="*/ 17 h 131"/>
                <a:gd name="T24" fmla="*/ 104 w 136"/>
                <a:gd name="T25" fmla="*/ 15 h 131"/>
                <a:gd name="T26" fmla="*/ 113 w 136"/>
                <a:gd name="T27" fmla="*/ 16 h 131"/>
                <a:gd name="T28" fmla="*/ 120 w 136"/>
                <a:gd name="T29" fmla="*/ 7 h 131"/>
                <a:gd name="T30" fmla="*/ 132 w 136"/>
                <a:gd name="T31" fmla="*/ 0 h 131"/>
                <a:gd name="T32" fmla="*/ 132 w 136"/>
                <a:gd name="T33" fmla="*/ 0 h 131"/>
                <a:gd name="T34" fmla="*/ 136 w 136"/>
                <a:gd name="T35" fmla="*/ 4 h 131"/>
                <a:gd name="T36" fmla="*/ 136 w 136"/>
                <a:gd name="T37" fmla="*/ 4 h 131"/>
                <a:gd name="T38" fmla="*/ 132 w 136"/>
                <a:gd name="T39" fmla="*/ 10 h 131"/>
                <a:gd name="T40" fmla="*/ 128 w 136"/>
                <a:gd name="T41" fmla="*/ 14 h 131"/>
                <a:gd name="T42" fmla="*/ 132 w 136"/>
                <a:gd name="T43" fmla="*/ 24 h 131"/>
                <a:gd name="T44" fmla="*/ 129 w 136"/>
                <a:gd name="T45" fmla="*/ 34 h 131"/>
                <a:gd name="T46" fmla="*/ 126 w 136"/>
                <a:gd name="T47" fmla="*/ 41 h 131"/>
                <a:gd name="T48" fmla="*/ 123 w 136"/>
                <a:gd name="T49" fmla="*/ 51 h 131"/>
                <a:gd name="T50" fmla="*/ 119 w 136"/>
                <a:gd name="T51" fmla="*/ 59 h 131"/>
                <a:gd name="T52" fmla="*/ 123 w 136"/>
                <a:gd name="T53" fmla="*/ 72 h 131"/>
                <a:gd name="T54" fmla="*/ 123 w 136"/>
                <a:gd name="T55" fmla="*/ 72 h 131"/>
                <a:gd name="T56" fmla="*/ 121 w 136"/>
                <a:gd name="T57" fmla="*/ 75 h 131"/>
                <a:gd name="T58" fmla="*/ 108 w 136"/>
                <a:gd name="T59" fmla="*/ 79 h 131"/>
                <a:gd name="T60" fmla="*/ 80 w 136"/>
                <a:gd name="T61" fmla="*/ 80 h 131"/>
                <a:gd name="T62" fmla="*/ 72 w 136"/>
                <a:gd name="T63" fmla="*/ 88 h 131"/>
                <a:gd name="T64" fmla="*/ 64 w 136"/>
                <a:gd name="T65" fmla="*/ 101 h 131"/>
                <a:gd name="T66" fmla="*/ 38 w 136"/>
                <a:gd name="T67" fmla="*/ 124 h 131"/>
                <a:gd name="T68" fmla="*/ 23 w 136"/>
                <a:gd name="T69" fmla="*/ 131 h 131"/>
                <a:gd name="T70" fmla="*/ 23 w 136"/>
                <a:gd name="T71" fmla="*/ 131 h 131"/>
                <a:gd name="T72" fmla="*/ 27 w 136"/>
                <a:gd name="T73" fmla="*/ 124 h 131"/>
                <a:gd name="T74" fmla="*/ 29 w 136"/>
                <a:gd name="T75" fmla="*/ 112 h 131"/>
                <a:gd name="T76" fmla="*/ 16 w 136"/>
                <a:gd name="T77" fmla="*/ 108 h 131"/>
                <a:gd name="T78" fmla="*/ 9 w 136"/>
                <a:gd name="T79" fmla="*/ 108 h 131"/>
                <a:gd name="T80" fmla="*/ 9 w 136"/>
                <a:gd name="T81" fmla="*/ 108 h 131"/>
                <a:gd name="T82" fmla="*/ 6 w 136"/>
                <a:gd name="T83" fmla="*/ 99 h 131"/>
                <a:gd name="T84" fmla="*/ 4 w 136"/>
                <a:gd name="T85" fmla="*/ 94 h 131"/>
                <a:gd name="T86" fmla="*/ 4 w 136"/>
                <a:gd name="T87" fmla="*/ 87 h 131"/>
                <a:gd name="T88" fmla="*/ 4 w 136"/>
                <a:gd name="T89" fmla="*/ 75 h 131"/>
                <a:gd name="T90" fmla="*/ 2 w 136"/>
                <a:gd name="T91" fmla="*/ 70 h 131"/>
                <a:gd name="T92" fmla="*/ 5 w 136"/>
                <a:gd name="T93" fmla="*/ 67 h 131"/>
                <a:gd name="T94" fmla="*/ 16 w 136"/>
                <a:gd name="T95" fmla="*/ 62 h 131"/>
                <a:gd name="T96" fmla="*/ 23 w 136"/>
                <a:gd name="T97" fmla="*/ 51 h 131"/>
                <a:gd name="T98" fmla="*/ 24 w 136"/>
                <a:gd name="T99" fmla="*/ 45 h 131"/>
                <a:gd name="T100" fmla="*/ 24 w 136"/>
                <a:gd name="T101" fmla="*/ 42 h 131"/>
                <a:gd name="T102" fmla="*/ 24 w 136"/>
                <a:gd name="T103" fmla="*/ 39 h 131"/>
                <a:gd name="T104" fmla="*/ 24 w 136"/>
                <a:gd name="T105" fmla="*/ 3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6" h="131">
                  <a:moveTo>
                    <a:pt x="24" y="35"/>
                  </a:moveTo>
                  <a:cubicBezTo>
                    <a:pt x="28" y="32"/>
                    <a:pt x="28" y="32"/>
                    <a:pt x="28" y="32"/>
                  </a:cubicBezTo>
                  <a:cubicBezTo>
                    <a:pt x="35" y="32"/>
                    <a:pt x="37" y="35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1" y="41"/>
                    <a:pt x="40" y="39"/>
                    <a:pt x="41" y="37"/>
                  </a:cubicBezTo>
                  <a:cubicBezTo>
                    <a:pt x="45" y="36"/>
                    <a:pt x="49" y="35"/>
                    <a:pt x="54" y="37"/>
                  </a:cubicBezTo>
                  <a:cubicBezTo>
                    <a:pt x="57" y="39"/>
                    <a:pt x="57" y="44"/>
                    <a:pt x="62" y="45"/>
                  </a:cubicBezTo>
                  <a:cubicBezTo>
                    <a:pt x="65" y="45"/>
                    <a:pt x="67" y="48"/>
                    <a:pt x="71" y="47"/>
                  </a:cubicBezTo>
                  <a:cubicBezTo>
                    <a:pt x="73" y="45"/>
                    <a:pt x="75" y="45"/>
                    <a:pt x="77" y="44"/>
                  </a:cubicBezTo>
                  <a:cubicBezTo>
                    <a:pt x="80" y="42"/>
                    <a:pt x="84" y="42"/>
                    <a:pt x="84" y="38"/>
                  </a:cubicBezTo>
                  <a:cubicBezTo>
                    <a:pt x="84" y="32"/>
                    <a:pt x="84" y="29"/>
                    <a:pt x="86" y="24"/>
                  </a:cubicBezTo>
                  <a:cubicBezTo>
                    <a:pt x="89" y="21"/>
                    <a:pt x="91" y="15"/>
                    <a:pt x="95" y="17"/>
                  </a:cubicBezTo>
                  <a:cubicBezTo>
                    <a:pt x="100" y="20"/>
                    <a:pt x="100" y="15"/>
                    <a:pt x="104" y="15"/>
                  </a:cubicBezTo>
                  <a:cubicBezTo>
                    <a:pt x="107" y="15"/>
                    <a:pt x="110" y="18"/>
                    <a:pt x="113" y="16"/>
                  </a:cubicBezTo>
                  <a:cubicBezTo>
                    <a:pt x="116" y="13"/>
                    <a:pt x="116" y="8"/>
                    <a:pt x="120" y="7"/>
                  </a:cubicBezTo>
                  <a:cubicBezTo>
                    <a:pt x="124" y="5"/>
                    <a:pt x="129" y="3"/>
                    <a:pt x="132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33" y="1"/>
                    <a:pt x="134" y="3"/>
                    <a:pt x="136" y="4"/>
                  </a:cubicBezTo>
                  <a:cubicBezTo>
                    <a:pt x="136" y="4"/>
                    <a:pt x="136" y="4"/>
                    <a:pt x="136" y="4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26" y="12"/>
                    <a:pt x="128" y="14"/>
                  </a:cubicBezTo>
                  <a:cubicBezTo>
                    <a:pt x="130" y="16"/>
                    <a:pt x="136" y="21"/>
                    <a:pt x="132" y="24"/>
                  </a:cubicBezTo>
                  <a:cubicBezTo>
                    <a:pt x="129" y="28"/>
                    <a:pt x="130" y="29"/>
                    <a:pt x="129" y="34"/>
                  </a:cubicBezTo>
                  <a:cubicBezTo>
                    <a:pt x="129" y="37"/>
                    <a:pt x="129" y="40"/>
                    <a:pt x="126" y="41"/>
                  </a:cubicBezTo>
                  <a:cubicBezTo>
                    <a:pt x="121" y="44"/>
                    <a:pt x="123" y="46"/>
                    <a:pt x="123" y="51"/>
                  </a:cubicBezTo>
                  <a:cubicBezTo>
                    <a:pt x="125" y="59"/>
                    <a:pt x="120" y="54"/>
                    <a:pt x="119" y="59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23" y="73"/>
                    <a:pt x="122" y="74"/>
                    <a:pt x="121" y="75"/>
                  </a:cubicBezTo>
                  <a:cubicBezTo>
                    <a:pt x="119" y="80"/>
                    <a:pt x="114" y="82"/>
                    <a:pt x="108" y="79"/>
                  </a:cubicBezTo>
                  <a:cubicBezTo>
                    <a:pt x="97" y="72"/>
                    <a:pt x="92" y="79"/>
                    <a:pt x="80" y="80"/>
                  </a:cubicBezTo>
                  <a:cubicBezTo>
                    <a:pt x="75" y="80"/>
                    <a:pt x="72" y="84"/>
                    <a:pt x="72" y="88"/>
                  </a:cubicBezTo>
                  <a:cubicBezTo>
                    <a:pt x="71" y="97"/>
                    <a:pt x="69" y="95"/>
                    <a:pt x="64" y="101"/>
                  </a:cubicBezTo>
                  <a:cubicBezTo>
                    <a:pt x="63" y="108"/>
                    <a:pt x="45" y="124"/>
                    <a:pt x="38" y="124"/>
                  </a:cubicBezTo>
                  <a:cubicBezTo>
                    <a:pt x="35" y="124"/>
                    <a:pt x="29" y="127"/>
                    <a:pt x="23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27" y="124"/>
                    <a:pt x="27" y="124"/>
                    <a:pt x="27" y="124"/>
                  </a:cubicBezTo>
                  <a:cubicBezTo>
                    <a:pt x="29" y="122"/>
                    <a:pt x="31" y="116"/>
                    <a:pt x="29" y="112"/>
                  </a:cubicBezTo>
                  <a:cubicBezTo>
                    <a:pt x="27" y="106"/>
                    <a:pt x="21" y="109"/>
                    <a:pt x="16" y="108"/>
                  </a:cubicBezTo>
                  <a:cubicBezTo>
                    <a:pt x="9" y="108"/>
                    <a:pt x="9" y="108"/>
                    <a:pt x="9" y="108"/>
                  </a:cubicBezTo>
                  <a:cubicBezTo>
                    <a:pt x="9" y="108"/>
                    <a:pt x="9" y="108"/>
                    <a:pt x="9" y="108"/>
                  </a:cubicBezTo>
                  <a:cubicBezTo>
                    <a:pt x="6" y="99"/>
                    <a:pt x="6" y="99"/>
                    <a:pt x="6" y="99"/>
                  </a:cubicBezTo>
                  <a:cubicBezTo>
                    <a:pt x="3" y="96"/>
                    <a:pt x="2" y="96"/>
                    <a:pt x="4" y="94"/>
                  </a:cubicBezTo>
                  <a:cubicBezTo>
                    <a:pt x="6" y="91"/>
                    <a:pt x="5" y="88"/>
                    <a:pt x="4" y="87"/>
                  </a:cubicBezTo>
                  <a:cubicBezTo>
                    <a:pt x="3" y="83"/>
                    <a:pt x="8" y="78"/>
                    <a:pt x="4" y="75"/>
                  </a:cubicBezTo>
                  <a:cubicBezTo>
                    <a:pt x="0" y="73"/>
                    <a:pt x="2" y="74"/>
                    <a:pt x="2" y="70"/>
                  </a:cubicBezTo>
                  <a:cubicBezTo>
                    <a:pt x="2" y="66"/>
                    <a:pt x="3" y="67"/>
                    <a:pt x="5" y="67"/>
                  </a:cubicBezTo>
                  <a:cubicBezTo>
                    <a:pt x="10" y="67"/>
                    <a:pt x="12" y="63"/>
                    <a:pt x="16" y="62"/>
                  </a:cubicBezTo>
                  <a:cubicBezTo>
                    <a:pt x="22" y="61"/>
                    <a:pt x="22" y="56"/>
                    <a:pt x="23" y="51"/>
                  </a:cubicBezTo>
                  <a:cubicBezTo>
                    <a:pt x="24" y="49"/>
                    <a:pt x="24" y="47"/>
                    <a:pt x="24" y="45"/>
                  </a:cubicBezTo>
                  <a:cubicBezTo>
                    <a:pt x="24" y="44"/>
                    <a:pt x="24" y="43"/>
                    <a:pt x="24" y="42"/>
                  </a:cubicBezTo>
                  <a:cubicBezTo>
                    <a:pt x="24" y="42"/>
                    <a:pt x="24" y="40"/>
                    <a:pt x="24" y="39"/>
                  </a:cubicBezTo>
                  <a:cubicBezTo>
                    <a:pt x="24" y="35"/>
                    <a:pt x="24" y="35"/>
                    <a:pt x="24" y="35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58">
              <a:extLst>
                <a:ext uri="{FF2B5EF4-FFF2-40B4-BE49-F238E27FC236}">
                  <a16:creationId xmlns:a16="http://schemas.microsoft.com/office/drawing/2014/main" id="{FACDF5FC-FE8E-359D-3D74-D5BD463C7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7" y="1552"/>
              <a:ext cx="261" cy="252"/>
            </a:xfrm>
            <a:custGeom>
              <a:avLst/>
              <a:gdLst>
                <a:gd name="T0" fmla="*/ 24 w 136"/>
                <a:gd name="T1" fmla="*/ 35 h 131"/>
                <a:gd name="T2" fmla="*/ 28 w 136"/>
                <a:gd name="T3" fmla="*/ 32 h 131"/>
                <a:gd name="T4" fmla="*/ 39 w 136"/>
                <a:gd name="T5" fmla="*/ 41 h 131"/>
                <a:gd name="T6" fmla="*/ 39 w 136"/>
                <a:gd name="T7" fmla="*/ 41 h 131"/>
                <a:gd name="T8" fmla="*/ 41 w 136"/>
                <a:gd name="T9" fmla="*/ 37 h 131"/>
                <a:gd name="T10" fmla="*/ 54 w 136"/>
                <a:gd name="T11" fmla="*/ 37 h 131"/>
                <a:gd name="T12" fmla="*/ 62 w 136"/>
                <a:gd name="T13" fmla="*/ 45 h 131"/>
                <a:gd name="T14" fmla="*/ 71 w 136"/>
                <a:gd name="T15" fmla="*/ 47 h 131"/>
                <a:gd name="T16" fmla="*/ 77 w 136"/>
                <a:gd name="T17" fmla="*/ 44 h 131"/>
                <a:gd name="T18" fmla="*/ 84 w 136"/>
                <a:gd name="T19" fmla="*/ 38 h 131"/>
                <a:gd name="T20" fmla="*/ 86 w 136"/>
                <a:gd name="T21" fmla="*/ 24 h 131"/>
                <a:gd name="T22" fmla="*/ 95 w 136"/>
                <a:gd name="T23" fmla="*/ 17 h 131"/>
                <a:gd name="T24" fmla="*/ 104 w 136"/>
                <a:gd name="T25" fmla="*/ 15 h 131"/>
                <a:gd name="T26" fmla="*/ 113 w 136"/>
                <a:gd name="T27" fmla="*/ 16 h 131"/>
                <a:gd name="T28" fmla="*/ 120 w 136"/>
                <a:gd name="T29" fmla="*/ 7 h 131"/>
                <a:gd name="T30" fmla="*/ 132 w 136"/>
                <a:gd name="T31" fmla="*/ 0 h 131"/>
                <a:gd name="T32" fmla="*/ 132 w 136"/>
                <a:gd name="T33" fmla="*/ 0 h 131"/>
                <a:gd name="T34" fmla="*/ 136 w 136"/>
                <a:gd name="T35" fmla="*/ 4 h 131"/>
                <a:gd name="T36" fmla="*/ 136 w 136"/>
                <a:gd name="T37" fmla="*/ 4 h 131"/>
                <a:gd name="T38" fmla="*/ 132 w 136"/>
                <a:gd name="T39" fmla="*/ 10 h 131"/>
                <a:gd name="T40" fmla="*/ 128 w 136"/>
                <a:gd name="T41" fmla="*/ 14 h 131"/>
                <a:gd name="T42" fmla="*/ 132 w 136"/>
                <a:gd name="T43" fmla="*/ 24 h 131"/>
                <a:gd name="T44" fmla="*/ 129 w 136"/>
                <a:gd name="T45" fmla="*/ 34 h 131"/>
                <a:gd name="T46" fmla="*/ 126 w 136"/>
                <a:gd name="T47" fmla="*/ 41 h 131"/>
                <a:gd name="T48" fmla="*/ 123 w 136"/>
                <a:gd name="T49" fmla="*/ 51 h 131"/>
                <a:gd name="T50" fmla="*/ 119 w 136"/>
                <a:gd name="T51" fmla="*/ 59 h 131"/>
                <a:gd name="T52" fmla="*/ 123 w 136"/>
                <a:gd name="T53" fmla="*/ 72 h 131"/>
                <a:gd name="T54" fmla="*/ 123 w 136"/>
                <a:gd name="T55" fmla="*/ 72 h 131"/>
                <a:gd name="T56" fmla="*/ 121 w 136"/>
                <a:gd name="T57" fmla="*/ 75 h 131"/>
                <a:gd name="T58" fmla="*/ 108 w 136"/>
                <a:gd name="T59" fmla="*/ 79 h 131"/>
                <a:gd name="T60" fmla="*/ 80 w 136"/>
                <a:gd name="T61" fmla="*/ 80 h 131"/>
                <a:gd name="T62" fmla="*/ 72 w 136"/>
                <a:gd name="T63" fmla="*/ 88 h 131"/>
                <a:gd name="T64" fmla="*/ 64 w 136"/>
                <a:gd name="T65" fmla="*/ 101 h 131"/>
                <a:gd name="T66" fmla="*/ 38 w 136"/>
                <a:gd name="T67" fmla="*/ 124 h 131"/>
                <a:gd name="T68" fmla="*/ 23 w 136"/>
                <a:gd name="T69" fmla="*/ 131 h 131"/>
                <a:gd name="T70" fmla="*/ 23 w 136"/>
                <a:gd name="T71" fmla="*/ 131 h 131"/>
                <a:gd name="T72" fmla="*/ 27 w 136"/>
                <a:gd name="T73" fmla="*/ 124 h 131"/>
                <a:gd name="T74" fmla="*/ 29 w 136"/>
                <a:gd name="T75" fmla="*/ 112 h 131"/>
                <a:gd name="T76" fmla="*/ 16 w 136"/>
                <a:gd name="T77" fmla="*/ 108 h 131"/>
                <a:gd name="T78" fmla="*/ 9 w 136"/>
                <a:gd name="T79" fmla="*/ 108 h 131"/>
                <a:gd name="T80" fmla="*/ 9 w 136"/>
                <a:gd name="T81" fmla="*/ 108 h 131"/>
                <a:gd name="T82" fmla="*/ 6 w 136"/>
                <a:gd name="T83" fmla="*/ 99 h 131"/>
                <a:gd name="T84" fmla="*/ 4 w 136"/>
                <a:gd name="T85" fmla="*/ 94 h 131"/>
                <a:gd name="T86" fmla="*/ 4 w 136"/>
                <a:gd name="T87" fmla="*/ 87 h 131"/>
                <a:gd name="T88" fmla="*/ 4 w 136"/>
                <a:gd name="T89" fmla="*/ 75 h 131"/>
                <a:gd name="T90" fmla="*/ 2 w 136"/>
                <a:gd name="T91" fmla="*/ 70 h 131"/>
                <a:gd name="T92" fmla="*/ 5 w 136"/>
                <a:gd name="T93" fmla="*/ 67 h 131"/>
                <a:gd name="T94" fmla="*/ 16 w 136"/>
                <a:gd name="T95" fmla="*/ 62 h 131"/>
                <a:gd name="T96" fmla="*/ 23 w 136"/>
                <a:gd name="T97" fmla="*/ 51 h 131"/>
                <a:gd name="T98" fmla="*/ 24 w 136"/>
                <a:gd name="T99" fmla="*/ 45 h 131"/>
                <a:gd name="T100" fmla="*/ 24 w 136"/>
                <a:gd name="T101" fmla="*/ 42 h 131"/>
                <a:gd name="T102" fmla="*/ 24 w 136"/>
                <a:gd name="T103" fmla="*/ 39 h 131"/>
                <a:gd name="T104" fmla="*/ 24 w 136"/>
                <a:gd name="T105" fmla="*/ 3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6" h="131">
                  <a:moveTo>
                    <a:pt x="24" y="35"/>
                  </a:moveTo>
                  <a:cubicBezTo>
                    <a:pt x="28" y="32"/>
                    <a:pt x="28" y="32"/>
                    <a:pt x="28" y="32"/>
                  </a:cubicBezTo>
                  <a:cubicBezTo>
                    <a:pt x="35" y="32"/>
                    <a:pt x="37" y="35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1" y="41"/>
                    <a:pt x="40" y="39"/>
                    <a:pt x="41" y="37"/>
                  </a:cubicBezTo>
                  <a:cubicBezTo>
                    <a:pt x="45" y="36"/>
                    <a:pt x="49" y="35"/>
                    <a:pt x="54" y="37"/>
                  </a:cubicBezTo>
                  <a:cubicBezTo>
                    <a:pt x="57" y="39"/>
                    <a:pt x="57" y="44"/>
                    <a:pt x="62" y="45"/>
                  </a:cubicBezTo>
                  <a:cubicBezTo>
                    <a:pt x="65" y="45"/>
                    <a:pt x="67" y="48"/>
                    <a:pt x="71" y="47"/>
                  </a:cubicBezTo>
                  <a:cubicBezTo>
                    <a:pt x="73" y="45"/>
                    <a:pt x="75" y="45"/>
                    <a:pt x="77" y="44"/>
                  </a:cubicBezTo>
                  <a:cubicBezTo>
                    <a:pt x="80" y="42"/>
                    <a:pt x="84" y="42"/>
                    <a:pt x="84" y="38"/>
                  </a:cubicBezTo>
                  <a:cubicBezTo>
                    <a:pt x="84" y="32"/>
                    <a:pt x="84" y="29"/>
                    <a:pt x="86" y="24"/>
                  </a:cubicBezTo>
                  <a:cubicBezTo>
                    <a:pt x="89" y="21"/>
                    <a:pt x="91" y="15"/>
                    <a:pt x="95" y="17"/>
                  </a:cubicBezTo>
                  <a:cubicBezTo>
                    <a:pt x="100" y="20"/>
                    <a:pt x="100" y="15"/>
                    <a:pt x="104" y="15"/>
                  </a:cubicBezTo>
                  <a:cubicBezTo>
                    <a:pt x="107" y="15"/>
                    <a:pt x="110" y="18"/>
                    <a:pt x="113" y="16"/>
                  </a:cubicBezTo>
                  <a:cubicBezTo>
                    <a:pt x="116" y="13"/>
                    <a:pt x="116" y="8"/>
                    <a:pt x="120" y="7"/>
                  </a:cubicBezTo>
                  <a:cubicBezTo>
                    <a:pt x="124" y="5"/>
                    <a:pt x="129" y="3"/>
                    <a:pt x="132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33" y="1"/>
                    <a:pt x="134" y="3"/>
                    <a:pt x="136" y="4"/>
                  </a:cubicBezTo>
                  <a:cubicBezTo>
                    <a:pt x="136" y="4"/>
                    <a:pt x="136" y="4"/>
                    <a:pt x="136" y="4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26" y="12"/>
                    <a:pt x="128" y="14"/>
                  </a:cubicBezTo>
                  <a:cubicBezTo>
                    <a:pt x="130" y="16"/>
                    <a:pt x="136" y="21"/>
                    <a:pt x="132" y="24"/>
                  </a:cubicBezTo>
                  <a:cubicBezTo>
                    <a:pt x="129" y="28"/>
                    <a:pt x="130" y="29"/>
                    <a:pt x="129" y="34"/>
                  </a:cubicBezTo>
                  <a:cubicBezTo>
                    <a:pt x="129" y="37"/>
                    <a:pt x="129" y="40"/>
                    <a:pt x="126" y="41"/>
                  </a:cubicBezTo>
                  <a:cubicBezTo>
                    <a:pt x="121" y="44"/>
                    <a:pt x="123" y="46"/>
                    <a:pt x="123" y="51"/>
                  </a:cubicBezTo>
                  <a:cubicBezTo>
                    <a:pt x="125" y="59"/>
                    <a:pt x="120" y="54"/>
                    <a:pt x="119" y="59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23" y="73"/>
                    <a:pt x="122" y="74"/>
                    <a:pt x="121" y="75"/>
                  </a:cubicBezTo>
                  <a:cubicBezTo>
                    <a:pt x="119" y="80"/>
                    <a:pt x="114" y="82"/>
                    <a:pt x="108" y="79"/>
                  </a:cubicBezTo>
                  <a:cubicBezTo>
                    <a:pt x="97" y="72"/>
                    <a:pt x="92" y="79"/>
                    <a:pt x="80" y="80"/>
                  </a:cubicBezTo>
                  <a:cubicBezTo>
                    <a:pt x="75" y="80"/>
                    <a:pt x="72" y="84"/>
                    <a:pt x="72" y="88"/>
                  </a:cubicBezTo>
                  <a:cubicBezTo>
                    <a:pt x="71" y="97"/>
                    <a:pt x="69" y="95"/>
                    <a:pt x="64" y="101"/>
                  </a:cubicBezTo>
                  <a:cubicBezTo>
                    <a:pt x="63" y="108"/>
                    <a:pt x="45" y="124"/>
                    <a:pt x="38" y="124"/>
                  </a:cubicBezTo>
                  <a:cubicBezTo>
                    <a:pt x="35" y="124"/>
                    <a:pt x="29" y="127"/>
                    <a:pt x="23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27" y="124"/>
                    <a:pt x="27" y="124"/>
                    <a:pt x="27" y="124"/>
                  </a:cubicBezTo>
                  <a:cubicBezTo>
                    <a:pt x="29" y="122"/>
                    <a:pt x="31" y="116"/>
                    <a:pt x="29" y="112"/>
                  </a:cubicBezTo>
                  <a:cubicBezTo>
                    <a:pt x="27" y="106"/>
                    <a:pt x="21" y="109"/>
                    <a:pt x="16" y="108"/>
                  </a:cubicBezTo>
                  <a:cubicBezTo>
                    <a:pt x="9" y="108"/>
                    <a:pt x="9" y="108"/>
                    <a:pt x="9" y="108"/>
                  </a:cubicBezTo>
                  <a:cubicBezTo>
                    <a:pt x="9" y="108"/>
                    <a:pt x="9" y="108"/>
                    <a:pt x="9" y="108"/>
                  </a:cubicBezTo>
                  <a:cubicBezTo>
                    <a:pt x="6" y="99"/>
                    <a:pt x="6" y="99"/>
                    <a:pt x="6" y="99"/>
                  </a:cubicBezTo>
                  <a:cubicBezTo>
                    <a:pt x="3" y="96"/>
                    <a:pt x="2" y="96"/>
                    <a:pt x="4" y="94"/>
                  </a:cubicBezTo>
                  <a:cubicBezTo>
                    <a:pt x="6" y="91"/>
                    <a:pt x="5" y="88"/>
                    <a:pt x="4" y="87"/>
                  </a:cubicBezTo>
                  <a:cubicBezTo>
                    <a:pt x="3" y="83"/>
                    <a:pt x="8" y="78"/>
                    <a:pt x="4" y="75"/>
                  </a:cubicBezTo>
                  <a:cubicBezTo>
                    <a:pt x="0" y="73"/>
                    <a:pt x="2" y="74"/>
                    <a:pt x="2" y="70"/>
                  </a:cubicBezTo>
                  <a:cubicBezTo>
                    <a:pt x="2" y="66"/>
                    <a:pt x="3" y="67"/>
                    <a:pt x="5" y="67"/>
                  </a:cubicBezTo>
                  <a:cubicBezTo>
                    <a:pt x="10" y="67"/>
                    <a:pt x="12" y="63"/>
                    <a:pt x="16" y="62"/>
                  </a:cubicBezTo>
                  <a:cubicBezTo>
                    <a:pt x="22" y="61"/>
                    <a:pt x="22" y="56"/>
                    <a:pt x="23" y="51"/>
                  </a:cubicBezTo>
                  <a:cubicBezTo>
                    <a:pt x="24" y="49"/>
                    <a:pt x="24" y="47"/>
                    <a:pt x="24" y="45"/>
                  </a:cubicBezTo>
                  <a:cubicBezTo>
                    <a:pt x="24" y="44"/>
                    <a:pt x="24" y="43"/>
                    <a:pt x="24" y="42"/>
                  </a:cubicBezTo>
                  <a:cubicBezTo>
                    <a:pt x="24" y="42"/>
                    <a:pt x="24" y="40"/>
                    <a:pt x="24" y="39"/>
                  </a:cubicBezTo>
                  <a:cubicBezTo>
                    <a:pt x="24" y="35"/>
                    <a:pt x="24" y="35"/>
                    <a:pt x="24" y="35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59">
              <a:extLst>
                <a:ext uri="{FF2B5EF4-FFF2-40B4-BE49-F238E27FC236}">
                  <a16:creationId xmlns:a16="http://schemas.microsoft.com/office/drawing/2014/main" id="{E04B9ECE-492F-1C11-B5BE-02719B8C2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7" y="1766"/>
              <a:ext cx="134" cy="52"/>
            </a:xfrm>
            <a:custGeom>
              <a:avLst/>
              <a:gdLst>
                <a:gd name="T0" fmla="*/ 70 w 70"/>
                <a:gd name="T1" fmla="*/ 2 h 27"/>
                <a:gd name="T2" fmla="*/ 60 w 70"/>
                <a:gd name="T3" fmla="*/ 21 h 27"/>
                <a:gd name="T4" fmla="*/ 60 w 70"/>
                <a:gd name="T5" fmla="*/ 21 h 27"/>
                <a:gd name="T6" fmla="*/ 52 w 70"/>
                <a:gd name="T7" fmla="*/ 19 h 27"/>
                <a:gd name="T8" fmla="*/ 46 w 70"/>
                <a:gd name="T9" fmla="*/ 23 h 27"/>
                <a:gd name="T10" fmla="*/ 37 w 70"/>
                <a:gd name="T11" fmla="*/ 23 h 27"/>
                <a:gd name="T12" fmla="*/ 20 w 70"/>
                <a:gd name="T13" fmla="*/ 20 h 27"/>
                <a:gd name="T14" fmla="*/ 9 w 70"/>
                <a:gd name="T15" fmla="*/ 23 h 27"/>
                <a:gd name="T16" fmla="*/ 0 w 70"/>
                <a:gd name="T17" fmla="*/ 21 h 27"/>
                <a:gd name="T18" fmla="*/ 0 w 70"/>
                <a:gd name="T19" fmla="*/ 21 h 27"/>
                <a:gd name="T20" fmla="*/ 4 w 70"/>
                <a:gd name="T21" fmla="*/ 18 h 27"/>
                <a:gd name="T22" fmla="*/ 26 w 70"/>
                <a:gd name="T23" fmla="*/ 7 h 27"/>
                <a:gd name="T24" fmla="*/ 44 w 70"/>
                <a:gd name="T25" fmla="*/ 7 h 27"/>
                <a:gd name="T26" fmla="*/ 54 w 70"/>
                <a:gd name="T27" fmla="*/ 2 h 27"/>
                <a:gd name="T28" fmla="*/ 58 w 70"/>
                <a:gd name="T29" fmla="*/ 2 h 27"/>
                <a:gd name="T30" fmla="*/ 70 w 70"/>
                <a:gd name="T31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" h="27">
                  <a:moveTo>
                    <a:pt x="70" y="2"/>
                  </a:moveTo>
                  <a:cubicBezTo>
                    <a:pt x="60" y="21"/>
                    <a:pt x="60" y="21"/>
                    <a:pt x="60" y="2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48" y="19"/>
                    <a:pt x="48" y="19"/>
                    <a:pt x="46" y="23"/>
                  </a:cubicBezTo>
                  <a:cubicBezTo>
                    <a:pt x="44" y="27"/>
                    <a:pt x="40" y="25"/>
                    <a:pt x="37" y="23"/>
                  </a:cubicBezTo>
                  <a:cubicBezTo>
                    <a:pt x="34" y="20"/>
                    <a:pt x="25" y="15"/>
                    <a:pt x="20" y="20"/>
                  </a:cubicBezTo>
                  <a:cubicBezTo>
                    <a:pt x="17" y="23"/>
                    <a:pt x="15" y="23"/>
                    <a:pt x="9" y="23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" y="20"/>
                    <a:pt x="4" y="18"/>
                    <a:pt x="4" y="18"/>
                  </a:cubicBezTo>
                  <a:cubicBezTo>
                    <a:pt x="11" y="15"/>
                    <a:pt x="17" y="9"/>
                    <a:pt x="26" y="7"/>
                  </a:cubicBezTo>
                  <a:cubicBezTo>
                    <a:pt x="32" y="6"/>
                    <a:pt x="39" y="8"/>
                    <a:pt x="44" y="7"/>
                  </a:cubicBezTo>
                  <a:cubicBezTo>
                    <a:pt x="47" y="7"/>
                    <a:pt x="52" y="2"/>
                    <a:pt x="54" y="2"/>
                  </a:cubicBezTo>
                  <a:cubicBezTo>
                    <a:pt x="56" y="2"/>
                    <a:pt x="57" y="2"/>
                    <a:pt x="58" y="2"/>
                  </a:cubicBezTo>
                  <a:cubicBezTo>
                    <a:pt x="63" y="1"/>
                    <a:pt x="64" y="0"/>
                    <a:pt x="70" y="2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60">
              <a:extLst>
                <a:ext uri="{FF2B5EF4-FFF2-40B4-BE49-F238E27FC236}">
                  <a16:creationId xmlns:a16="http://schemas.microsoft.com/office/drawing/2014/main" id="{F7C83556-8B8E-A65A-7849-C78B4891C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7" y="1766"/>
              <a:ext cx="134" cy="52"/>
            </a:xfrm>
            <a:custGeom>
              <a:avLst/>
              <a:gdLst>
                <a:gd name="T0" fmla="*/ 70 w 70"/>
                <a:gd name="T1" fmla="*/ 2 h 27"/>
                <a:gd name="T2" fmla="*/ 60 w 70"/>
                <a:gd name="T3" fmla="*/ 21 h 27"/>
                <a:gd name="T4" fmla="*/ 60 w 70"/>
                <a:gd name="T5" fmla="*/ 21 h 27"/>
                <a:gd name="T6" fmla="*/ 52 w 70"/>
                <a:gd name="T7" fmla="*/ 19 h 27"/>
                <a:gd name="T8" fmla="*/ 46 w 70"/>
                <a:gd name="T9" fmla="*/ 23 h 27"/>
                <a:gd name="T10" fmla="*/ 37 w 70"/>
                <a:gd name="T11" fmla="*/ 23 h 27"/>
                <a:gd name="T12" fmla="*/ 20 w 70"/>
                <a:gd name="T13" fmla="*/ 20 h 27"/>
                <a:gd name="T14" fmla="*/ 9 w 70"/>
                <a:gd name="T15" fmla="*/ 23 h 27"/>
                <a:gd name="T16" fmla="*/ 0 w 70"/>
                <a:gd name="T17" fmla="*/ 21 h 27"/>
                <a:gd name="T18" fmla="*/ 0 w 70"/>
                <a:gd name="T19" fmla="*/ 21 h 27"/>
                <a:gd name="T20" fmla="*/ 4 w 70"/>
                <a:gd name="T21" fmla="*/ 18 h 27"/>
                <a:gd name="T22" fmla="*/ 26 w 70"/>
                <a:gd name="T23" fmla="*/ 7 h 27"/>
                <a:gd name="T24" fmla="*/ 44 w 70"/>
                <a:gd name="T25" fmla="*/ 7 h 27"/>
                <a:gd name="T26" fmla="*/ 54 w 70"/>
                <a:gd name="T27" fmla="*/ 2 h 27"/>
                <a:gd name="T28" fmla="*/ 58 w 70"/>
                <a:gd name="T29" fmla="*/ 2 h 27"/>
                <a:gd name="T30" fmla="*/ 70 w 70"/>
                <a:gd name="T31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" h="27">
                  <a:moveTo>
                    <a:pt x="70" y="2"/>
                  </a:moveTo>
                  <a:cubicBezTo>
                    <a:pt x="60" y="21"/>
                    <a:pt x="60" y="21"/>
                    <a:pt x="60" y="2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48" y="19"/>
                    <a:pt x="48" y="19"/>
                    <a:pt x="46" y="23"/>
                  </a:cubicBezTo>
                  <a:cubicBezTo>
                    <a:pt x="44" y="27"/>
                    <a:pt x="40" y="25"/>
                    <a:pt x="37" y="23"/>
                  </a:cubicBezTo>
                  <a:cubicBezTo>
                    <a:pt x="34" y="20"/>
                    <a:pt x="25" y="15"/>
                    <a:pt x="20" y="20"/>
                  </a:cubicBezTo>
                  <a:cubicBezTo>
                    <a:pt x="17" y="23"/>
                    <a:pt x="15" y="23"/>
                    <a:pt x="9" y="23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" y="20"/>
                    <a:pt x="4" y="18"/>
                    <a:pt x="4" y="18"/>
                  </a:cubicBezTo>
                  <a:cubicBezTo>
                    <a:pt x="11" y="15"/>
                    <a:pt x="17" y="9"/>
                    <a:pt x="26" y="7"/>
                  </a:cubicBezTo>
                  <a:cubicBezTo>
                    <a:pt x="32" y="6"/>
                    <a:pt x="39" y="8"/>
                    <a:pt x="44" y="7"/>
                  </a:cubicBezTo>
                  <a:cubicBezTo>
                    <a:pt x="47" y="7"/>
                    <a:pt x="52" y="2"/>
                    <a:pt x="54" y="2"/>
                  </a:cubicBezTo>
                  <a:cubicBezTo>
                    <a:pt x="56" y="2"/>
                    <a:pt x="57" y="2"/>
                    <a:pt x="58" y="2"/>
                  </a:cubicBezTo>
                  <a:cubicBezTo>
                    <a:pt x="63" y="1"/>
                    <a:pt x="64" y="0"/>
                    <a:pt x="70" y="2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61">
              <a:extLst>
                <a:ext uri="{FF2B5EF4-FFF2-40B4-BE49-F238E27FC236}">
                  <a16:creationId xmlns:a16="http://schemas.microsoft.com/office/drawing/2014/main" id="{7084E1BA-B377-0046-AAD2-58B7C35F45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45" y="1560"/>
              <a:ext cx="350" cy="188"/>
            </a:xfrm>
            <a:custGeom>
              <a:avLst/>
              <a:gdLst>
                <a:gd name="T0" fmla="*/ 127 w 182"/>
                <a:gd name="T1" fmla="*/ 98 h 98"/>
                <a:gd name="T2" fmla="*/ 129 w 182"/>
                <a:gd name="T3" fmla="*/ 91 h 98"/>
                <a:gd name="T4" fmla="*/ 137 w 182"/>
                <a:gd name="T5" fmla="*/ 83 h 98"/>
                <a:gd name="T6" fmla="*/ 141 w 182"/>
                <a:gd name="T7" fmla="*/ 77 h 98"/>
                <a:gd name="T8" fmla="*/ 142 w 182"/>
                <a:gd name="T9" fmla="*/ 69 h 98"/>
                <a:gd name="T10" fmla="*/ 147 w 182"/>
                <a:gd name="T11" fmla="*/ 68 h 98"/>
                <a:gd name="T12" fmla="*/ 156 w 182"/>
                <a:gd name="T13" fmla="*/ 75 h 98"/>
                <a:gd name="T14" fmla="*/ 162 w 182"/>
                <a:gd name="T15" fmla="*/ 70 h 98"/>
                <a:gd name="T16" fmla="*/ 174 w 182"/>
                <a:gd name="T17" fmla="*/ 70 h 98"/>
                <a:gd name="T18" fmla="*/ 180 w 182"/>
                <a:gd name="T19" fmla="*/ 64 h 98"/>
                <a:gd name="T20" fmla="*/ 181 w 182"/>
                <a:gd name="T21" fmla="*/ 54 h 98"/>
                <a:gd name="T22" fmla="*/ 181 w 182"/>
                <a:gd name="T23" fmla="*/ 54 h 98"/>
                <a:gd name="T24" fmla="*/ 178 w 182"/>
                <a:gd name="T25" fmla="*/ 54 h 98"/>
                <a:gd name="T26" fmla="*/ 169 w 182"/>
                <a:gd name="T27" fmla="*/ 52 h 98"/>
                <a:gd name="T28" fmla="*/ 146 w 182"/>
                <a:gd name="T29" fmla="*/ 50 h 98"/>
                <a:gd name="T30" fmla="*/ 124 w 182"/>
                <a:gd name="T31" fmla="*/ 44 h 98"/>
                <a:gd name="T32" fmla="*/ 103 w 182"/>
                <a:gd name="T33" fmla="*/ 59 h 98"/>
                <a:gd name="T34" fmla="*/ 98 w 182"/>
                <a:gd name="T35" fmla="*/ 73 h 98"/>
                <a:gd name="T36" fmla="*/ 100 w 182"/>
                <a:gd name="T37" fmla="*/ 76 h 98"/>
                <a:gd name="T38" fmla="*/ 113 w 182"/>
                <a:gd name="T39" fmla="*/ 86 h 98"/>
                <a:gd name="T40" fmla="*/ 121 w 182"/>
                <a:gd name="T41" fmla="*/ 91 h 98"/>
                <a:gd name="T42" fmla="*/ 122 w 182"/>
                <a:gd name="T43" fmla="*/ 97 h 98"/>
                <a:gd name="T44" fmla="*/ 127 w 182"/>
                <a:gd name="T45" fmla="*/ 98 h 98"/>
                <a:gd name="T46" fmla="*/ 127 w 182"/>
                <a:gd name="T47" fmla="*/ 98 h 98"/>
                <a:gd name="T48" fmla="*/ 17 w 182"/>
                <a:gd name="T49" fmla="*/ 0 h 98"/>
                <a:gd name="T50" fmla="*/ 33 w 182"/>
                <a:gd name="T51" fmla="*/ 14 h 98"/>
                <a:gd name="T52" fmla="*/ 48 w 182"/>
                <a:gd name="T53" fmla="*/ 22 h 98"/>
                <a:gd name="T54" fmla="*/ 57 w 182"/>
                <a:gd name="T55" fmla="*/ 32 h 98"/>
                <a:gd name="T56" fmla="*/ 57 w 182"/>
                <a:gd name="T57" fmla="*/ 25 h 98"/>
                <a:gd name="T58" fmla="*/ 92 w 182"/>
                <a:gd name="T59" fmla="*/ 40 h 98"/>
                <a:gd name="T60" fmla="*/ 103 w 182"/>
                <a:gd name="T61" fmla="*/ 41 h 98"/>
                <a:gd name="T62" fmla="*/ 104 w 182"/>
                <a:gd name="T63" fmla="*/ 47 h 98"/>
                <a:gd name="T64" fmla="*/ 101 w 182"/>
                <a:gd name="T65" fmla="*/ 56 h 98"/>
                <a:gd name="T66" fmla="*/ 99 w 182"/>
                <a:gd name="T67" fmla="*/ 63 h 98"/>
                <a:gd name="T68" fmla="*/ 97 w 182"/>
                <a:gd name="T69" fmla="*/ 67 h 98"/>
                <a:gd name="T70" fmla="*/ 86 w 182"/>
                <a:gd name="T71" fmla="*/ 75 h 98"/>
                <a:gd name="T72" fmla="*/ 79 w 182"/>
                <a:gd name="T73" fmla="*/ 77 h 98"/>
                <a:gd name="T74" fmla="*/ 67 w 182"/>
                <a:gd name="T75" fmla="*/ 77 h 98"/>
                <a:gd name="T76" fmla="*/ 55 w 182"/>
                <a:gd name="T77" fmla="*/ 65 h 98"/>
                <a:gd name="T78" fmla="*/ 30 w 182"/>
                <a:gd name="T79" fmla="*/ 63 h 98"/>
                <a:gd name="T80" fmla="*/ 4 w 182"/>
                <a:gd name="T81" fmla="*/ 68 h 98"/>
                <a:gd name="T82" fmla="*/ 4 w 182"/>
                <a:gd name="T83" fmla="*/ 68 h 98"/>
                <a:gd name="T84" fmla="*/ 0 w 182"/>
                <a:gd name="T85" fmla="*/ 55 h 98"/>
                <a:gd name="T86" fmla="*/ 4 w 182"/>
                <a:gd name="T87" fmla="*/ 47 h 98"/>
                <a:gd name="T88" fmla="*/ 8 w 182"/>
                <a:gd name="T89" fmla="*/ 37 h 98"/>
                <a:gd name="T90" fmla="*/ 11 w 182"/>
                <a:gd name="T91" fmla="*/ 30 h 98"/>
                <a:gd name="T92" fmla="*/ 14 w 182"/>
                <a:gd name="T93" fmla="*/ 20 h 98"/>
                <a:gd name="T94" fmla="*/ 9 w 182"/>
                <a:gd name="T95" fmla="*/ 10 h 98"/>
                <a:gd name="T96" fmla="*/ 14 w 182"/>
                <a:gd name="T97" fmla="*/ 6 h 98"/>
                <a:gd name="T98" fmla="*/ 17 w 182"/>
                <a:gd name="T9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2" h="98">
                  <a:moveTo>
                    <a:pt x="127" y="98"/>
                  </a:moveTo>
                  <a:cubicBezTo>
                    <a:pt x="129" y="91"/>
                    <a:pt x="129" y="91"/>
                    <a:pt x="129" y="91"/>
                  </a:cubicBezTo>
                  <a:cubicBezTo>
                    <a:pt x="131" y="87"/>
                    <a:pt x="137" y="87"/>
                    <a:pt x="137" y="83"/>
                  </a:cubicBezTo>
                  <a:cubicBezTo>
                    <a:pt x="137" y="78"/>
                    <a:pt x="139" y="80"/>
                    <a:pt x="141" y="77"/>
                  </a:cubicBezTo>
                  <a:cubicBezTo>
                    <a:pt x="142" y="74"/>
                    <a:pt x="142" y="72"/>
                    <a:pt x="142" y="69"/>
                  </a:cubicBezTo>
                  <a:cubicBezTo>
                    <a:pt x="143" y="66"/>
                    <a:pt x="145" y="68"/>
                    <a:pt x="147" y="68"/>
                  </a:cubicBezTo>
                  <a:cubicBezTo>
                    <a:pt x="153" y="68"/>
                    <a:pt x="151" y="73"/>
                    <a:pt x="156" y="75"/>
                  </a:cubicBezTo>
                  <a:cubicBezTo>
                    <a:pt x="159" y="76"/>
                    <a:pt x="162" y="73"/>
                    <a:pt x="162" y="70"/>
                  </a:cubicBezTo>
                  <a:cubicBezTo>
                    <a:pt x="162" y="65"/>
                    <a:pt x="170" y="72"/>
                    <a:pt x="174" y="70"/>
                  </a:cubicBezTo>
                  <a:cubicBezTo>
                    <a:pt x="176" y="68"/>
                    <a:pt x="177" y="66"/>
                    <a:pt x="180" y="64"/>
                  </a:cubicBezTo>
                  <a:cubicBezTo>
                    <a:pt x="182" y="62"/>
                    <a:pt x="180" y="57"/>
                    <a:pt x="181" y="54"/>
                  </a:cubicBezTo>
                  <a:cubicBezTo>
                    <a:pt x="181" y="54"/>
                    <a:pt x="181" y="54"/>
                    <a:pt x="181" y="54"/>
                  </a:cubicBezTo>
                  <a:cubicBezTo>
                    <a:pt x="180" y="54"/>
                    <a:pt x="178" y="54"/>
                    <a:pt x="178" y="54"/>
                  </a:cubicBezTo>
                  <a:cubicBezTo>
                    <a:pt x="175" y="54"/>
                    <a:pt x="172" y="52"/>
                    <a:pt x="169" y="52"/>
                  </a:cubicBezTo>
                  <a:cubicBezTo>
                    <a:pt x="162" y="51"/>
                    <a:pt x="153" y="54"/>
                    <a:pt x="146" y="50"/>
                  </a:cubicBezTo>
                  <a:cubicBezTo>
                    <a:pt x="140" y="46"/>
                    <a:pt x="132" y="45"/>
                    <a:pt x="124" y="44"/>
                  </a:cubicBezTo>
                  <a:cubicBezTo>
                    <a:pt x="113" y="42"/>
                    <a:pt x="103" y="46"/>
                    <a:pt x="103" y="59"/>
                  </a:cubicBezTo>
                  <a:cubicBezTo>
                    <a:pt x="102" y="64"/>
                    <a:pt x="97" y="66"/>
                    <a:pt x="98" y="73"/>
                  </a:cubicBezTo>
                  <a:cubicBezTo>
                    <a:pt x="99" y="74"/>
                    <a:pt x="99" y="75"/>
                    <a:pt x="100" y="76"/>
                  </a:cubicBezTo>
                  <a:cubicBezTo>
                    <a:pt x="102" y="80"/>
                    <a:pt x="110" y="85"/>
                    <a:pt x="113" y="86"/>
                  </a:cubicBezTo>
                  <a:cubicBezTo>
                    <a:pt x="116" y="88"/>
                    <a:pt x="118" y="90"/>
                    <a:pt x="121" y="91"/>
                  </a:cubicBezTo>
                  <a:cubicBezTo>
                    <a:pt x="124" y="94"/>
                    <a:pt x="122" y="94"/>
                    <a:pt x="122" y="97"/>
                  </a:cubicBezTo>
                  <a:cubicBezTo>
                    <a:pt x="124" y="97"/>
                    <a:pt x="126" y="97"/>
                    <a:pt x="127" y="98"/>
                  </a:cubicBezTo>
                  <a:cubicBezTo>
                    <a:pt x="127" y="98"/>
                    <a:pt x="127" y="98"/>
                    <a:pt x="127" y="98"/>
                  </a:cubicBezTo>
                  <a:close/>
                  <a:moveTo>
                    <a:pt x="17" y="0"/>
                  </a:moveTo>
                  <a:cubicBezTo>
                    <a:pt x="22" y="6"/>
                    <a:pt x="28" y="11"/>
                    <a:pt x="33" y="14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51" y="24"/>
                    <a:pt x="56" y="32"/>
                    <a:pt x="57" y="32"/>
                  </a:cubicBezTo>
                  <a:cubicBezTo>
                    <a:pt x="57" y="30"/>
                    <a:pt x="56" y="25"/>
                    <a:pt x="57" y="25"/>
                  </a:cubicBezTo>
                  <a:cubicBezTo>
                    <a:pt x="57" y="27"/>
                    <a:pt x="88" y="38"/>
                    <a:pt x="92" y="40"/>
                  </a:cubicBezTo>
                  <a:cubicBezTo>
                    <a:pt x="97" y="43"/>
                    <a:pt x="100" y="39"/>
                    <a:pt x="103" y="41"/>
                  </a:cubicBezTo>
                  <a:cubicBezTo>
                    <a:pt x="108" y="44"/>
                    <a:pt x="104" y="43"/>
                    <a:pt x="104" y="47"/>
                  </a:cubicBezTo>
                  <a:cubicBezTo>
                    <a:pt x="102" y="48"/>
                    <a:pt x="101" y="54"/>
                    <a:pt x="101" y="56"/>
                  </a:cubicBezTo>
                  <a:cubicBezTo>
                    <a:pt x="101" y="60"/>
                    <a:pt x="101" y="60"/>
                    <a:pt x="99" y="63"/>
                  </a:cubicBezTo>
                  <a:cubicBezTo>
                    <a:pt x="98" y="65"/>
                    <a:pt x="97" y="64"/>
                    <a:pt x="97" y="67"/>
                  </a:cubicBezTo>
                  <a:cubicBezTo>
                    <a:pt x="97" y="70"/>
                    <a:pt x="89" y="75"/>
                    <a:pt x="86" y="75"/>
                  </a:cubicBezTo>
                  <a:cubicBezTo>
                    <a:pt x="86" y="77"/>
                    <a:pt x="80" y="78"/>
                    <a:pt x="79" y="77"/>
                  </a:cubicBezTo>
                  <a:cubicBezTo>
                    <a:pt x="73" y="75"/>
                    <a:pt x="72" y="77"/>
                    <a:pt x="67" y="77"/>
                  </a:cubicBezTo>
                  <a:cubicBezTo>
                    <a:pt x="58" y="80"/>
                    <a:pt x="57" y="71"/>
                    <a:pt x="55" y="65"/>
                  </a:cubicBezTo>
                  <a:cubicBezTo>
                    <a:pt x="51" y="80"/>
                    <a:pt x="41" y="65"/>
                    <a:pt x="30" y="63"/>
                  </a:cubicBezTo>
                  <a:cubicBezTo>
                    <a:pt x="22" y="62"/>
                    <a:pt x="9" y="62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1" y="50"/>
                    <a:pt x="6" y="55"/>
                    <a:pt x="4" y="47"/>
                  </a:cubicBezTo>
                  <a:cubicBezTo>
                    <a:pt x="4" y="42"/>
                    <a:pt x="3" y="40"/>
                    <a:pt x="8" y="37"/>
                  </a:cubicBezTo>
                  <a:cubicBezTo>
                    <a:pt x="11" y="36"/>
                    <a:pt x="11" y="33"/>
                    <a:pt x="11" y="30"/>
                  </a:cubicBezTo>
                  <a:cubicBezTo>
                    <a:pt x="11" y="25"/>
                    <a:pt x="11" y="24"/>
                    <a:pt x="14" y="20"/>
                  </a:cubicBezTo>
                  <a:cubicBezTo>
                    <a:pt x="17" y="17"/>
                    <a:pt x="11" y="12"/>
                    <a:pt x="9" y="10"/>
                  </a:cubicBezTo>
                  <a:cubicBezTo>
                    <a:pt x="8" y="8"/>
                    <a:pt x="12" y="7"/>
                    <a:pt x="14" y="6"/>
                  </a:cubicBezTo>
                  <a:cubicBezTo>
                    <a:pt x="17" y="0"/>
                    <a:pt x="17" y="0"/>
                    <a:pt x="17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62">
              <a:extLst>
                <a:ext uri="{FF2B5EF4-FFF2-40B4-BE49-F238E27FC236}">
                  <a16:creationId xmlns:a16="http://schemas.microsoft.com/office/drawing/2014/main" id="{AFF6973B-BC2D-AEA8-E8E8-6F13D76BE7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45" y="1560"/>
              <a:ext cx="350" cy="188"/>
            </a:xfrm>
            <a:custGeom>
              <a:avLst/>
              <a:gdLst>
                <a:gd name="T0" fmla="*/ 127 w 182"/>
                <a:gd name="T1" fmla="*/ 98 h 98"/>
                <a:gd name="T2" fmla="*/ 129 w 182"/>
                <a:gd name="T3" fmla="*/ 91 h 98"/>
                <a:gd name="T4" fmla="*/ 137 w 182"/>
                <a:gd name="T5" fmla="*/ 83 h 98"/>
                <a:gd name="T6" fmla="*/ 141 w 182"/>
                <a:gd name="T7" fmla="*/ 77 h 98"/>
                <a:gd name="T8" fmla="*/ 142 w 182"/>
                <a:gd name="T9" fmla="*/ 69 h 98"/>
                <a:gd name="T10" fmla="*/ 147 w 182"/>
                <a:gd name="T11" fmla="*/ 68 h 98"/>
                <a:gd name="T12" fmla="*/ 156 w 182"/>
                <a:gd name="T13" fmla="*/ 75 h 98"/>
                <a:gd name="T14" fmla="*/ 162 w 182"/>
                <a:gd name="T15" fmla="*/ 70 h 98"/>
                <a:gd name="T16" fmla="*/ 174 w 182"/>
                <a:gd name="T17" fmla="*/ 70 h 98"/>
                <a:gd name="T18" fmla="*/ 180 w 182"/>
                <a:gd name="T19" fmla="*/ 64 h 98"/>
                <a:gd name="T20" fmla="*/ 181 w 182"/>
                <a:gd name="T21" fmla="*/ 54 h 98"/>
                <a:gd name="T22" fmla="*/ 181 w 182"/>
                <a:gd name="T23" fmla="*/ 54 h 98"/>
                <a:gd name="T24" fmla="*/ 178 w 182"/>
                <a:gd name="T25" fmla="*/ 54 h 98"/>
                <a:gd name="T26" fmla="*/ 169 w 182"/>
                <a:gd name="T27" fmla="*/ 52 h 98"/>
                <a:gd name="T28" fmla="*/ 146 w 182"/>
                <a:gd name="T29" fmla="*/ 50 h 98"/>
                <a:gd name="T30" fmla="*/ 124 w 182"/>
                <a:gd name="T31" fmla="*/ 44 h 98"/>
                <a:gd name="T32" fmla="*/ 103 w 182"/>
                <a:gd name="T33" fmla="*/ 59 h 98"/>
                <a:gd name="T34" fmla="*/ 98 w 182"/>
                <a:gd name="T35" fmla="*/ 73 h 98"/>
                <a:gd name="T36" fmla="*/ 100 w 182"/>
                <a:gd name="T37" fmla="*/ 76 h 98"/>
                <a:gd name="T38" fmla="*/ 113 w 182"/>
                <a:gd name="T39" fmla="*/ 86 h 98"/>
                <a:gd name="T40" fmla="*/ 121 w 182"/>
                <a:gd name="T41" fmla="*/ 91 h 98"/>
                <a:gd name="T42" fmla="*/ 122 w 182"/>
                <a:gd name="T43" fmla="*/ 97 h 98"/>
                <a:gd name="T44" fmla="*/ 127 w 182"/>
                <a:gd name="T45" fmla="*/ 98 h 98"/>
                <a:gd name="T46" fmla="*/ 127 w 182"/>
                <a:gd name="T47" fmla="*/ 98 h 98"/>
                <a:gd name="T48" fmla="*/ 17 w 182"/>
                <a:gd name="T49" fmla="*/ 0 h 98"/>
                <a:gd name="T50" fmla="*/ 33 w 182"/>
                <a:gd name="T51" fmla="*/ 14 h 98"/>
                <a:gd name="T52" fmla="*/ 48 w 182"/>
                <a:gd name="T53" fmla="*/ 22 h 98"/>
                <a:gd name="T54" fmla="*/ 57 w 182"/>
                <a:gd name="T55" fmla="*/ 32 h 98"/>
                <a:gd name="T56" fmla="*/ 57 w 182"/>
                <a:gd name="T57" fmla="*/ 25 h 98"/>
                <a:gd name="T58" fmla="*/ 92 w 182"/>
                <a:gd name="T59" fmla="*/ 40 h 98"/>
                <a:gd name="T60" fmla="*/ 103 w 182"/>
                <a:gd name="T61" fmla="*/ 41 h 98"/>
                <a:gd name="T62" fmla="*/ 104 w 182"/>
                <a:gd name="T63" fmla="*/ 47 h 98"/>
                <a:gd name="T64" fmla="*/ 101 w 182"/>
                <a:gd name="T65" fmla="*/ 56 h 98"/>
                <a:gd name="T66" fmla="*/ 99 w 182"/>
                <a:gd name="T67" fmla="*/ 63 h 98"/>
                <a:gd name="T68" fmla="*/ 97 w 182"/>
                <a:gd name="T69" fmla="*/ 67 h 98"/>
                <a:gd name="T70" fmla="*/ 86 w 182"/>
                <a:gd name="T71" fmla="*/ 75 h 98"/>
                <a:gd name="T72" fmla="*/ 79 w 182"/>
                <a:gd name="T73" fmla="*/ 77 h 98"/>
                <a:gd name="T74" fmla="*/ 67 w 182"/>
                <a:gd name="T75" fmla="*/ 77 h 98"/>
                <a:gd name="T76" fmla="*/ 55 w 182"/>
                <a:gd name="T77" fmla="*/ 65 h 98"/>
                <a:gd name="T78" fmla="*/ 30 w 182"/>
                <a:gd name="T79" fmla="*/ 63 h 98"/>
                <a:gd name="T80" fmla="*/ 4 w 182"/>
                <a:gd name="T81" fmla="*/ 68 h 98"/>
                <a:gd name="T82" fmla="*/ 4 w 182"/>
                <a:gd name="T83" fmla="*/ 68 h 98"/>
                <a:gd name="T84" fmla="*/ 0 w 182"/>
                <a:gd name="T85" fmla="*/ 55 h 98"/>
                <a:gd name="T86" fmla="*/ 4 w 182"/>
                <a:gd name="T87" fmla="*/ 47 h 98"/>
                <a:gd name="T88" fmla="*/ 8 w 182"/>
                <a:gd name="T89" fmla="*/ 37 h 98"/>
                <a:gd name="T90" fmla="*/ 11 w 182"/>
                <a:gd name="T91" fmla="*/ 30 h 98"/>
                <a:gd name="T92" fmla="*/ 14 w 182"/>
                <a:gd name="T93" fmla="*/ 20 h 98"/>
                <a:gd name="T94" fmla="*/ 9 w 182"/>
                <a:gd name="T95" fmla="*/ 10 h 98"/>
                <a:gd name="T96" fmla="*/ 14 w 182"/>
                <a:gd name="T97" fmla="*/ 6 h 98"/>
                <a:gd name="T98" fmla="*/ 17 w 182"/>
                <a:gd name="T9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2" h="98">
                  <a:moveTo>
                    <a:pt x="127" y="98"/>
                  </a:moveTo>
                  <a:cubicBezTo>
                    <a:pt x="129" y="91"/>
                    <a:pt x="129" y="91"/>
                    <a:pt x="129" y="91"/>
                  </a:cubicBezTo>
                  <a:cubicBezTo>
                    <a:pt x="131" y="87"/>
                    <a:pt x="137" y="87"/>
                    <a:pt x="137" y="83"/>
                  </a:cubicBezTo>
                  <a:cubicBezTo>
                    <a:pt x="137" y="78"/>
                    <a:pt x="139" y="80"/>
                    <a:pt x="141" y="77"/>
                  </a:cubicBezTo>
                  <a:cubicBezTo>
                    <a:pt x="142" y="74"/>
                    <a:pt x="142" y="72"/>
                    <a:pt x="142" y="69"/>
                  </a:cubicBezTo>
                  <a:cubicBezTo>
                    <a:pt x="143" y="66"/>
                    <a:pt x="145" y="68"/>
                    <a:pt x="147" y="68"/>
                  </a:cubicBezTo>
                  <a:cubicBezTo>
                    <a:pt x="153" y="68"/>
                    <a:pt x="151" y="73"/>
                    <a:pt x="156" y="75"/>
                  </a:cubicBezTo>
                  <a:cubicBezTo>
                    <a:pt x="159" y="76"/>
                    <a:pt x="162" y="73"/>
                    <a:pt x="162" y="70"/>
                  </a:cubicBezTo>
                  <a:cubicBezTo>
                    <a:pt x="162" y="65"/>
                    <a:pt x="170" y="72"/>
                    <a:pt x="174" y="70"/>
                  </a:cubicBezTo>
                  <a:cubicBezTo>
                    <a:pt x="176" y="68"/>
                    <a:pt x="177" y="66"/>
                    <a:pt x="180" y="64"/>
                  </a:cubicBezTo>
                  <a:cubicBezTo>
                    <a:pt x="182" y="62"/>
                    <a:pt x="180" y="57"/>
                    <a:pt x="181" y="54"/>
                  </a:cubicBezTo>
                  <a:cubicBezTo>
                    <a:pt x="181" y="54"/>
                    <a:pt x="181" y="54"/>
                    <a:pt x="181" y="54"/>
                  </a:cubicBezTo>
                  <a:cubicBezTo>
                    <a:pt x="180" y="54"/>
                    <a:pt x="178" y="54"/>
                    <a:pt x="178" y="54"/>
                  </a:cubicBezTo>
                  <a:cubicBezTo>
                    <a:pt x="175" y="54"/>
                    <a:pt x="172" y="52"/>
                    <a:pt x="169" y="52"/>
                  </a:cubicBezTo>
                  <a:cubicBezTo>
                    <a:pt x="162" y="51"/>
                    <a:pt x="153" y="54"/>
                    <a:pt x="146" y="50"/>
                  </a:cubicBezTo>
                  <a:cubicBezTo>
                    <a:pt x="140" y="46"/>
                    <a:pt x="132" y="45"/>
                    <a:pt x="124" y="44"/>
                  </a:cubicBezTo>
                  <a:cubicBezTo>
                    <a:pt x="113" y="42"/>
                    <a:pt x="103" y="46"/>
                    <a:pt x="103" y="59"/>
                  </a:cubicBezTo>
                  <a:cubicBezTo>
                    <a:pt x="102" y="64"/>
                    <a:pt x="97" y="66"/>
                    <a:pt x="98" y="73"/>
                  </a:cubicBezTo>
                  <a:cubicBezTo>
                    <a:pt x="99" y="74"/>
                    <a:pt x="99" y="75"/>
                    <a:pt x="100" y="76"/>
                  </a:cubicBezTo>
                  <a:cubicBezTo>
                    <a:pt x="102" y="80"/>
                    <a:pt x="110" y="85"/>
                    <a:pt x="113" y="86"/>
                  </a:cubicBezTo>
                  <a:cubicBezTo>
                    <a:pt x="116" y="88"/>
                    <a:pt x="118" y="90"/>
                    <a:pt x="121" y="91"/>
                  </a:cubicBezTo>
                  <a:cubicBezTo>
                    <a:pt x="124" y="94"/>
                    <a:pt x="122" y="94"/>
                    <a:pt x="122" y="97"/>
                  </a:cubicBezTo>
                  <a:cubicBezTo>
                    <a:pt x="124" y="97"/>
                    <a:pt x="126" y="97"/>
                    <a:pt x="127" y="98"/>
                  </a:cubicBezTo>
                  <a:cubicBezTo>
                    <a:pt x="127" y="98"/>
                    <a:pt x="127" y="98"/>
                    <a:pt x="127" y="98"/>
                  </a:cubicBezTo>
                  <a:close/>
                  <a:moveTo>
                    <a:pt x="17" y="0"/>
                  </a:moveTo>
                  <a:cubicBezTo>
                    <a:pt x="22" y="6"/>
                    <a:pt x="28" y="11"/>
                    <a:pt x="33" y="14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51" y="24"/>
                    <a:pt x="56" y="32"/>
                    <a:pt x="57" y="32"/>
                  </a:cubicBezTo>
                  <a:cubicBezTo>
                    <a:pt x="57" y="30"/>
                    <a:pt x="56" y="25"/>
                    <a:pt x="57" y="25"/>
                  </a:cubicBezTo>
                  <a:cubicBezTo>
                    <a:pt x="57" y="27"/>
                    <a:pt x="88" y="38"/>
                    <a:pt x="92" y="40"/>
                  </a:cubicBezTo>
                  <a:cubicBezTo>
                    <a:pt x="97" y="43"/>
                    <a:pt x="100" y="39"/>
                    <a:pt x="103" y="41"/>
                  </a:cubicBezTo>
                  <a:cubicBezTo>
                    <a:pt x="108" y="44"/>
                    <a:pt x="104" y="43"/>
                    <a:pt x="104" y="47"/>
                  </a:cubicBezTo>
                  <a:cubicBezTo>
                    <a:pt x="102" y="48"/>
                    <a:pt x="101" y="54"/>
                    <a:pt x="101" y="56"/>
                  </a:cubicBezTo>
                  <a:cubicBezTo>
                    <a:pt x="101" y="60"/>
                    <a:pt x="101" y="60"/>
                    <a:pt x="99" y="63"/>
                  </a:cubicBezTo>
                  <a:cubicBezTo>
                    <a:pt x="98" y="65"/>
                    <a:pt x="97" y="64"/>
                    <a:pt x="97" y="67"/>
                  </a:cubicBezTo>
                  <a:cubicBezTo>
                    <a:pt x="97" y="70"/>
                    <a:pt x="89" y="75"/>
                    <a:pt x="86" y="75"/>
                  </a:cubicBezTo>
                  <a:cubicBezTo>
                    <a:pt x="86" y="77"/>
                    <a:pt x="80" y="78"/>
                    <a:pt x="79" y="77"/>
                  </a:cubicBezTo>
                  <a:cubicBezTo>
                    <a:pt x="73" y="75"/>
                    <a:pt x="72" y="77"/>
                    <a:pt x="67" y="77"/>
                  </a:cubicBezTo>
                  <a:cubicBezTo>
                    <a:pt x="58" y="80"/>
                    <a:pt x="57" y="71"/>
                    <a:pt x="55" y="65"/>
                  </a:cubicBezTo>
                  <a:cubicBezTo>
                    <a:pt x="51" y="80"/>
                    <a:pt x="41" y="65"/>
                    <a:pt x="30" y="63"/>
                  </a:cubicBezTo>
                  <a:cubicBezTo>
                    <a:pt x="22" y="62"/>
                    <a:pt x="9" y="62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1" y="50"/>
                    <a:pt x="6" y="55"/>
                    <a:pt x="4" y="47"/>
                  </a:cubicBezTo>
                  <a:cubicBezTo>
                    <a:pt x="4" y="42"/>
                    <a:pt x="3" y="40"/>
                    <a:pt x="8" y="37"/>
                  </a:cubicBezTo>
                  <a:cubicBezTo>
                    <a:pt x="11" y="36"/>
                    <a:pt x="11" y="33"/>
                    <a:pt x="11" y="30"/>
                  </a:cubicBezTo>
                  <a:cubicBezTo>
                    <a:pt x="11" y="25"/>
                    <a:pt x="11" y="24"/>
                    <a:pt x="14" y="20"/>
                  </a:cubicBezTo>
                  <a:cubicBezTo>
                    <a:pt x="17" y="17"/>
                    <a:pt x="11" y="12"/>
                    <a:pt x="9" y="10"/>
                  </a:cubicBezTo>
                  <a:cubicBezTo>
                    <a:pt x="8" y="8"/>
                    <a:pt x="12" y="7"/>
                    <a:pt x="14" y="6"/>
                  </a:cubicBezTo>
                  <a:cubicBezTo>
                    <a:pt x="17" y="0"/>
                    <a:pt x="17" y="0"/>
                    <a:pt x="17" y="0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63">
              <a:extLst>
                <a:ext uri="{FF2B5EF4-FFF2-40B4-BE49-F238E27FC236}">
                  <a16:creationId xmlns:a16="http://schemas.microsoft.com/office/drawing/2014/main" id="{7D519F0A-2D07-4F5F-34F2-B88C02C8BD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7" y="1781"/>
              <a:ext cx="429" cy="368"/>
            </a:xfrm>
            <a:custGeom>
              <a:avLst/>
              <a:gdLst>
                <a:gd name="T0" fmla="*/ 92 w 223"/>
                <a:gd name="T1" fmla="*/ 19 h 191"/>
                <a:gd name="T2" fmla="*/ 91 w 223"/>
                <a:gd name="T3" fmla="*/ 16 h 191"/>
                <a:gd name="T4" fmla="*/ 88 w 223"/>
                <a:gd name="T5" fmla="*/ 16 h 191"/>
                <a:gd name="T6" fmla="*/ 86 w 223"/>
                <a:gd name="T7" fmla="*/ 17 h 191"/>
                <a:gd name="T8" fmla="*/ 85 w 223"/>
                <a:gd name="T9" fmla="*/ 20 h 191"/>
                <a:gd name="T10" fmla="*/ 86 w 223"/>
                <a:gd name="T11" fmla="*/ 23 h 191"/>
                <a:gd name="T12" fmla="*/ 91 w 223"/>
                <a:gd name="T13" fmla="*/ 21 h 191"/>
                <a:gd name="T14" fmla="*/ 106 w 223"/>
                <a:gd name="T15" fmla="*/ 7 h 191"/>
                <a:gd name="T16" fmla="*/ 90 w 223"/>
                <a:gd name="T17" fmla="*/ 7 h 191"/>
                <a:gd name="T18" fmla="*/ 96 w 223"/>
                <a:gd name="T19" fmla="*/ 2 h 191"/>
                <a:gd name="T20" fmla="*/ 109 w 223"/>
                <a:gd name="T21" fmla="*/ 1 h 191"/>
                <a:gd name="T22" fmla="*/ 109 w 223"/>
                <a:gd name="T23" fmla="*/ 5 h 191"/>
                <a:gd name="T24" fmla="*/ 98 w 223"/>
                <a:gd name="T25" fmla="*/ 18 h 191"/>
                <a:gd name="T26" fmla="*/ 94 w 223"/>
                <a:gd name="T27" fmla="*/ 17 h 191"/>
                <a:gd name="T28" fmla="*/ 94 w 223"/>
                <a:gd name="T29" fmla="*/ 23 h 191"/>
                <a:gd name="T30" fmla="*/ 97 w 223"/>
                <a:gd name="T31" fmla="*/ 24 h 191"/>
                <a:gd name="T32" fmla="*/ 102 w 223"/>
                <a:gd name="T33" fmla="*/ 27 h 191"/>
                <a:gd name="T34" fmla="*/ 99 w 223"/>
                <a:gd name="T35" fmla="*/ 20 h 191"/>
                <a:gd name="T36" fmla="*/ 90 w 223"/>
                <a:gd name="T37" fmla="*/ 43 h 191"/>
                <a:gd name="T38" fmla="*/ 115 w 223"/>
                <a:gd name="T39" fmla="*/ 37 h 191"/>
                <a:gd name="T40" fmla="*/ 114 w 223"/>
                <a:gd name="T41" fmla="*/ 16 h 191"/>
                <a:gd name="T42" fmla="*/ 127 w 223"/>
                <a:gd name="T43" fmla="*/ 29 h 191"/>
                <a:gd name="T44" fmla="*/ 136 w 223"/>
                <a:gd name="T45" fmla="*/ 34 h 191"/>
                <a:gd name="T46" fmla="*/ 153 w 223"/>
                <a:gd name="T47" fmla="*/ 31 h 191"/>
                <a:gd name="T48" fmla="*/ 139 w 223"/>
                <a:gd name="T49" fmla="*/ 48 h 191"/>
                <a:gd name="T50" fmla="*/ 146 w 223"/>
                <a:gd name="T51" fmla="*/ 66 h 191"/>
                <a:gd name="T52" fmla="*/ 156 w 223"/>
                <a:gd name="T53" fmla="*/ 87 h 191"/>
                <a:gd name="T54" fmla="*/ 171 w 223"/>
                <a:gd name="T55" fmla="*/ 98 h 191"/>
                <a:gd name="T56" fmla="*/ 191 w 223"/>
                <a:gd name="T57" fmla="*/ 108 h 191"/>
                <a:gd name="T58" fmla="*/ 202 w 223"/>
                <a:gd name="T59" fmla="*/ 116 h 191"/>
                <a:gd name="T60" fmla="*/ 223 w 223"/>
                <a:gd name="T61" fmla="*/ 127 h 191"/>
                <a:gd name="T62" fmla="*/ 220 w 223"/>
                <a:gd name="T63" fmla="*/ 133 h 191"/>
                <a:gd name="T64" fmla="*/ 216 w 223"/>
                <a:gd name="T65" fmla="*/ 153 h 191"/>
                <a:gd name="T66" fmla="*/ 201 w 223"/>
                <a:gd name="T67" fmla="*/ 166 h 191"/>
                <a:gd name="T68" fmla="*/ 193 w 223"/>
                <a:gd name="T69" fmla="*/ 169 h 191"/>
                <a:gd name="T70" fmla="*/ 191 w 223"/>
                <a:gd name="T71" fmla="*/ 183 h 191"/>
                <a:gd name="T72" fmla="*/ 189 w 223"/>
                <a:gd name="T73" fmla="*/ 181 h 191"/>
                <a:gd name="T74" fmla="*/ 156 w 223"/>
                <a:gd name="T75" fmla="*/ 189 h 191"/>
                <a:gd name="T76" fmla="*/ 139 w 223"/>
                <a:gd name="T77" fmla="*/ 183 h 191"/>
                <a:gd name="T78" fmla="*/ 126 w 223"/>
                <a:gd name="T79" fmla="*/ 161 h 191"/>
                <a:gd name="T80" fmla="*/ 105 w 223"/>
                <a:gd name="T81" fmla="*/ 158 h 191"/>
                <a:gd name="T82" fmla="*/ 81 w 223"/>
                <a:gd name="T83" fmla="*/ 150 h 191"/>
                <a:gd name="T84" fmla="*/ 75 w 223"/>
                <a:gd name="T85" fmla="*/ 153 h 191"/>
                <a:gd name="T86" fmla="*/ 53 w 223"/>
                <a:gd name="T87" fmla="*/ 156 h 191"/>
                <a:gd name="T88" fmla="*/ 32 w 223"/>
                <a:gd name="T89" fmla="*/ 167 h 191"/>
                <a:gd name="T90" fmla="*/ 19 w 223"/>
                <a:gd name="T91" fmla="*/ 180 h 191"/>
                <a:gd name="T92" fmla="*/ 17 w 223"/>
                <a:gd name="T93" fmla="*/ 177 h 191"/>
                <a:gd name="T94" fmla="*/ 5 w 223"/>
                <a:gd name="T95" fmla="*/ 161 h 191"/>
                <a:gd name="T96" fmla="*/ 20 w 223"/>
                <a:gd name="T97" fmla="*/ 156 h 191"/>
                <a:gd name="T98" fmla="*/ 28 w 223"/>
                <a:gd name="T99" fmla="*/ 145 h 191"/>
                <a:gd name="T100" fmla="*/ 34 w 223"/>
                <a:gd name="T101" fmla="*/ 132 h 191"/>
                <a:gd name="T102" fmla="*/ 28 w 223"/>
                <a:gd name="T103" fmla="*/ 134 h 191"/>
                <a:gd name="T104" fmla="*/ 8 w 223"/>
                <a:gd name="T105" fmla="*/ 134 h 191"/>
                <a:gd name="T106" fmla="*/ 8 w 223"/>
                <a:gd name="T107" fmla="*/ 125 h 191"/>
                <a:gd name="T108" fmla="*/ 50 w 223"/>
                <a:gd name="T109" fmla="*/ 110 h 191"/>
                <a:gd name="T110" fmla="*/ 73 w 223"/>
                <a:gd name="T111" fmla="*/ 113 h 191"/>
                <a:gd name="T112" fmla="*/ 85 w 223"/>
                <a:gd name="T113" fmla="*/ 95 h 191"/>
                <a:gd name="T114" fmla="*/ 82 w 223"/>
                <a:gd name="T115" fmla="*/ 77 h 191"/>
                <a:gd name="T116" fmla="*/ 77 w 223"/>
                <a:gd name="T117" fmla="*/ 58 h 191"/>
                <a:gd name="T118" fmla="*/ 83 w 223"/>
                <a:gd name="T119" fmla="*/ 5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3" h="191">
                  <a:moveTo>
                    <a:pt x="91" y="21"/>
                  </a:moveTo>
                  <a:cubicBezTo>
                    <a:pt x="91" y="20"/>
                    <a:pt x="91" y="20"/>
                    <a:pt x="92" y="19"/>
                  </a:cubicBezTo>
                  <a:cubicBezTo>
                    <a:pt x="92" y="18"/>
                    <a:pt x="92" y="18"/>
                    <a:pt x="92" y="17"/>
                  </a:cubicBezTo>
                  <a:cubicBezTo>
                    <a:pt x="91" y="17"/>
                    <a:pt x="91" y="16"/>
                    <a:pt x="91" y="16"/>
                  </a:cubicBezTo>
                  <a:cubicBezTo>
                    <a:pt x="90" y="16"/>
                    <a:pt x="90" y="15"/>
                    <a:pt x="89" y="15"/>
                  </a:cubicBezTo>
                  <a:cubicBezTo>
                    <a:pt x="88" y="15"/>
                    <a:pt x="88" y="15"/>
                    <a:pt x="88" y="16"/>
                  </a:cubicBezTo>
                  <a:cubicBezTo>
                    <a:pt x="87" y="16"/>
                    <a:pt x="86" y="16"/>
                    <a:pt x="86" y="16"/>
                  </a:cubicBezTo>
                  <a:cubicBezTo>
                    <a:pt x="86" y="17"/>
                    <a:pt x="86" y="17"/>
                    <a:pt x="86" y="17"/>
                  </a:cubicBezTo>
                  <a:cubicBezTo>
                    <a:pt x="85" y="17"/>
                    <a:pt x="85" y="18"/>
                    <a:pt x="85" y="19"/>
                  </a:cubicBezTo>
                  <a:cubicBezTo>
                    <a:pt x="85" y="20"/>
                    <a:pt x="85" y="20"/>
                    <a:pt x="85" y="20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5" y="22"/>
                    <a:pt x="85" y="23"/>
                    <a:pt x="86" y="23"/>
                  </a:cubicBezTo>
                  <a:cubicBezTo>
                    <a:pt x="87" y="24"/>
                    <a:pt x="89" y="24"/>
                    <a:pt x="90" y="24"/>
                  </a:cubicBezTo>
                  <a:cubicBezTo>
                    <a:pt x="91" y="21"/>
                    <a:pt x="91" y="21"/>
                    <a:pt x="91" y="21"/>
                  </a:cubicBezTo>
                  <a:close/>
                  <a:moveTo>
                    <a:pt x="109" y="5"/>
                  </a:moveTo>
                  <a:cubicBezTo>
                    <a:pt x="108" y="6"/>
                    <a:pt x="107" y="6"/>
                    <a:pt x="106" y="7"/>
                  </a:cubicBezTo>
                  <a:cubicBezTo>
                    <a:pt x="104" y="9"/>
                    <a:pt x="98" y="13"/>
                    <a:pt x="95" y="12"/>
                  </a:cubicBezTo>
                  <a:cubicBezTo>
                    <a:pt x="93" y="12"/>
                    <a:pt x="91" y="9"/>
                    <a:pt x="90" y="7"/>
                  </a:cubicBezTo>
                  <a:cubicBezTo>
                    <a:pt x="90" y="5"/>
                    <a:pt x="89" y="4"/>
                    <a:pt x="89" y="2"/>
                  </a:cubicBezTo>
                  <a:cubicBezTo>
                    <a:pt x="89" y="0"/>
                    <a:pt x="94" y="2"/>
                    <a:pt x="96" y="2"/>
                  </a:cubicBezTo>
                  <a:cubicBezTo>
                    <a:pt x="99" y="1"/>
                    <a:pt x="101" y="0"/>
                    <a:pt x="105" y="0"/>
                  </a:cubicBezTo>
                  <a:cubicBezTo>
                    <a:pt x="106" y="0"/>
                    <a:pt x="108" y="0"/>
                    <a:pt x="109" y="1"/>
                  </a:cubicBezTo>
                  <a:cubicBezTo>
                    <a:pt x="110" y="1"/>
                    <a:pt x="111" y="3"/>
                    <a:pt x="110" y="4"/>
                  </a:cubicBezTo>
                  <a:cubicBezTo>
                    <a:pt x="109" y="5"/>
                    <a:pt x="109" y="5"/>
                    <a:pt x="109" y="5"/>
                  </a:cubicBezTo>
                  <a:close/>
                  <a:moveTo>
                    <a:pt x="99" y="20"/>
                  </a:moveTo>
                  <a:cubicBezTo>
                    <a:pt x="99" y="19"/>
                    <a:pt x="98" y="19"/>
                    <a:pt x="98" y="18"/>
                  </a:cubicBezTo>
                  <a:cubicBezTo>
                    <a:pt x="98" y="18"/>
                    <a:pt x="96" y="17"/>
                    <a:pt x="96" y="17"/>
                  </a:cubicBezTo>
                  <a:cubicBezTo>
                    <a:pt x="95" y="17"/>
                    <a:pt x="95" y="17"/>
                    <a:pt x="94" y="17"/>
                  </a:cubicBezTo>
                  <a:cubicBezTo>
                    <a:pt x="94" y="20"/>
                    <a:pt x="94" y="20"/>
                    <a:pt x="94" y="20"/>
                  </a:cubicBezTo>
                  <a:cubicBezTo>
                    <a:pt x="94" y="21"/>
                    <a:pt x="94" y="22"/>
                    <a:pt x="94" y="23"/>
                  </a:cubicBezTo>
                  <a:cubicBezTo>
                    <a:pt x="94" y="23"/>
                    <a:pt x="94" y="23"/>
                    <a:pt x="94" y="23"/>
                  </a:cubicBezTo>
                  <a:cubicBezTo>
                    <a:pt x="95" y="23"/>
                    <a:pt x="96" y="24"/>
                    <a:pt x="97" y="24"/>
                  </a:cubicBezTo>
                  <a:cubicBezTo>
                    <a:pt x="98" y="25"/>
                    <a:pt x="99" y="26"/>
                    <a:pt x="100" y="27"/>
                  </a:cubicBezTo>
                  <a:cubicBezTo>
                    <a:pt x="101" y="27"/>
                    <a:pt x="102" y="28"/>
                    <a:pt x="102" y="27"/>
                  </a:cubicBezTo>
                  <a:cubicBezTo>
                    <a:pt x="102" y="26"/>
                    <a:pt x="102" y="24"/>
                    <a:pt x="101" y="23"/>
                  </a:cubicBezTo>
                  <a:cubicBezTo>
                    <a:pt x="99" y="20"/>
                    <a:pt x="99" y="20"/>
                    <a:pt x="99" y="20"/>
                  </a:cubicBezTo>
                  <a:close/>
                  <a:moveTo>
                    <a:pt x="87" y="43"/>
                  </a:moveTo>
                  <a:cubicBezTo>
                    <a:pt x="88" y="44"/>
                    <a:pt x="89" y="44"/>
                    <a:pt x="90" y="43"/>
                  </a:cubicBezTo>
                  <a:cubicBezTo>
                    <a:pt x="94" y="42"/>
                    <a:pt x="97" y="39"/>
                    <a:pt x="103" y="39"/>
                  </a:cubicBezTo>
                  <a:cubicBezTo>
                    <a:pt x="112" y="41"/>
                    <a:pt x="109" y="44"/>
                    <a:pt x="115" y="37"/>
                  </a:cubicBezTo>
                  <a:cubicBezTo>
                    <a:pt x="118" y="34"/>
                    <a:pt x="123" y="33"/>
                    <a:pt x="119" y="32"/>
                  </a:cubicBezTo>
                  <a:cubicBezTo>
                    <a:pt x="115" y="32"/>
                    <a:pt x="90" y="18"/>
                    <a:pt x="114" y="16"/>
                  </a:cubicBezTo>
                  <a:cubicBezTo>
                    <a:pt x="121" y="16"/>
                    <a:pt x="126" y="20"/>
                    <a:pt x="134" y="20"/>
                  </a:cubicBezTo>
                  <a:cubicBezTo>
                    <a:pt x="134" y="24"/>
                    <a:pt x="130" y="28"/>
                    <a:pt x="127" y="29"/>
                  </a:cubicBezTo>
                  <a:cubicBezTo>
                    <a:pt x="123" y="31"/>
                    <a:pt x="119" y="37"/>
                    <a:pt x="127" y="36"/>
                  </a:cubicBezTo>
                  <a:cubicBezTo>
                    <a:pt x="130" y="35"/>
                    <a:pt x="133" y="36"/>
                    <a:pt x="136" y="34"/>
                  </a:cubicBezTo>
                  <a:cubicBezTo>
                    <a:pt x="142" y="34"/>
                    <a:pt x="147" y="32"/>
                    <a:pt x="153" y="31"/>
                  </a:cubicBezTo>
                  <a:cubicBezTo>
                    <a:pt x="153" y="31"/>
                    <a:pt x="153" y="31"/>
                    <a:pt x="153" y="31"/>
                  </a:cubicBezTo>
                  <a:cubicBezTo>
                    <a:pt x="151" y="37"/>
                    <a:pt x="151" y="37"/>
                    <a:pt x="151" y="37"/>
                  </a:cubicBezTo>
                  <a:cubicBezTo>
                    <a:pt x="149" y="44"/>
                    <a:pt x="146" y="48"/>
                    <a:pt x="139" y="48"/>
                  </a:cubicBezTo>
                  <a:cubicBezTo>
                    <a:pt x="139" y="50"/>
                    <a:pt x="144" y="51"/>
                    <a:pt x="144" y="55"/>
                  </a:cubicBezTo>
                  <a:cubicBezTo>
                    <a:pt x="144" y="60"/>
                    <a:pt x="143" y="61"/>
                    <a:pt x="146" y="66"/>
                  </a:cubicBezTo>
                  <a:cubicBezTo>
                    <a:pt x="150" y="70"/>
                    <a:pt x="150" y="74"/>
                    <a:pt x="151" y="79"/>
                  </a:cubicBezTo>
                  <a:cubicBezTo>
                    <a:pt x="153" y="82"/>
                    <a:pt x="156" y="82"/>
                    <a:pt x="156" y="87"/>
                  </a:cubicBezTo>
                  <a:cubicBezTo>
                    <a:pt x="156" y="93"/>
                    <a:pt x="162" y="95"/>
                    <a:pt x="167" y="97"/>
                  </a:cubicBezTo>
                  <a:cubicBezTo>
                    <a:pt x="168" y="97"/>
                    <a:pt x="170" y="97"/>
                    <a:pt x="171" y="98"/>
                  </a:cubicBezTo>
                  <a:cubicBezTo>
                    <a:pt x="172" y="98"/>
                    <a:pt x="178" y="107"/>
                    <a:pt x="178" y="107"/>
                  </a:cubicBezTo>
                  <a:cubicBezTo>
                    <a:pt x="181" y="113"/>
                    <a:pt x="186" y="108"/>
                    <a:pt x="191" y="108"/>
                  </a:cubicBezTo>
                  <a:cubicBezTo>
                    <a:pt x="192" y="108"/>
                    <a:pt x="199" y="107"/>
                    <a:pt x="200" y="109"/>
                  </a:cubicBezTo>
                  <a:cubicBezTo>
                    <a:pt x="200" y="111"/>
                    <a:pt x="199" y="115"/>
                    <a:pt x="202" y="116"/>
                  </a:cubicBezTo>
                  <a:cubicBezTo>
                    <a:pt x="206" y="119"/>
                    <a:pt x="205" y="125"/>
                    <a:pt x="210" y="126"/>
                  </a:cubicBezTo>
                  <a:cubicBezTo>
                    <a:pt x="214" y="127"/>
                    <a:pt x="220" y="124"/>
                    <a:pt x="223" y="127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3"/>
                    <a:pt x="220" y="133"/>
                    <a:pt x="220" y="133"/>
                  </a:cubicBezTo>
                  <a:cubicBezTo>
                    <a:pt x="216" y="139"/>
                    <a:pt x="221" y="141"/>
                    <a:pt x="220" y="148"/>
                  </a:cubicBezTo>
                  <a:cubicBezTo>
                    <a:pt x="220" y="150"/>
                    <a:pt x="218" y="152"/>
                    <a:pt x="216" y="153"/>
                  </a:cubicBezTo>
                  <a:cubicBezTo>
                    <a:pt x="214" y="155"/>
                    <a:pt x="214" y="157"/>
                    <a:pt x="212" y="159"/>
                  </a:cubicBezTo>
                  <a:cubicBezTo>
                    <a:pt x="209" y="162"/>
                    <a:pt x="206" y="166"/>
                    <a:pt x="201" y="166"/>
                  </a:cubicBezTo>
                  <a:cubicBezTo>
                    <a:pt x="199" y="166"/>
                    <a:pt x="197" y="166"/>
                    <a:pt x="194" y="166"/>
                  </a:cubicBezTo>
                  <a:cubicBezTo>
                    <a:pt x="191" y="166"/>
                    <a:pt x="192" y="167"/>
                    <a:pt x="193" y="169"/>
                  </a:cubicBezTo>
                  <a:cubicBezTo>
                    <a:pt x="194" y="172"/>
                    <a:pt x="194" y="175"/>
                    <a:pt x="195" y="178"/>
                  </a:cubicBezTo>
                  <a:cubicBezTo>
                    <a:pt x="196" y="182"/>
                    <a:pt x="194" y="181"/>
                    <a:pt x="191" y="183"/>
                  </a:cubicBezTo>
                  <a:cubicBezTo>
                    <a:pt x="191" y="183"/>
                    <a:pt x="191" y="183"/>
                    <a:pt x="191" y="183"/>
                  </a:cubicBezTo>
                  <a:cubicBezTo>
                    <a:pt x="189" y="181"/>
                    <a:pt x="189" y="181"/>
                    <a:pt x="189" y="181"/>
                  </a:cubicBezTo>
                  <a:cubicBezTo>
                    <a:pt x="183" y="181"/>
                    <a:pt x="181" y="186"/>
                    <a:pt x="175" y="186"/>
                  </a:cubicBezTo>
                  <a:cubicBezTo>
                    <a:pt x="168" y="188"/>
                    <a:pt x="163" y="190"/>
                    <a:pt x="156" y="189"/>
                  </a:cubicBezTo>
                  <a:cubicBezTo>
                    <a:pt x="153" y="189"/>
                    <a:pt x="149" y="191"/>
                    <a:pt x="147" y="191"/>
                  </a:cubicBezTo>
                  <a:cubicBezTo>
                    <a:pt x="146" y="190"/>
                    <a:pt x="139" y="184"/>
                    <a:pt x="139" y="183"/>
                  </a:cubicBezTo>
                  <a:cubicBezTo>
                    <a:pt x="136" y="177"/>
                    <a:pt x="127" y="172"/>
                    <a:pt x="128" y="166"/>
                  </a:cubicBezTo>
                  <a:cubicBezTo>
                    <a:pt x="128" y="163"/>
                    <a:pt x="128" y="163"/>
                    <a:pt x="126" y="161"/>
                  </a:cubicBezTo>
                  <a:cubicBezTo>
                    <a:pt x="123" y="159"/>
                    <a:pt x="120" y="160"/>
                    <a:pt x="117" y="161"/>
                  </a:cubicBezTo>
                  <a:cubicBezTo>
                    <a:pt x="111" y="164"/>
                    <a:pt x="109" y="157"/>
                    <a:pt x="105" y="158"/>
                  </a:cubicBezTo>
                  <a:cubicBezTo>
                    <a:pt x="102" y="159"/>
                    <a:pt x="100" y="161"/>
                    <a:pt x="97" y="159"/>
                  </a:cubicBezTo>
                  <a:cubicBezTo>
                    <a:pt x="90" y="156"/>
                    <a:pt x="88" y="151"/>
                    <a:pt x="81" y="150"/>
                  </a:cubicBezTo>
                  <a:cubicBezTo>
                    <a:pt x="75" y="153"/>
                    <a:pt x="75" y="153"/>
                    <a:pt x="75" y="153"/>
                  </a:cubicBezTo>
                  <a:cubicBezTo>
                    <a:pt x="75" y="153"/>
                    <a:pt x="75" y="153"/>
                    <a:pt x="75" y="153"/>
                  </a:cubicBezTo>
                  <a:cubicBezTo>
                    <a:pt x="71" y="153"/>
                    <a:pt x="69" y="154"/>
                    <a:pt x="65" y="154"/>
                  </a:cubicBezTo>
                  <a:cubicBezTo>
                    <a:pt x="61" y="156"/>
                    <a:pt x="56" y="154"/>
                    <a:pt x="53" y="156"/>
                  </a:cubicBezTo>
                  <a:cubicBezTo>
                    <a:pt x="50" y="157"/>
                    <a:pt x="47" y="160"/>
                    <a:pt x="45" y="162"/>
                  </a:cubicBezTo>
                  <a:cubicBezTo>
                    <a:pt x="40" y="164"/>
                    <a:pt x="35" y="164"/>
                    <a:pt x="32" y="167"/>
                  </a:cubicBezTo>
                  <a:cubicBezTo>
                    <a:pt x="30" y="169"/>
                    <a:pt x="28" y="171"/>
                    <a:pt x="26" y="172"/>
                  </a:cubicBezTo>
                  <a:cubicBezTo>
                    <a:pt x="19" y="180"/>
                    <a:pt x="19" y="180"/>
                    <a:pt x="19" y="180"/>
                  </a:cubicBezTo>
                  <a:cubicBezTo>
                    <a:pt x="19" y="180"/>
                    <a:pt x="19" y="180"/>
                    <a:pt x="19" y="180"/>
                  </a:cubicBezTo>
                  <a:cubicBezTo>
                    <a:pt x="18" y="179"/>
                    <a:pt x="17" y="178"/>
                    <a:pt x="17" y="177"/>
                  </a:cubicBezTo>
                  <a:cubicBezTo>
                    <a:pt x="16" y="167"/>
                    <a:pt x="11" y="171"/>
                    <a:pt x="3" y="169"/>
                  </a:cubicBezTo>
                  <a:cubicBezTo>
                    <a:pt x="3" y="166"/>
                    <a:pt x="5" y="164"/>
                    <a:pt x="5" y="161"/>
                  </a:cubicBezTo>
                  <a:cubicBezTo>
                    <a:pt x="5" y="159"/>
                    <a:pt x="0" y="154"/>
                    <a:pt x="3" y="153"/>
                  </a:cubicBezTo>
                  <a:cubicBezTo>
                    <a:pt x="9" y="153"/>
                    <a:pt x="14" y="166"/>
                    <a:pt x="20" y="156"/>
                  </a:cubicBezTo>
                  <a:cubicBezTo>
                    <a:pt x="22" y="151"/>
                    <a:pt x="22" y="148"/>
                    <a:pt x="28" y="148"/>
                  </a:cubicBezTo>
                  <a:cubicBezTo>
                    <a:pt x="28" y="145"/>
                    <a:pt x="28" y="145"/>
                    <a:pt x="28" y="145"/>
                  </a:cubicBezTo>
                  <a:cubicBezTo>
                    <a:pt x="28" y="144"/>
                    <a:pt x="28" y="144"/>
                    <a:pt x="28" y="144"/>
                  </a:cubicBezTo>
                  <a:cubicBezTo>
                    <a:pt x="35" y="144"/>
                    <a:pt x="36" y="139"/>
                    <a:pt x="34" y="132"/>
                  </a:cubicBezTo>
                  <a:cubicBezTo>
                    <a:pt x="34" y="132"/>
                    <a:pt x="34" y="132"/>
                    <a:pt x="34" y="132"/>
                  </a:cubicBezTo>
                  <a:cubicBezTo>
                    <a:pt x="33" y="132"/>
                    <a:pt x="30" y="134"/>
                    <a:pt x="28" y="134"/>
                  </a:cubicBezTo>
                  <a:cubicBezTo>
                    <a:pt x="25" y="133"/>
                    <a:pt x="22" y="132"/>
                    <a:pt x="19" y="133"/>
                  </a:cubicBezTo>
                  <a:cubicBezTo>
                    <a:pt x="15" y="133"/>
                    <a:pt x="11" y="133"/>
                    <a:pt x="8" y="134"/>
                  </a:cubicBezTo>
                  <a:cubicBezTo>
                    <a:pt x="8" y="134"/>
                    <a:pt x="8" y="134"/>
                    <a:pt x="8" y="134"/>
                  </a:cubicBezTo>
                  <a:cubicBezTo>
                    <a:pt x="8" y="125"/>
                    <a:pt x="8" y="125"/>
                    <a:pt x="8" y="125"/>
                  </a:cubicBezTo>
                  <a:cubicBezTo>
                    <a:pt x="8" y="117"/>
                    <a:pt x="11" y="115"/>
                    <a:pt x="18" y="113"/>
                  </a:cubicBezTo>
                  <a:cubicBezTo>
                    <a:pt x="27" y="109"/>
                    <a:pt x="39" y="108"/>
                    <a:pt x="50" y="110"/>
                  </a:cubicBezTo>
                  <a:cubicBezTo>
                    <a:pt x="54" y="111"/>
                    <a:pt x="57" y="115"/>
                    <a:pt x="61" y="117"/>
                  </a:cubicBezTo>
                  <a:cubicBezTo>
                    <a:pt x="66" y="119"/>
                    <a:pt x="70" y="116"/>
                    <a:pt x="73" y="113"/>
                  </a:cubicBezTo>
                  <a:cubicBezTo>
                    <a:pt x="75" y="110"/>
                    <a:pt x="77" y="109"/>
                    <a:pt x="80" y="107"/>
                  </a:cubicBezTo>
                  <a:cubicBezTo>
                    <a:pt x="85" y="103"/>
                    <a:pt x="82" y="100"/>
                    <a:pt x="85" y="95"/>
                  </a:cubicBezTo>
                  <a:cubicBezTo>
                    <a:pt x="86" y="93"/>
                    <a:pt x="89" y="89"/>
                    <a:pt x="87" y="86"/>
                  </a:cubicBezTo>
                  <a:cubicBezTo>
                    <a:pt x="83" y="82"/>
                    <a:pt x="82" y="83"/>
                    <a:pt x="82" y="77"/>
                  </a:cubicBezTo>
                  <a:cubicBezTo>
                    <a:pt x="82" y="69"/>
                    <a:pt x="78" y="71"/>
                    <a:pt x="75" y="66"/>
                  </a:cubicBezTo>
                  <a:cubicBezTo>
                    <a:pt x="75" y="64"/>
                    <a:pt x="75" y="60"/>
                    <a:pt x="77" y="58"/>
                  </a:cubicBezTo>
                  <a:cubicBezTo>
                    <a:pt x="77" y="57"/>
                    <a:pt x="79" y="57"/>
                    <a:pt x="80" y="56"/>
                  </a:cubicBezTo>
                  <a:cubicBezTo>
                    <a:pt x="82" y="55"/>
                    <a:pt x="82" y="52"/>
                    <a:pt x="83" y="51"/>
                  </a:cubicBezTo>
                  <a:cubicBezTo>
                    <a:pt x="85" y="49"/>
                    <a:pt x="86" y="45"/>
                    <a:pt x="87" y="43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64">
              <a:extLst>
                <a:ext uri="{FF2B5EF4-FFF2-40B4-BE49-F238E27FC236}">
                  <a16:creationId xmlns:a16="http://schemas.microsoft.com/office/drawing/2014/main" id="{0B75E640-3A7D-B44E-A217-5BB24052CE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7" y="1781"/>
              <a:ext cx="429" cy="368"/>
            </a:xfrm>
            <a:custGeom>
              <a:avLst/>
              <a:gdLst>
                <a:gd name="T0" fmla="*/ 92 w 223"/>
                <a:gd name="T1" fmla="*/ 19 h 191"/>
                <a:gd name="T2" fmla="*/ 91 w 223"/>
                <a:gd name="T3" fmla="*/ 16 h 191"/>
                <a:gd name="T4" fmla="*/ 88 w 223"/>
                <a:gd name="T5" fmla="*/ 16 h 191"/>
                <a:gd name="T6" fmla="*/ 86 w 223"/>
                <a:gd name="T7" fmla="*/ 17 h 191"/>
                <a:gd name="T8" fmla="*/ 85 w 223"/>
                <a:gd name="T9" fmla="*/ 20 h 191"/>
                <a:gd name="T10" fmla="*/ 86 w 223"/>
                <a:gd name="T11" fmla="*/ 23 h 191"/>
                <a:gd name="T12" fmla="*/ 91 w 223"/>
                <a:gd name="T13" fmla="*/ 21 h 191"/>
                <a:gd name="T14" fmla="*/ 106 w 223"/>
                <a:gd name="T15" fmla="*/ 7 h 191"/>
                <a:gd name="T16" fmla="*/ 90 w 223"/>
                <a:gd name="T17" fmla="*/ 7 h 191"/>
                <a:gd name="T18" fmla="*/ 96 w 223"/>
                <a:gd name="T19" fmla="*/ 2 h 191"/>
                <a:gd name="T20" fmla="*/ 109 w 223"/>
                <a:gd name="T21" fmla="*/ 1 h 191"/>
                <a:gd name="T22" fmla="*/ 109 w 223"/>
                <a:gd name="T23" fmla="*/ 5 h 191"/>
                <a:gd name="T24" fmla="*/ 98 w 223"/>
                <a:gd name="T25" fmla="*/ 18 h 191"/>
                <a:gd name="T26" fmla="*/ 94 w 223"/>
                <a:gd name="T27" fmla="*/ 17 h 191"/>
                <a:gd name="T28" fmla="*/ 94 w 223"/>
                <a:gd name="T29" fmla="*/ 23 h 191"/>
                <a:gd name="T30" fmla="*/ 97 w 223"/>
                <a:gd name="T31" fmla="*/ 24 h 191"/>
                <a:gd name="T32" fmla="*/ 102 w 223"/>
                <a:gd name="T33" fmla="*/ 27 h 191"/>
                <a:gd name="T34" fmla="*/ 99 w 223"/>
                <a:gd name="T35" fmla="*/ 20 h 191"/>
                <a:gd name="T36" fmla="*/ 90 w 223"/>
                <a:gd name="T37" fmla="*/ 43 h 191"/>
                <a:gd name="T38" fmla="*/ 115 w 223"/>
                <a:gd name="T39" fmla="*/ 37 h 191"/>
                <a:gd name="T40" fmla="*/ 114 w 223"/>
                <a:gd name="T41" fmla="*/ 16 h 191"/>
                <a:gd name="T42" fmla="*/ 127 w 223"/>
                <a:gd name="T43" fmla="*/ 29 h 191"/>
                <a:gd name="T44" fmla="*/ 136 w 223"/>
                <a:gd name="T45" fmla="*/ 34 h 191"/>
                <a:gd name="T46" fmla="*/ 153 w 223"/>
                <a:gd name="T47" fmla="*/ 31 h 191"/>
                <a:gd name="T48" fmla="*/ 139 w 223"/>
                <a:gd name="T49" fmla="*/ 48 h 191"/>
                <a:gd name="T50" fmla="*/ 146 w 223"/>
                <a:gd name="T51" fmla="*/ 66 h 191"/>
                <a:gd name="T52" fmla="*/ 156 w 223"/>
                <a:gd name="T53" fmla="*/ 87 h 191"/>
                <a:gd name="T54" fmla="*/ 171 w 223"/>
                <a:gd name="T55" fmla="*/ 98 h 191"/>
                <a:gd name="T56" fmla="*/ 191 w 223"/>
                <a:gd name="T57" fmla="*/ 108 h 191"/>
                <a:gd name="T58" fmla="*/ 202 w 223"/>
                <a:gd name="T59" fmla="*/ 116 h 191"/>
                <a:gd name="T60" fmla="*/ 223 w 223"/>
                <a:gd name="T61" fmla="*/ 127 h 191"/>
                <a:gd name="T62" fmla="*/ 220 w 223"/>
                <a:gd name="T63" fmla="*/ 133 h 191"/>
                <a:gd name="T64" fmla="*/ 216 w 223"/>
                <a:gd name="T65" fmla="*/ 153 h 191"/>
                <a:gd name="T66" fmla="*/ 201 w 223"/>
                <a:gd name="T67" fmla="*/ 166 h 191"/>
                <a:gd name="T68" fmla="*/ 193 w 223"/>
                <a:gd name="T69" fmla="*/ 169 h 191"/>
                <a:gd name="T70" fmla="*/ 191 w 223"/>
                <a:gd name="T71" fmla="*/ 183 h 191"/>
                <a:gd name="T72" fmla="*/ 189 w 223"/>
                <a:gd name="T73" fmla="*/ 181 h 191"/>
                <a:gd name="T74" fmla="*/ 156 w 223"/>
                <a:gd name="T75" fmla="*/ 189 h 191"/>
                <a:gd name="T76" fmla="*/ 139 w 223"/>
                <a:gd name="T77" fmla="*/ 183 h 191"/>
                <a:gd name="T78" fmla="*/ 126 w 223"/>
                <a:gd name="T79" fmla="*/ 161 h 191"/>
                <a:gd name="T80" fmla="*/ 105 w 223"/>
                <a:gd name="T81" fmla="*/ 158 h 191"/>
                <a:gd name="T82" fmla="*/ 81 w 223"/>
                <a:gd name="T83" fmla="*/ 150 h 191"/>
                <a:gd name="T84" fmla="*/ 75 w 223"/>
                <a:gd name="T85" fmla="*/ 153 h 191"/>
                <a:gd name="T86" fmla="*/ 53 w 223"/>
                <a:gd name="T87" fmla="*/ 156 h 191"/>
                <a:gd name="T88" fmla="*/ 32 w 223"/>
                <a:gd name="T89" fmla="*/ 167 h 191"/>
                <a:gd name="T90" fmla="*/ 19 w 223"/>
                <a:gd name="T91" fmla="*/ 180 h 191"/>
                <a:gd name="T92" fmla="*/ 17 w 223"/>
                <a:gd name="T93" fmla="*/ 177 h 191"/>
                <a:gd name="T94" fmla="*/ 5 w 223"/>
                <a:gd name="T95" fmla="*/ 161 h 191"/>
                <a:gd name="T96" fmla="*/ 20 w 223"/>
                <a:gd name="T97" fmla="*/ 156 h 191"/>
                <a:gd name="T98" fmla="*/ 28 w 223"/>
                <a:gd name="T99" fmla="*/ 145 h 191"/>
                <a:gd name="T100" fmla="*/ 34 w 223"/>
                <a:gd name="T101" fmla="*/ 132 h 191"/>
                <a:gd name="T102" fmla="*/ 28 w 223"/>
                <a:gd name="T103" fmla="*/ 134 h 191"/>
                <a:gd name="T104" fmla="*/ 8 w 223"/>
                <a:gd name="T105" fmla="*/ 134 h 191"/>
                <a:gd name="T106" fmla="*/ 8 w 223"/>
                <a:gd name="T107" fmla="*/ 125 h 191"/>
                <a:gd name="T108" fmla="*/ 50 w 223"/>
                <a:gd name="T109" fmla="*/ 110 h 191"/>
                <a:gd name="T110" fmla="*/ 73 w 223"/>
                <a:gd name="T111" fmla="*/ 113 h 191"/>
                <a:gd name="T112" fmla="*/ 85 w 223"/>
                <a:gd name="T113" fmla="*/ 95 h 191"/>
                <a:gd name="T114" fmla="*/ 82 w 223"/>
                <a:gd name="T115" fmla="*/ 77 h 191"/>
                <a:gd name="T116" fmla="*/ 77 w 223"/>
                <a:gd name="T117" fmla="*/ 58 h 191"/>
                <a:gd name="T118" fmla="*/ 83 w 223"/>
                <a:gd name="T119" fmla="*/ 5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3" h="191">
                  <a:moveTo>
                    <a:pt x="91" y="21"/>
                  </a:moveTo>
                  <a:cubicBezTo>
                    <a:pt x="91" y="20"/>
                    <a:pt x="91" y="20"/>
                    <a:pt x="92" y="19"/>
                  </a:cubicBezTo>
                  <a:cubicBezTo>
                    <a:pt x="92" y="18"/>
                    <a:pt x="92" y="18"/>
                    <a:pt x="92" y="17"/>
                  </a:cubicBezTo>
                  <a:cubicBezTo>
                    <a:pt x="91" y="17"/>
                    <a:pt x="91" y="16"/>
                    <a:pt x="91" y="16"/>
                  </a:cubicBezTo>
                  <a:cubicBezTo>
                    <a:pt x="90" y="16"/>
                    <a:pt x="90" y="15"/>
                    <a:pt x="89" y="15"/>
                  </a:cubicBezTo>
                  <a:cubicBezTo>
                    <a:pt x="88" y="15"/>
                    <a:pt x="88" y="15"/>
                    <a:pt x="88" y="16"/>
                  </a:cubicBezTo>
                  <a:cubicBezTo>
                    <a:pt x="87" y="16"/>
                    <a:pt x="86" y="16"/>
                    <a:pt x="86" y="16"/>
                  </a:cubicBezTo>
                  <a:cubicBezTo>
                    <a:pt x="86" y="17"/>
                    <a:pt x="86" y="17"/>
                    <a:pt x="86" y="17"/>
                  </a:cubicBezTo>
                  <a:cubicBezTo>
                    <a:pt x="85" y="17"/>
                    <a:pt x="85" y="18"/>
                    <a:pt x="85" y="19"/>
                  </a:cubicBezTo>
                  <a:cubicBezTo>
                    <a:pt x="85" y="20"/>
                    <a:pt x="85" y="20"/>
                    <a:pt x="85" y="20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5" y="22"/>
                    <a:pt x="85" y="23"/>
                    <a:pt x="86" y="23"/>
                  </a:cubicBezTo>
                  <a:cubicBezTo>
                    <a:pt x="87" y="24"/>
                    <a:pt x="89" y="24"/>
                    <a:pt x="90" y="24"/>
                  </a:cubicBezTo>
                  <a:cubicBezTo>
                    <a:pt x="91" y="21"/>
                    <a:pt x="91" y="21"/>
                    <a:pt x="91" y="21"/>
                  </a:cubicBezTo>
                  <a:close/>
                  <a:moveTo>
                    <a:pt x="109" y="5"/>
                  </a:moveTo>
                  <a:cubicBezTo>
                    <a:pt x="108" y="6"/>
                    <a:pt x="107" y="6"/>
                    <a:pt x="106" y="7"/>
                  </a:cubicBezTo>
                  <a:cubicBezTo>
                    <a:pt x="104" y="9"/>
                    <a:pt x="98" y="13"/>
                    <a:pt x="95" y="12"/>
                  </a:cubicBezTo>
                  <a:cubicBezTo>
                    <a:pt x="93" y="12"/>
                    <a:pt x="91" y="9"/>
                    <a:pt x="90" y="7"/>
                  </a:cubicBezTo>
                  <a:cubicBezTo>
                    <a:pt x="90" y="5"/>
                    <a:pt x="89" y="4"/>
                    <a:pt x="89" y="2"/>
                  </a:cubicBezTo>
                  <a:cubicBezTo>
                    <a:pt x="89" y="0"/>
                    <a:pt x="94" y="2"/>
                    <a:pt x="96" y="2"/>
                  </a:cubicBezTo>
                  <a:cubicBezTo>
                    <a:pt x="99" y="1"/>
                    <a:pt x="101" y="0"/>
                    <a:pt x="105" y="0"/>
                  </a:cubicBezTo>
                  <a:cubicBezTo>
                    <a:pt x="106" y="0"/>
                    <a:pt x="108" y="0"/>
                    <a:pt x="109" y="1"/>
                  </a:cubicBezTo>
                  <a:cubicBezTo>
                    <a:pt x="110" y="1"/>
                    <a:pt x="111" y="3"/>
                    <a:pt x="110" y="4"/>
                  </a:cubicBezTo>
                  <a:cubicBezTo>
                    <a:pt x="109" y="5"/>
                    <a:pt x="109" y="5"/>
                    <a:pt x="109" y="5"/>
                  </a:cubicBezTo>
                  <a:close/>
                  <a:moveTo>
                    <a:pt x="99" y="20"/>
                  </a:moveTo>
                  <a:cubicBezTo>
                    <a:pt x="99" y="19"/>
                    <a:pt x="98" y="19"/>
                    <a:pt x="98" y="18"/>
                  </a:cubicBezTo>
                  <a:cubicBezTo>
                    <a:pt x="98" y="18"/>
                    <a:pt x="96" y="17"/>
                    <a:pt x="96" y="17"/>
                  </a:cubicBezTo>
                  <a:cubicBezTo>
                    <a:pt x="95" y="17"/>
                    <a:pt x="95" y="17"/>
                    <a:pt x="94" y="17"/>
                  </a:cubicBezTo>
                  <a:cubicBezTo>
                    <a:pt x="94" y="20"/>
                    <a:pt x="94" y="20"/>
                    <a:pt x="94" y="20"/>
                  </a:cubicBezTo>
                  <a:cubicBezTo>
                    <a:pt x="94" y="21"/>
                    <a:pt x="94" y="22"/>
                    <a:pt x="94" y="23"/>
                  </a:cubicBezTo>
                  <a:cubicBezTo>
                    <a:pt x="94" y="23"/>
                    <a:pt x="94" y="23"/>
                    <a:pt x="94" y="23"/>
                  </a:cubicBezTo>
                  <a:cubicBezTo>
                    <a:pt x="95" y="23"/>
                    <a:pt x="96" y="24"/>
                    <a:pt x="97" y="24"/>
                  </a:cubicBezTo>
                  <a:cubicBezTo>
                    <a:pt x="98" y="25"/>
                    <a:pt x="99" y="26"/>
                    <a:pt x="100" y="27"/>
                  </a:cubicBezTo>
                  <a:cubicBezTo>
                    <a:pt x="101" y="27"/>
                    <a:pt x="102" y="28"/>
                    <a:pt x="102" y="27"/>
                  </a:cubicBezTo>
                  <a:cubicBezTo>
                    <a:pt x="102" y="26"/>
                    <a:pt x="102" y="24"/>
                    <a:pt x="101" y="23"/>
                  </a:cubicBezTo>
                  <a:cubicBezTo>
                    <a:pt x="99" y="20"/>
                    <a:pt x="99" y="20"/>
                    <a:pt x="99" y="20"/>
                  </a:cubicBezTo>
                  <a:close/>
                  <a:moveTo>
                    <a:pt x="87" y="43"/>
                  </a:moveTo>
                  <a:cubicBezTo>
                    <a:pt x="88" y="44"/>
                    <a:pt x="89" y="44"/>
                    <a:pt x="90" y="43"/>
                  </a:cubicBezTo>
                  <a:cubicBezTo>
                    <a:pt x="94" y="42"/>
                    <a:pt x="97" y="39"/>
                    <a:pt x="103" y="39"/>
                  </a:cubicBezTo>
                  <a:cubicBezTo>
                    <a:pt x="112" y="41"/>
                    <a:pt x="109" y="44"/>
                    <a:pt x="115" y="37"/>
                  </a:cubicBezTo>
                  <a:cubicBezTo>
                    <a:pt x="118" y="34"/>
                    <a:pt x="123" y="33"/>
                    <a:pt x="119" y="32"/>
                  </a:cubicBezTo>
                  <a:cubicBezTo>
                    <a:pt x="115" y="32"/>
                    <a:pt x="90" y="18"/>
                    <a:pt x="114" y="16"/>
                  </a:cubicBezTo>
                  <a:cubicBezTo>
                    <a:pt x="121" y="16"/>
                    <a:pt x="126" y="20"/>
                    <a:pt x="134" y="20"/>
                  </a:cubicBezTo>
                  <a:cubicBezTo>
                    <a:pt x="134" y="24"/>
                    <a:pt x="130" y="28"/>
                    <a:pt x="127" y="29"/>
                  </a:cubicBezTo>
                  <a:cubicBezTo>
                    <a:pt x="123" y="31"/>
                    <a:pt x="119" y="37"/>
                    <a:pt x="127" y="36"/>
                  </a:cubicBezTo>
                  <a:cubicBezTo>
                    <a:pt x="130" y="35"/>
                    <a:pt x="133" y="36"/>
                    <a:pt x="136" y="34"/>
                  </a:cubicBezTo>
                  <a:cubicBezTo>
                    <a:pt x="142" y="34"/>
                    <a:pt x="147" y="32"/>
                    <a:pt x="153" y="31"/>
                  </a:cubicBezTo>
                  <a:cubicBezTo>
                    <a:pt x="153" y="31"/>
                    <a:pt x="153" y="31"/>
                    <a:pt x="153" y="31"/>
                  </a:cubicBezTo>
                  <a:cubicBezTo>
                    <a:pt x="151" y="37"/>
                    <a:pt x="151" y="37"/>
                    <a:pt x="151" y="37"/>
                  </a:cubicBezTo>
                  <a:cubicBezTo>
                    <a:pt x="149" y="44"/>
                    <a:pt x="146" y="48"/>
                    <a:pt x="139" y="48"/>
                  </a:cubicBezTo>
                  <a:cubicBezTo>
                    <a:pt x="139" y="50"/>
                    <a:pt x="144" y="51"/>
                    <a:pt x="144" y="55"/>
                  </a:cubicBezTo>
                  <a:cubicBezTo>
                    <a:pt x="144" y="60"/>
                    <a:pt x="143" y="61"/>
                    <a:pt x="146" y="66"/>
                  </a:cubicBezTo>
                  <a:cubicBezTo>
                    <a:pt x="150" y="70"/>
                    <a:pt x="150" y="74"/>
                    <a:pt x="151" y="79"/>
                  </a:cubicBezTo>
                  <a:cubicBezTo>
                    <a:pt x="153" y="82"/>
                    <a:pt x="156" y="82"/>
                    <a:pt x="156" y="87"/>
                  </a:cubicBezTo>
                  <a:cubicBezTo>
                    <a:pt x="156" y="93"/>
                    <a:pt x="162" y="95"/>
                    <a:pt x="167" y="97"/>
                  </a:cubicBezTo>
                  <a:cubicBezTo>
                    <a:pt x="168" y="97"/>
                    <a:pt x="170" y="97"/>
                    <a:pt x="171" y="98"/>
                  </a:cubicBezTo>
                  <a:cubicBezTo>
                    <a:pt x="172" y="98"/>
                    <a:pt x="178" y="107"/>
                    <a:pt x="178" y="107"/>
                  </a:cubicBezTo>
                  <a:cubicBezTo>
                    <a:pt x="181" y="113"/>
                    <a:pt x="186" y="108"/>
                    <a:pt x="191" y="108"/>
                  </a:cubicBezTo>
                  <a:cubicBezTo>
                    <a:pt x="192" y="108"/>
                    <a:pt x="199" y="107"/>
                    <a:pt x="200" y="109"/>
                  </a:cubicBezTo>
                  <a:cubicBezTo>
                    <a:pt x="200" y="111"/>
                    <a:pt x="199" y="115"/>
                    <a:pt x="202" y="116"/>
                  </a:cubicBezTo>
                  <a:cubicBezTo>
                    <a:pt x="206" y="119"/>
                    <a:pt x="205" y="125"/>
                    <a:pt x="210" y="126"/>
                  </a:cubicBezTo>
                  <a:cubicBezTo>
                    <a:pt x="214" y="127"/>
                    <a:pt x="220" y="124"/>
                    <a:pt x="223" y="127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3"/>
                    <a:pt x="220" y="133"/>
                    <a:pt x="220" y="133"/>
                  </a:cubicBezTo>
                  <a:cubicBezTo>
                    <a:pt x="216" y="139"/>
                    <a:pt x="221" y="141"/>
                    <a:pt x="220" y="148"/>
                  </a:cubicBezTo>
                  <a:cubicBezTo>
                    <a:pt x="220" y="150"/>
                    <a:pt x="218" y="152"/>
                    <a:pt x="216" y="153"/>
                  </a:cubicBezTo>
                  <a:cubicBezTo>
                    <a:pt x="214" y="155"/>
                    <a:pt x="214" y="157"/>
                    <a:pt x="212" y="159"/>
                  </a:cubicBezTo>
                  <a:cubicBezTo>
                    <a:pt x="209" y="162"/>
                    <a:pt x="206" y="166"/>
                    <a:pt x="201" y="166"/>
                  </a:cubicBezTo>
                  <a:cubicBezTo>
                    <a:pt x="199" y="166"/>
                    <a:pt x="197" y="166"/>
                    <a:pt x="194" y="166"/>
                  </a:cubicBezTo>
                  <a:cubicBezTo>
                    <a:pt x="191" y="166"/>
                    <a:pt x="192" y="167"/>
                    <a:pt x="193" y="169"/>
                  </a:cubicBezTo>
                  <a:cubicBezTo>
                    <a:pt x="194" y="172"/>
                    <a:pt x="194" y="175"/>
                    <a:pt x="195" y="178"/>
                  </a:cubicBezTo>
                  <a:cubicBezTo>
                    <a:pt x="196" y="182"/>
                    <a:pt x="194" y="181"/>
                    <a:pt x="191" y="183"/>
                  </a:cubicBezTo>
                  <a:cubicBezTo>
                    <a:pt x="191" y="183"/>
                    <a:pt x="191" y="183"/>
                    <a:pt x="191" y="183"/>
                  </a:cubicBezTo>
                  <a:cubicBezTo>
                    <a:pt x="189" y="181"/>
                    <a:pt x="189" y="181"/>
                    <a:pt x="189" y="181"/>
                  </a:cubicBezTo>
                  <a:cubicBezTo>
                    <a:pt x="183" y="181"/>
                    <a:pt x="181" y="186"/>
                    <a:pt x="175" y="186"/>
                  </a:cubicBezTo>
                  <a:cubicBezTo>
                    <a:pt x="168" y="188"/>
                    <a:pt x="163" y="190"/>
                    <a:pt x="156" y="189"/>
                  </a:cubicBezTo>
                  <a:cubicBezTo>
                    <a:pt x="153" y="189"/>
                    <a:pt x="149" y="191"/>
                    <a:pt x="147" y="191"/>
                  </a:cubicBezTo>
                  <a:cubicBezTo>
                    <a:pt x="146" y="190"/>
                    <a:pt x="139" y="184"/>
                    <a:pt x="139" y="183"/>
                  </a:cubicBezTo>
                  <a:cubicBezTo>
                    <a:pt x="136" y="177"/>
                    <a:pt x="127" y="172"/>
                    <a:pt x="128" y="166"/>
                  </a:cubicBezTo>
                  <a:cubicBezTo>
                    <a:pt x="128" y="163"/>
                    <a:pt x="128" y="163"/>
                    <a:pt x="126" y="161"/>
                  </a:cubicBezTo>
                  <a:cubicBezTo>
                    <a:pt x="123" y="159"/>
                    <a:pt x="120" y="160"/>
                    <a:pt x="117" y="161"/>
                  </a:cubicBezTo>
                  <a:cubicBezTo>
                    <a:pt x="111" y="164"/>
                    <a:pt x="109" y="157"/>
                    <a:pt x="105" y="158"/>
                  </a:cubicBezTo>
                  <a:cubicBezTo>
                    <a:pt x="102" y="159"/>
                    <a:pt x="100" y="161"/>
                    <a:pt x="97" y="159"/>
                  </a:cubicBezTo>
                  <a:cubicBezTo>
                    <a:pt x="90" y="156"/>
                    <a:pt x="88" y="151"/>
                    <a:pt x="81" y="150"/>
                  </a:cubicBezTo>
                  <a:cubicBezTo>
                    <a:pt x="75" y="153"/>
                    <a:pt x="75" y="153"/>
                    <a:pt x="75" y="153"/>
                  </a:cubicBezTo>
                  <a:cubicBezTo>
                    <a:pt x="75" y="153"/>
                    <a:pt x="75" y="153"/>
                    <a:pt x="75" y="153"/>
                  </a:cubicBezTo>
                  <a:cubicBezTo>
                    <a:pt x="71" y="153"/>
                    <a:pt x="69" y="154"/>
                    <a:pt x="65" y="154"/>
                  </a:cubicBezTo>
                  <a:cubicBezTo>
                    <a:pt x="61" y="156"/>
                    <a:pt x="56" y="154"/>
                    <a:pt x="53" y="156"/>
                  </a:cubicBezTo>
                  <a:cubicBezTo>
                    <a:pt x="50" y="157"/>
                    <a:pt x="47" y="160"/>
                    <a:pt x="45" y="162"/>
                  </a:cubicBezTo>
                  <a:cubicBezTo>
                    <a:pt x="40" y="164"/>
                    <a:pt x="35" y="164"/>
                    <a:pt x="32" y="167"/>
                  </a:cubicBezTo>
                  <a:cubicBezTo>
                    <a:pt x="30" y="169"/>
                    <a:pt x="28" y="171"/>
                    <a:pt x="26" y="172"/>
                  </a:cubicBezTo>
                  <a:cubicBezTo>
                    <a:pt x="19" y="180"/>
                    <a:pt x="19" y="180"/>
                    <a:pt x="19" y="180"/>
                  </a:cubicBezTo>
                  <a:cubicBezTo>
                    <a:pt x="19" y="180"/>
                    <a:pt x="19" y="180"/>
                    <a:pt x="19" y="180"/>
                  </a:cubicBezTo>
                  <a:cubicBezTo>
                    <a:pt x="18" y="179"/>
                    <a:pt x="17" y="178"/>
                    <a:pt x="17" y="177"/>
                  </a:cubicBezTo>
                  <a:cubicBezTo>
                    <a:pt x="16" y="167"/>
                    <a:pt x="11" y="171"/>
                    <a:pt x="3" y="169"/>
                  </a:cubicBezTo>
                  <a:cubicBezTo>
                    <a:pt x="3" y="166"/>
                    <a:pt x="5" y="164"/>
                    <a:pt x="5" y="161"/>
                  </a:cubicBezTo>
                  <a:cubicBezTo>
                    <a:pt x="5" y="159"/>
                    <a:pt x="0" y="154"/>
                    <a:pt x="3" y="153"/>
                  </a:cubicBezTo>
                  <a:cubicBezTo>
                    <a:pt x="9" y="153"/>
                    <a:pt x="14" y="166"/>
                    <a:pt x="20" y="156"/>
                  </a:cubicBezTo>
                  <a:cubicBezTo>
                    <a:pt x="22" y="151"/>
                    <a:pt x="22" y="148"/>
                    <a:pt x="28" y="148"/>
                  </a:cubicBezTo>
                  <a:cubicBezTo>
                    <a:pt x="28" y="145"/>
                    <a:pt x="28" y="145"/>
                    <a:pt x="28" y="145"/>
                  </a:cubicBezTo>
                  <a:cubicBezTo>
                    <a:pt x="28" y="144"/>
                    <a:pt x="28" y="144"/>
                    <a:pt x="28" y="144"/>
                  </a:cubicBezTo>
                  <a:cubicBezTo>
                    <a:pt x="35" y="144"/>
                    <a:pt x="36" y="139"/>
                    <a:pt x="34" y="132"/>
                  </a:cubicBezTo>
                  <a:cubicBezTo>
                    <a:pt x="34" y="132"/>
                    <a:pt x="34" y="132"/>
                    <a:pt x="34" y="132"/>
                  </a:cubicBezTo>
                  <a:cubicBezTo>
                    <a:pt x="33" y="132"/>
                    <a:pt x="30" y="134"/>
                    <a:pt x="28" y="134"/>
                  </a:cubicBezTo>
                  <a:cubicBezTo>
                    <a:pt x="25" y="133"/>
                    <a:pt x="22" y="132"/>
                    <a:pt x="19" y="133"/>
                  </a:cubicBezTo>
                  <a:cubicBezTo>
                    <a:pt x="15" y="133"/>
                    <a:pt x="11" y="133"/>
                    <a:pt x="8" y="134"/>
                  </a:cubicBezTo>
                  <a:cubicBezTo>
                    <a:pt x="8" y="134"/>
                    <a:pt x="8" y="134"/>
                    <a:pt x="8" y="134"/>
                  </a:cubicBezTo>
                  <a:cubicBezTo>
                    <a:pt x="8" y="125"/>
                    <a:pt x="8" y="125"/>
                    <a:pt x="8" y="125"/>
                  </a:cubicBezTo>
                  <a:cubicBezTo>
                    <a:pt x="8" y="117"/>
                    <a:pt x="11" y="115"/>
                    <a:pt x="18" y="113"/>
                  </a:cubicBezTo>
                  <a:cubicBezTo>
                    <a:pt x="27" y="109"/>
                    <a:pt x="39" y="108"/>
                    <a:pt x="50" y="110"/>
                  </a:cubicBezTo>
                  <a:cubicBezTo>
                    <a:pt x="54" y="111"/>
                    <a:pt x="57" y="115"/>
                    <a:pt x="61" y="117"/>
                  </a:cubicBezTo>
                  <a:cubicBezTo>
                    <a:pt x="66" y="119"/>
                    <a:pt x="70" y="116"/>
                    <a:pt x="73" y="113"/>
                  </a:cubicBezTo>
                  <a:cubicBezTo>
                    <a:pt x="75" y="110"/>
                    <a:pt x="77" y="109"/>
                    <a:pt x="80" y="107"/>
                  </a:cubicBezTo>
                  <a:cubicBezTo>
                    <a:pt x="85" y="103"/>
                    <a:pt x="82" y="100"/>
                    <a:pt x="85" y="95"/>
                  </a:cubicBezTo>
                  <a:cubicBezTo>
                    <a:pt x="86" y="93"/>
                    <a:pt x="89" y="89"/>
                    <a:pt x="87" y="86"/>
                  </a:cubicBezTo>
                  <a:cubicBezTo>
                    <a:pt x="83" y="82"/>
                    <a:pt x="82" y="83"/>
                    <a:pt x="82" y="77"/>
                  </a:cubicBezTo>
                  <a:cubicBezTo>
                    <a:pt x="82" y="69"/>
                    <a:pt x="78" y="71"/>
                    <a:pt x="75" y="66"/>
                  </a:cubicBezTo>
                  <a:cubicBezTo>
                    <a:pt x="75" y="64"/>
                    <a:pt x="75" y="60"/>
                    <a:pt x="77" y="58"/>
                  </a:cubicBezTo>
                  <a:cubicBezTo>
                    <a:pt x="77" y="57"/>
                    <a:pt x="79" y="57"/>
                    <a:pt x="80" y="56"/>
                  </a:cubicBezTo>
                  <a:cubicBezTo>
                    <a:pt x="82" y="55"/>
                    <a:pt x="82" y="52"/>
                    <a:pt x="83" y="51"/>
                  </a:cubicBezTo>
                  <a:cubicBezTo>
                    <a:pt x="85" y="49"/>
                    <a:pt x="86" y="45"/>
                    <a:pt x="87" y="43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65">
              <a:extLst>
                <a:ext uri="{FF2B5EF4-FFF2-40B4-BE49-F238E27FC236}">
                  <a16:creationId xmlns:a16="http://schemas.microsoft.com/office/drawing/2014/main" id="{C5BEDA59-2CDA-452C-C490-E851E41DBD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38" y="1756"/>
              <a:ext cx="330" cy="310"/>
            </a:xfrm>
            <a:custGeom>
              <a:avLst/>
              <a:gdLst>
                <a:gd name="T0" fmla="*/ 33 w 172"/>
                <a:gd name="T1" fmla="*/ 114 h 161"/>
                <a:gd name="T2" fmla="*/ 33 w 172"/>
                <a:gd name="T3" fmla="*/ 117 h 161"/>
                <a:gd name="T4" fmla="*/ 36 w 172"/>
                <a:gd name="T5" fmla="*/ 119 h 161"/>
                <a:gd name="T6" fmla="*/ 38 w 172"/>
                <a:gd name="T7" fmla="*/ 120 h 161"/>
                <a:gd name="T8" fmla="*/ 39 w 172"/>
                <a:gd name="T9" fmla="*/ 117 h 161"/>
                <a:gd name="T10" fmla="*/ 38 w 172"/>
                <a:gd name="T11" fmla="*/ 113 h 161"/>
                <a:gd name="T12" fmla="*/ 17 w 172"/>
                <a:gd name="T13" fmla="*/ 67 h 161"/>
                <a:gd name="T14" fmla="*/ 10 w 172"/>
                <a:gd name="T15" fmla="*/ 81 h 161"/>
                <a:gd name="T16" fmla="*/ 33 w 172"/>
                <a:gd name="T17" fmla="*/ 76 h 161"/>
                <a:gd name="T18" fmla="*/ 28 w 172"/>
                <a:gd name="T19" fmla="*/ 66 h 161"/>
                <a:gd name="T20" fmla="*/ 116 w 172"/>
                <a:gd name="T21" fmla="*/ 25 h 161"/>
                <a:gd name="T22" fmla="*/ 94 w 172"/>
                <a:gd name="T23" fmla="*/ 38 h 161"/>
                <a:gd name="T24" fmla="*/ 67 w 172"/>
                <a:gd name="T25" fmla="*/ 69 h 161"/>
                <a:gd name="T26" fmla="*/ 51 w 172"/>
                <a:gd name="T27" fmla="*/ 60 h 161"/>
                <a:gd name="T28" fmla="*/ 107 w 172"/>
                <a:gd name="T29" fmla="*/ 18 h 161"/>
                <a:gd name="T30" fmla="*/ 99 w 172"/>
                <a:gd name="T31" fmla="*/ 13 h 161"/>
                <a:gd name="T32" fmla="*/ 102 w 172"/>
                <a:gd name="T33" fmla="*/ 2 h 161"/>
                <a:gd name="T34" fmla="*/ 108 w 172"/>
                <a:gd name="T35" fmla="*/ 2 h 161"/>
                <a:gd name="T36" fmla="*/ 120 w 172"/>
                <a:gd name="T37" fmla="*/ 18 h 161"/>
                <a:gd name="T38" fmla="*/ 116 w 172"/>
                <a:gd name="T39" fmla="*/ 25 h 161"/>
                <a:gd name="T40" fmla="*/ 79 w 172"/>
                <a:gd name="T41" fmla="*/ 151 h 161"/>
                <a:gd name="T42" fmla="*/ 44 w 172"/>
                <a:gd name="T43" fmla="*/ 143 h 161"/>
                <a:gd name="T44" fmla="*/ 61 w 172"/>
                <a:gd name="T45" fmla="*/ 90 h 161"/>
                <a:gd name="T46" fmla="*/ 69 w 172"/>
                <a:gd name="T47" fmla="*/ 70 h 161"/>
                <a:gd name="T48" fmla="*/ 84 w 172"/>
                <a:gd name="T49" fmla="*/ 61 h 161"/>
                <a:gd name="T50" fmla="*/ 102 w 172"/>
                <a:gd name="T51" fmla="*/ 44 h 161"/>
                <a:gd name="T52" fmla="*/ 140 w 172"/>
                <a:gd name="T53" fmla="*/ 39 h 161"/>
                <a:gd name="T54" fmla="*/ 149 w 172"/>
                <a:gd name="T55" fmla="*/ 35 h 161"/>
                <a:gd name="T56" fmla="*/ 155 w 172"/>
                <a:gd name="T57" fmla="*/ 49 h 161"/>
                <a:gd name="T58" fmla="*/ 170 w 172"/>
                <a:gd name="T59" fmla="*/ 56 h 161"/>
                <a:gd name="T60" fmla="*/ 163 w 172"/>
                <a:gd name="T61" fmla="*/ 69 h 161"/>
                <a:gd name="T62" fmla="*/ 158 w 172"/>
                <a:gd name="T63" fmla="*/ 79 h 161"/>
                <a:gd name="T64" fmla="*/ 170 w 172"/>
                <a:gd name="T65" fmla="*/ 99 h 161"/>
                <a:gd name="T66" fmla="*/ 163 w 172"/>
                <a:gd name="T67" fmla="*/ 120 h 161"/>
                <a:gd name="T68" fmla="*/ 144 w 172"/>
                <a:gd name="T69" fmla="*/ 130 h 161"/>
                <a:gd name="T70" fmla="*/ 101 w 172"/>
                <a:gd name="T71" fmla="*/ 126 h 161"/>
                <a:gd name="T72" fmla="*/ 91 w 172"/>
                <a:gd name="T73" fmla="*/ 14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2" h="161">
                  <a:moveTo>
                    <a:pt x="38" y="113"/>
                  </a:moveTo>
                  <a:cubicBezTo>
                    <a:pt x="36" y="114"/>
                    <a:pt x="35" y="114"/>
                    <a:pt x="33" y="114"/>
                  </a:cubicBezTo>
                  <a:cubicBezTo>
                    <a:pt x="32" y="114"/>
                    <a:pt x="26" y="112"/>
                    <a:pt x="30" y="115"/>
                  </a:cubicBezTo>
                  <a:cubicBezTo>
                    <a:pt x="30" y="115"/>
                    <a:pt x="31" y="117"/>
                    <a:pt x="33" y="117"/>
                  </a:cubicBezTo>
                  <a:cubicBezTo>
                    <a:pt x="34" y="117"/>
                    <a:pt x="35" y="118"/>
                    <a:pt x="36" y="118"/>
                  </a:cubicBezTo>
                  <a:cubicBezTo>
                    <a:pt x="36" y="119"/>
                    <a:pt x="36" y="119"/>
                    <a:pt x="36" y="119"/>
                  </a:cubicBezTo>
                  <a:cubicBezTo>
                    <a:pt x="36" y="119"/>
                    <a:pt x="36" y="119"/>
                    <a:pt x="36" y="119"/>
                  </a:cubicBezTo>
                  <a:cubicBezTo>
                    <a:pt x="37" y="119"/>
                    <a:pt x="37" y="120"/>
                    <a:pt x="38" y="120"/>
                  </a:cubicBezTo>
                  <a:cubicBezTo>
                    <a:pt x="38" y="119"/>
                    <a:pt x="38" y="119"/>
                    <a:pt x="39" y="118"/>
                  </a:cubicBezTo>
                  <a:cubicBezTo>
                    <a:pt x="39" y="118"/>
                    <a:pt x="39" y="117"/>
                    <a:pt x="39" y="117"/>
                  </a:cubicBezTo>
                  <a:cubicBezTo>
                    <a:pt x="39" y="117"/>
                    <a:pt x="39" y="116"/>
                    <a:pt x="39" y="115"/>
                  </a:cubicBezTo>
                  <a:cubicBezTo>
                    <a:pt x="38" y="113"/>
                    <a:pt x="38" y="113"/>
                    <a:pt x="38" y="113"/>
                  </a:cubicBezTo>
                  <a:close/>
                  <a:moveTo>
                    <a:pt x="25" y="65"/>
                  </a:moveTo>
                  <a:cubicBezTo>
                    <a:pt x="23" y="66"/>
                    <a:pt x="19" y="67"/>
                    <a:pt x="17" y="67"/>
                  </a:cubicBezTo>
                  <a:cubicBezTo>
                    <a:pt x="13" y="68"/>
                    <a:pt x="0" y="72"/>
                    <a:pt x="0" y="78"/>
                  </a:cubicBezTo>
                  <a:cubicBezTo>
                    <a:pt x="4" y="78"/>
                    <a:pt x="5" y="83"/>
                    <a:pt x="10" y="81"/>
                  </a:cubicBezTo>
                  <a:cubicBezTo>
                    <a:pt x="14" y="81"/>
                    <a:pt x="18" y="79"/>
                    <a:pt x="22" y="79"/>
                  </a:cubicBezTo>
                  <a:cubicBezTo>
                    <a:pt x="24" y="79"/>
                    <a:pt x="34" y="80"/>
                    <a:pt x="33" y="76"/>
                  </a:cubicBezTo>
                  <a:cubicBezTo>
                    <a:pt x="32" y="73"/>
                    <a:pt x="29" y="75"/>
                    <a:pt x="30" y="71"/>
                  </a:cubicBezTo>
                  <a:cubicBezTo>
                    <a:pt x="31" y="68"/>
                    <a:pt x="28" y="68"/>
                    <a:pt x="28" y="66"/>
                  </a:cubicBezTo>
                  <a:cubicBezTo>
                    <a:pt x="25" y="65"/>
                    <a:pt x="25" y="65"/>
                    <a:pt x="25" y="65"/>
                  </a:cubicBezTo>
                  <a:close/>
                  <a:moveTo>
                    <a:pt x="116" y="25"/>
                  </a:moveTo>
                  <a:cubicBezTo>
                    <a:pt x="112" y="28"/>
                    <a:pt x="108" y="31"/>
                    <a:pt x="105" y="33"/>
                  </a:cubicBezTo>
                  <a:cubicBezTo>
                    <a:pt x="102" y="34"/>
                    <a:pt x="97" y="36"/>
                    <a:pt x="94" y="38"/>
                  </a:cubicBezTo>
                  <a:cubicBezTo>
                    <a:pt x="89" y="42"/>
                    <a:pt x="90" y="50"/>
                    <a:pt x="84" y="54"/>
                  </a:cubicBezTo>
                  <a:cubicBezTo>
                    <a:pt x="79" y="57"/>
                    <a:pt x="72" y="62"/>
                    <a:pt x="67" y="69"/>
                  </a:cubicBezTo>
                  <a:cubicBezTo>
                    <a:pt x="59" y="78"/>
                    <a:pt x="52" y="88"/>
                    <a:pt x="45" y="88"/>
                  </a:cubicBezTo>
                  <a:cubicBezTo>
                    <a:pt x="45" y="78"/>
                    <a:pt x="55" y="73"/>
                    <a:pt x="51" y="60"/>
                  </a:cubicBezTo>
                  <a:cubicBezTo>
                    <a:pt x="49" y="50"/>
                    <a:pt x="58" y="46"/>
                    <a:pt x="66" y="42"/>
                  </a:cubicBezTo>
                  <a:cubicBezTo>
                    <a:pt x="73" y="39"/>
                    <a:pt x="108" y="23"/>
                    <a:pt x="107" y="18"/>
                  </a:cubicBezTo>
                  <a:cubicBezTo>
                    <a:pt x="105" y="14"/>
                    <a:pt x="102" y="13"/>
                    <a:pt x="99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102" y="2"/>
                    <a:pt x="102" y="2"/>
                    <a:pt x="102" y="2"/>
                  </a:cubicBezTo>
                  <a:cubicBezTo>
                    <a:pt x="102" y="2"/>
                    <a:pt x="102" y="2"/>
                    <a:pt x="102" y="2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14" y="3"/>
                    <a:pt x="120" y="0"/>
                    <a:pt x="122" y="7"/>
                  </a:cubicBezTo>
                  <a:cubicBezTo>
                    <a:pt x="124" y="10"/>
                    <a:pt x="121" y="16"/>
                    <a:pt x="120" y="18"/>
                  </a:cubicBezTo>
                  <a:cubicBezTo>
                    <a:pt x="116" y="25"/>
                    <a:pt x="116" y="25"/>
                    <a:pt x="116" y="25"/>
                  </a:cubicBezTo>
                  <a:cubicBezTo>
                    <a:pt x="116" y="25"/>
                    <a:pt x="116" y="25"/>
                    <a:pt x="116" y="25"/>
                  </a:cubicBezTo>
                  <a:close/>
                  <a:moveTo>
                    <a:pt x="91" y="148"/>
                  </a:moveTo>
                  <a:cubicBezTo>
                    <a:pt x="86" y="149"/>
                    <a:pt x="82" y="149"/>
                    <a:pt x="79" y="151"/>
                  </a:cubicBezTo>
                  <a:cubicBezTo>
                    <a:pt x="67" y="156"/>
                    <a:pt x="49" y="161"/>
                    <a:pt x="38" y="157"/>
                  </a:cubicBezTo>
                  <a:cubicBezTo>
                    <a:pt x="38" y="152"/>
                    <a:pt x="39" y="146"/>
                    <a:pt x="44" y="143"/>
                  </a:cubicBezTo>
                  <a:cubicBezTo>
                    <a:pt x="49" y="133"/>
                    <a:pt x="45" y="116"/>
                    <a:pt x="46" y="104"/>
                  </a:cubicBezTo>
                  <a:cubicBezTo>
                    <a:pt x="46" y="88"/>
                    <a:pt x="51" y="98"/>
                    <a:pt x="61" y="90"/>
                  </a:cubicBezTo>
                  <a:cubicBezTo>
                    <a:pt x="63" y="88"/>
                    <a:pt x="67" y="81"/>
                    <a:pt x="69" y="78"/>
                  </a:cubicBezTo>
                  <a:cubicBezTo>
                    <a:pt x="71" y="75"/>
                    <a:pt x="69" y="73"/>
                    <a:pt x="69" y="70"/>
                  </a:cubicBezTo>
                  <a:cubicBezTo>
                    <a:pt x="71" y="70"/>
                    <a:pt x="75" y="69"/>
                    <a:pt x="77" y="68"/>
                  </a:cubicBezTo>
                  <a:cubicBezTo>
                    <a:pt x="80" y="67"/>
                    <a:pt x="83" y="62"/>
                    <a:pt x="84" y="61"/>
                  </a:cubicBezTo>
                  <a:cubicBezTo>
                    <a:pt x="84" y="61"/>
                    <a:pt x="84" y="61"/>
                    <a:pt x="84" y="60"/>
                  </a:cubicBezTo>
                  <a:cubicBezTo>
                    <a:pt x="93" y="58"/>
                    <a:pt x="95" y="46"/>
                    <a:pt x="102" y="44"/>
                  </a:cubicBezTo>
                  <a:cubicBezTo>
                    <a:pt x="111" y="41"/>
                    <a:pt x="122" y="52"/>
                    <a:pt x="128" y="41"/>
                  </a:cubicBezTo>
                  <a:cubicBezTo>
                    <a:pt x="135" y="39"/>
                    <a:pt x="132" y="37"/>
                    <a:pt x="140" y="39"/>
                  </a:cubicBezTo>
                  <a:cubicBezTo>
                    <a:pt x="143" y="40"/>
                    <a:pt x="148" y="38"/>
                    <a:pt x="148" y="35"/>
                  </a:cubicBezTo>
                  <a:cubicBezTo>
                    <a:pt x="149" y="35"/>
                    <a:pt x="149" y="35"/>
                    <a:pt x="149" y="35"/>
                  </a:cubicBezTo>
                  <a:cubicBezTo>
                    <a:pt x="149" y="38"/>
                    <a:pt x="152" y="41"/>
                    <a:pt x="152" y="44"/>
                  </a:cubicBezTo>
                  <a:cubicBezTo>
                    <a:pt x="152" y="47"/>
                    <a:pt x="151" y="46"/>
                    <a:pt x="155" y="49"/>
                  </a:cubicBezTo>
                  <a:cubicBezTo>
                    <a:pt x="157" y="51"/>
                    <a:pt x="165" y="55"/>
                    <a:pt x="170" y="56"/>
                  </a:cubicBezTo>
                  <a:cubicBezTo>
                    <a:pt x="170" y="56"/>
                    <a:pt x="170" y="56"/>
                    <a:pt x="170" y="56"/>
                  </a:cubicBezTo>
                  <a:cubicBezTo>
                    <a:pt x="169" y="59"/>
                    <a:pt x="168" y="62"/>
                    <a:pt x="166" y="64"/>
                  </a:cubicBezTo>
                  <a:cubicBezTo>
                    <a:pt x="165" y="65"/>
                    <a:pt x="164" y="68"/>
                    <a:pt x="163" y="69"/>
                  </a:cubicBezTo>
                  <a:cubicBezTo>
                    <a:pt x="162" y="70"/>
                    <a:pt x="160" y="70"/>
                    <a:pt x="160" y="71"/>
                  </a:cubicBezTo>
                  <a:cubicBezTo>
                    <a:pt x="158" y="73"/>
                    <a:pt x="158" y="77"/>
                    <a:pt x="158" y="79"/>
                  </a:cubicBezTo>
                  <a:cubicBezTo>
                    <a:pt x="161" y="84"/>
                    <a:pt x="165" y="82"/>
                    <a:pt x="165" y="90"/>
                  </a:cubicBezTo>
                  <a:cubicBezTo>
                    <a:pt x="165" y="96"/>
                    <a:pt x="166" y="95"/>
                    <a:pt x="170" y="99"/>
                  </a:cubicBezTo>
                  <a:cubicBezTo>
                    <a:pt x="172" y="102"/>
                    <a:pt x="169" y="107"/>
                    <a:pt x="168" y="109"/>
                  </a:cubicBezTo>
                  <a:cubicBezTo>
                    <a:pt x="164" y="113"/>
                    <a:pt x="168" y="117"/>
                    <a:pt x="163" y="120"/>
                  </a:cubicBezTo>
                  <a:cubicBezTo>
                    <a:pt x="160" y="122"/>
                    <a:pt x="158" y="123"/>
                    <a:pt x="156" y="126"/>
                  </a:cubicBezTo>
                  <a:cubicBezTo>
                    <a:pt x="153" y="130"/>
                    <a:pt x="149" y="133"/>
                    <a:pt x="144" y="130"/>
                  </a:cubicBezTo>
                  <a:cubicBezTo>
                    <a:pt x="140" y="128"/>
                    <a:pt x="137" y="124"/>
                    <a:pt x="132" y="123"/>
                  </a:cubicBezTo>
                  <a:cubicBezTo>
                    <a:pt x="122" y="122"/>
                    <a:pt x="110" y="122"/>
                    <a:pt x="101" y="126"/>
                  </a:cubicBezTo>
                  <a:cubicBezTo>
                    <a:pt x="94" y="128"/>
                    <a:pt x="91" y="131"/>
                    <a:pt x="91" y="138"/>
                  </a:cubicBezTo>
                  <a:cubicBezTo>
                    <a:pt x="91" y="148"/>
                    <a:pt x="91" y="148"/>
                    <a:pt x="91" y="148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66">
              <a:extLst>
                <a:ext uri="{FF2B5EF4-FFF2-40B4-BE49-F238E27FC236}">
                  <a16:creationId xmlns:a16="http://schemas.microsoft.com/office/drawing/2014/main" id="{D0425491-E3C5-01A5-79E5-F2F51D9449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38" y="1756"/>
              <a:ext cx="330" cy="310"/>
            </a:xfrm>
            <a:custGeom>
              <a:avLst/>
              <a:gdLst>
                <a:gd name="T0" fmla="*/ 33 w 172"/>
                <a:gd name="T1" fmla="*/ 114 h 161"/>
                <a:gd name="T2" fmla="*/ 33 w 172"/>
                <a:gd name="T3" fmla="*/ 117 h 161"/>
                <a:gd name="T4" fmla="*/ 36 w 172"/>
                <a:gd name="T5" fmla="*/ 119 h 161"/>
                <a:gd name="T6" fmla="*/ 38 w 172"/>
                <a:gd name="T7" fmla="*/ 120 h 161"/>
                <a:gd name="T8" fmla="*/ 39 w 172"/>
                <a:gd name="T9" fmla="*/ 117 h 161"/>
                <a:gd name="T10" fmla="*/ 38 w 172"/>
                <a:gd name="T11" fmla="*/ 113 h 161"/>
                <a:gd name="T12" fmla="*/ 17 w 172"/>
                <a:gd name="T13" fmla="*/ 67 h 161"/>
                <a:gd name="T14" fmla="*/ 10 w 172"/>
                <a:gd name="T15" fmla="*/ 81 h 161"/>
                <a:gd name="T16" fmla="*/ 33 w 172"/>
                <a:gd name="T17" fmla="*/ 76 h 161"/>
                <a:gd name="T18" fmla="*/ 28 w 172"/>
                <a:gd name="T19" fmla="*/ 66 h 161"/>
                <a:gd name="T20" fmla="*/ 116 w 172"/>
                <a:gd name="T21" fmla="*/ 25 h 161"/>
                <a:gd name="T22" fmla="*/ 94 w 172"/>
                <a:gd name="T23" fmla="*/ 38 h 161"/>
                <a:gd name="T24" fmla="*/ 67 w 172"/>
                <a:gd name="T25" fmla="*/ 69 h 161"/>
                <a:gd name="T26" fmla="*/ 51 w 172"/>
                <a:gd name="T27" fmla="*/ 60 h 161"/>
                <a:gd name="T28" fmla="*/ 107 w 172"/>
                <a:gd name="T29" fmla="*/ 18 h 161"/>
                <a:gd name="T30" fmla="*/ 99 w 172"/>
                <a:gd name="T31" fmla="*/ 13 h 161"/>
                <a:gd name="T32" fmla="*/ 102 w 172"/>
                <a:gd name="T33" fmla="*/ 2 h 161"/>
                <a:gd name="T34" fmla="*/ 108 w 172"/>
                <a:gd name="T35" fmla="*/ 2 h 161"/>
                <a:gd name="T36" fmla="*/ 120 w 172"/>
                <a:gd name="T37" fmla="*/ 18 h 161"/>
                <a:gd name="T38" fmla="*/ 116 w 172"/>
                <a:gd name="T39" fmla="*/ 25 h 161"/>
                <a:gd name="T40" fmla="*/ 79 w 172"/>
                <a:gd name="T41" fmla="*/ 151 h 161"/>
                <a:gd name="T42" fmla="*/ 44 w 172"/>
                <a:gd name="T43" fmla="*/ 143 h 161"/>
                <a:gd name="T44" fmla="*/ 61 w 172"/>
                <a:gd name="T45" fmla="*/ 90 h 161"/>
                <a:gd name="T46" fmla="*/ 69 w 172"/>
                <a:gd name="T47" fmla="*/ 70 h 161"/>
                <a:gd name="T48" fmla="*/ 84 w 172"/>
                <a:gd name="T49" fmla="*/ 61 h 161"/>
                <a:gd name="T50" fmla="*/ 102 w 172"/>
                <a:gd name="T51" fmla="*/ 44 h 161"/>
                <a:gd name="T52" fmla="*/ 140 w 172"/>
                <a:gd name="T53" fmla="*/ 39 h 161"/>
                <a:gd name="T54" fmla="*/ 149 w 172"/>
                <a:gd name="T55" fmla="*/ 35 h 161"/>
                <a:gd name="T56" fmla="*/ 155 w 172"/>
                <a:gd name="T57" fmla="*/ 49 h 161"/>
                <a:gd name="T58" fmla="*/ 170 w 172"/>
                <a:gd name="T59" fmla="*/ 56 h 161"/>
                <a:gd name="T60" fmla="*/ 163 w 172"/>
                <a:gd name="T61" fmla="*/ 69 h 161"/>
                <a:gd name="T62" fmla="*/ 158 w 172"/>
                <a:gd name="T63" fmla="*/ 79 h 161"/>
                <a:gd name="T64" fmla="*/ 170 w 172"/>
                <a:gd name="T65" fmla="*/ 99 h 161"/>
                <a:gd name="T66" fmla="*/ 163 w 172"/>
                <a:gd name="T67" fmla="*/ 120 h 161"/>
                <a:gd name="T68" fmla="*/ 144 w 172"/>
                <a:gd name="T69" fmla="*/ 130 h 161"/>
                <a:gd name="T70" fmla="*/ 101 w 172"/>
                <a:gd name="T71" fmla="*/ 126 h 161"/>
                <a:gd name="T72" fmla="*/ 91 w 172"/>
                <a:gd name="T73" fmla="*/ 14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2" h="161">
                  <a:moveTo>
                    <a:pt x="38" y="113"/>
                  </a:moveTo>
                  <a:cubicBezTo>
                    <a:pt x="36" y="114"/>
                    <a:pt x="35" y="114"/>
                    <a:pt x="33" y="114"/>
                  </a:cubicBezTo>
                  <a:cubicBezTo>
                    <a:pt x="32" y="114"/>
                    <a:pt x="26" y="112"/>
                    <a:pt x="30" y="115"/>
                  </a:cubicBezTo>
                  <a:cubicBezTo>
                    <a:pt x="30" y="115"/>
                    <a:pt x="31" y="117"/>
                    <a:pt x="33" y="117"/>
                  </a:cubicBezTo>
                  <a:cubicBezTo>
                    <a:pt x="34" y="117"/>
                    <a:pt x="35" y="118"/>
                    <a:pt x="36" y="118"/>
                  </a:cubicBezTo>
                  <a:cubicBezTo>
                    <a:pt x="36" y="119"/>
                    <a:pt x="36" y="119"/>
                    <a:pt x="36" y="119"/>
                  </a:cubicBezTo>
                  <a:cubicBezTo>
                    <a:pt x="36" y="119"/>
                    <a:pt x="36" y="119"/>
                    <a:pt x="36" y="119"/>
                  </a:cubicBezTo>
                  <a:cubicBezTo>
                    <a:pt x="37" y="119"/>
                    <a:pt x="37" y="120"/>
                    <a:pt x="38" y="120"/>
                  </a:cubicBezTo>
                  <a:cubicBezTo>
                    <a:pt x="38" y="119"/>
                    <a:pt x="38" y="119"/>
                    <a:pt x="39" y="118"/>
                  </a:cubicBezTo>
                  <a:cubicBezTo>
                    <a:pt x="39" y="118"/>
                    <a:pt x="39" y="117"/>
                    <a:pt x="39" y="117"/>
                  </a:cubicBezTo>
                  <a:cubicBezTo>
                    <a:pt x="39" y="117"/>
                    <a:pt x="39" y="116"/>
                    <a:pt x="39" y="115"/>
                  </a:cubicBezTo>
                  <a:cubicBezTo>
                    <a:pt x="38" y="113"/>
                    <a:pt x="38" y="113"/>
                    <a:pt x="38" y="113"/>
                  </a:cubicBezTo>
                  <a:close/>
                  <a:moveTo>
                    <a:pt x="25" y="65"/>
                  </a:moveTo>
                  <a:cubicBezTo>
                    <a:pt x="23" y="66"/>
                    <a:pt x="19" y="67"/>
                    <a:pt x="17" y="67"/>
                  </a:cubicBezTo>
                  <a:cubicBezTo>
                    <a:pt x="13" y="68"/>
                    <a:pt x="0" y="72"/>
                    <a:pt x="0" y="78"/>
                  </a:cubicBezTo>
                  <a:cubicBezTo>
                    <a:pt x="4" y="78"/>
                    <a:pt x="5" y="83"/>
                    <a:pt x="10" y="81"/>
                  </a:cubicBezTo>
                  <a:cubicBezTo>
                    <a:pt x="14" y="81"/>
                    <a:pt x="18" y="79"/>
                    <a:pt x="22" y="79"/>
                  </a:cubicBezTo>
                  <a:cubicBezTo>
                    <a:pt x="24" y="79"/>
                    <a:pt x="34" y="80"/>
                    <a:pt x="33" y="76"/>
                  </a:cubicBezTo>
                  <a:cubicBezTo>
                    <a:pt x="32" y="73"/>
                    <a:pt x="29" y="75"/>
                    <a:pt x="30" y="71"/>
                  </a:cubicBezTo>
                  <a:cubicBezTo>
                    <a:pt x="31" y="68"/>
                    <a:pt x="28" y="68"/>
                    <a:pt x="28" y="66"/>
                  </a:cubicBezTo>
                  <a:cubicBezTo>
                    <a:pt x="25" y="65"/>
                    <a:pt x="25" y="65"/>
                    <a:pt x="25" y="65"/>
                  </a:cubicBezTo>
                  <a:close/>
                  <a:moveTo>
                    <a:pt x="116" y="25"/>
                  </a:moveTo>
                  <a:cubicBezTo>
                    <a:pt x="112" y="28"/>
                    <a:pt x="108" y="31"/>
                    <a:pt x="105" y="33"/>
                  </a:cubicBezTo>
                  <a:cubicBezTo>
                    <a:pt x="102" y="34"/>
                    <a:pt x="97" y="36"/>
                    <a:pt x="94" y="38"/>
                  </a:cubicBezTo>
                  <a:cubicBezTo>
                    <a:pt x="89" y="42"/>
                    <a:pt x="90" y="50"/>
                    <a:pt x="84" y="54"/>
                  </a:cubicBezTo>
                  <a:cubicBezTo>
                    <a:pt x="79" y="57"/>
                    <a:pt x="72" y="62"/>
                    <a:pt x="67" y="69"/>
                  </a:cubicBezTo>
                  <a:cubicBezTo>
                    <a:pt x="59" y="78"/>
                    <a:pt x="52" y="88"/>
                    <a:pt x="45" y="88"/>
                  </a:cubicBezTo>
                  <a:cubicBezTo>
                    <a:pt x="45" y="78"/>
                    <a:pt x="55" y="73"/>
                    <a:pt x="51" y="60"/>
                  </a:cubicBezTo>
                  <a:cubicBezTo>
                    <a:pt x="49" y="50"/>
                    <a:pt x="58" y="46"/>
                    <a:pt x="66" y="42"/>
                  </a:cubicBezTo>
                  <a:cubicBezTo>
                    <a:pt x="73" y="39"/>
                    <a:pt x="108" y="23"/>
                    <a:pt x="107" y="18"/>
                  </a:cubicBezTo>
                  <a:cubicBezTo>
                    <a:pt x="105" y="14"/>
                    <a:pt x="102" y="13"/>
                    <a:pt x="99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102" y="2"/>
                    <a:pt x="102" y="2"/>
                    <a:pt x="102" y="2"/>
                  </a:cubicBezTo>
                  <a:cubicBezTo>
                    <a:pt x="102" y="2"/>
                    <a:pt x="102" y="2"/>
                    <a:pt x="102" y="2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14" y="3"/>
                    <a:pt x="120" y="0"/>
                    <a:pt x="122" y="7"/>
                  </a:cubicBezTo>
                  <a:cubicBezTo>
                    <a:pt x="124" y="10"/>
                    <a:pt x="121" y="16"/>
                    <a:pt x="120" y="18"/>
                  </a:cubicBezTo>
                  <a:cubicBezTo>
                    <a:pt x="116" y="25"/>
                    <a:pt x="116" y="25"/>
                    <a:pt x="116" y="25"/>
                  </a:cubicBezTo>
                  <a:cubicBezTo>
                    <a:pt x="116" y="25"/>
                    <a:pt x="116" y="25"/>
                    <a:pt x="116" y="25"/>
                  </a:cubicBezTo>
                  <a:close/>
                  <a:moveTo>
                    <a:pt x="91" y="148"/>
                  </a:moveTo>
                  <a:cubicBezTo>
                    <a:pt x="86" y="149"/>
                    <a:pt x="82" y="149"/>
                    <a:pt x="79" y="151"/>
                  </a:cubicBezTo>
                  <a:cubicBezTo>
                    <a:pt x="67" y="156"/>
                    <a:pt x="49" y="161"/>
                    <a:pt x="38" y="157"/>
                  </a:cubicBezTo>
                  <a:cubicBezTo>
                    <a:pt x="38" y="152"/>
                    <a:pt x="39" y="146"/>
                    <a:pt x="44" y="143"/>
                  </a:cubicBezTo>
                  <a:cubicBezTo>
                    <a:pt x="49" y="133"/>
                    <a:pt x="45" y="116"/>
                    <a:pt x="46" y="104"/>
                  </a:cubicBezTo>
                  <a:cubicBezTo>
                    <a:pt x="46" y="88"/>
                    <a:pt x="51" y="98"/>
                    <a:pt x="61" y="90"/>
                  </a:cubicBezTo>
                  <a:cubicBezTo>
                    <a:pt x="63" y="88"/>
                    <a:pt x="67" y="81"/>
                    <a:pt x="69" y="78"/>
                  </a:cubicBezTo>
                  <a:cubicBezTo>
                    <a:pt x="71" y="75"/>
                    <a:pt x="69" y="73"/>
                    <a:pt x="69" y="70"/>
                  </a:cubicBezTo>
                  <a:cubicBezTo>
                    <a:pt x="71" y="70"/>
                    <a:pt x="75" y="69"/>
                    <a:pt x="77" y="68"/>
                  </a:cubicBezTo>
                  <a:cubicBezTo>
                    <a:pt x="80" y="67"/>
                    <a:pt x="83" y="62"/>
                    <a:pt x="84" y="61"/>
                  </a:cubicBezTo>
                  <a:cubicBezTo>
                    <a:pt x="84" y="61"/>
                    <a:pt x="84" y="61"/>
                    <a:pt x="84" y="60"/>
                  </a:cubicBezTo>
                  <a:cubicBezTo>
                    <a:pt x="93" y="58"/>
                    <a:pt x="95" y="46"/>
                    <a:pt x="102" y="44"/>
                  </a:cubicBezTo>
                  <a:cubicBezTo>
                    <a:pt x="111" y="41"/>
                    <a:pt x="122" y="52"/>
                    <a:pt x="128" y="41"/>
                  </a:cubicBezTo>
                  <a:cubicBezTo>
                    <a:pt x="135" y="39"/>
                    <a:pt x="132" y="37"/>
                    <a:pt x="140" y="39"/>
                  </a:cubicBezTo>
                  <a:cubicBezTo>
                    <a:pt x="143" y="40"/>
                    <a:pt x="148" y="38"/>
                    <a:pt x="148" y="35"/>
                  </a:cubicBezTo>
                  <a:cubicBezTo>
                    <a:pt x="149" y="35"/>
                    <a:pt x="149" y="35"/>
                    <a:pt x="149" y="35"/>
                  </a:cubicBezTo>
                  <a:cubicBezTo>
                    <a:pt x="149" y="38"/>
                    <a:pt x="152" y="41"/>
                    <a:pt x="152" y="44"/>
                  </a:cubicBezTo>
                  <a:cubicBezTo>
                    <a:pt x="152" y="47"/>
                    <a:pt x="151" y="46"/>
                    <a:pt x="155" y="49"/>
                  </a:cubicBezTo>
                  <a:cubicBezTo>
                    <a:pt x="157" y="51"/>
                    <a:pt x="165" y="55"/>
                    <a:pt x="170" y="56"/>
                  </a:cubicBezTo>
                  <a:cubicBezTo>
                    <a:pt x="170" y="56"/>
                    <a:pt x="170" y="56"/>
                    <a:pt x="170" y="56"/>
                  </a:cubicBezTo>
                  <a:cubicBezTo>
                    <a:pt x="169" y="59"/>
                    <a:pt x="168" y="62"/>
                    <a:pt x="166" y="64"/>
                  </a:cubicBezTo>
                  <a:cubicBezTo>
                    <a:pt x="165" y="65"/>
                    <a:pt x="164" y="68"/>
                    <a:pt x="163" y="69"/>
                  </a:cubicBezTo>
                  <a:cubicBezTo>
                    <a:pt x="162" y="70"/>
                    <a:pt x="160" y="70"/>
                    <a:pt x="160" y="71"/>
                  </a:cubicBezTo>
                  <a:cubicBezTo>
                    <a:pt x="158" y="73"/>
                    <a:pt x="158" y="77"/>
                    <a:pt x="158" y="79"/>
                  </a:cubicBezTo>
                  <a:cubicBezTo>
                    <a:pt x="161" y="84"/>
                    <a:pt x="165" y="82"/>
                    <a:pt x="165" y="90"/>
                  </a:cubicBezTo>
                  <a:cubicBezTo>
                    <a:pt x="165" y="96"/>
                    <a:pt x="166" y="95"/>
                    <a:pt x="170" y="99"/>
                  </a:cubicBezTo>
                  <a:cubicBezTo>
                    <a:pt x="172" y="102"/>
                    <a:pt x="169" y="107"/>
                    <a:pt x="168" y="109"/>
                  </a:cubicBezTo>
                  <a:cubicBezTo>
                    <a:pt x="164" y="113"/>
                    <a:pt x="168" y="117"/>
                    <a:pt x="163" y="120"/>
                  </a:cubicBezTo>
                  <a:cubicBezTo>
                    <a:pt x="160" y="122"/>
                    <a:pt x="158" y="123"/>
                    <a:pt x="156" y="126"/>
                  </a:cubicBezTo>
                  <a:cubicBezTo>
                    <a:pt x="153" y="130"/>
                    <a:pt x="149" y="133"/>
                    <a:pt x="144" y="130"/>
                  </a:cubicBezTo>
                  <a:cubicBezTo>
                    <a:pt x="140" y="128"/>
                    <a:pt x="137" y="124"/>
                    <a:pt x="132" y="123"/>
                  </a:cubicBezTo>
                  <a:cubicBezTo>
                    <a:pt x="122" y="122"/>
                    <a:pt x="110" y="122"/>
                    <a:pt x="101" y="126"/>
                  </a:cubicBezTo>
                  <a:cubicBezTo>
                    <a:pt x="94" y="128"/>
                    <a:pt x="91" y="131"/>
                    <a:pt x="91" y="138"/>
                  </a:cubicBezTo>
                  <a:cubicBezTo>
                    <a:pt x="91" y="148"/>
                    <a:pt x="91" y="148"/>
                    <a:pt x="91" y="148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27" name="Resim 226">
            <a:extLst>
              <a:ext uri="{FF2B5EF4-FFF2-40B4-BE49-F238E27FC236}">
                <a16:creationId xmlns:a16="http://schemas.microsoft.com/office/drawing/2014/main" id="{1FF82642-D66E-05EC-0E5C-5540F250C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2057" y="1075120"/>
            <a:ext cx="2858833" cy="2864272"/>
          </a:xfrm>
          <a:prstGeom prst="rect">
            <a:avLst/>
          </a:prstGeom>
        </p:spPr>
      </p:pic>
      <p:sp>
        <p:nvSpPr>
          <p:cNvPr id="212" name="Oval 211">
            <a:extLst>
              <a:ext uri="{FF2B5EF4-FFF2-40B4-BE49-F238E27FC236}">
                <a16:creationId xmlns:a16="http://schemas.microsoft.com/office/drawing/2014/main" id="{CB343D75-2649-949F-74B0-6EA0ED8B8E4A}"/>
              </a:ext>
            </a:extLst>
          </p:cNvPr>
          <p:cNvSpPr/>
          <p:nvPr/>
        </p:nvSpPr>
        <p:spPr>
          <a:xfrm>
            <a:off x="6828154" y="3917906"/>
            <a:ext cx="149026" cy="149026"/>
          </a:xfrm>
          <a:prstGeom prst="ellipse">
            <a:avLst/>
          </a:prstGeom>
          <a:solidFill>
            <a:srgbClr val="D8D8D8"/>
          </a:solidFill>
          <a:ln w="57150">
            <a:solidFill>
              <a:srgbClr val="F942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17" name="Grafik 216">
            <a:extLst>
              <a:ext uri="{FF2B5EF4-FFF2-40B4-BE49-F238E27FC236}">
                <a16:creationId xmlns:a16="http://schemas.microsoft.com/office/drawing/2014/main" id="{EA0AD577-7297-8F6A-1C51-E46D6C0817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42163" y="980028"/>
            <a:ext cx="1486400" cy="195813"/>
          </a:xfrm>
          <a:prstGeom prst="rect">
            <a:avLst/>
          </a:prstGeom>
        </p:spPr>
      </p:pic>
      <p:pic>
        <p:nvPicPr>
          <p:cNvPr id="242" name="Resim 241">
            <a:extLst>
              <a:ext uri="{FF2B5EF4-FFF2-40B4-BE49-F238E27FC236}">
                <a16:creationId xmlns:a16="http://schemas.microsoft.com/office/drawing/2014/main" id="{E149516D-5F70-D0FE-1806-33B0A33109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0883" y="3364551"/>
            <a:ext cx="3995293" cy="767202"/>
          </a:xfrm>
          <a:prstGeom prst="rect">
            <a:avLst/>
          </a:prstGeom>
        </p:spPr>
      </p:pic>
      <p:sp>
        <p:nvSpPr>
          <p:cNvPr id="235" name="Oval 234">
            <a:extLst>
              <a:ext uri="{FF2B5EF4-FFF2-40B4-BE49-F238E27FC236}">
                <a16:creationId xmlns:a16="http://schemas.microsoft.com/office/drawing/2014/main" id="{DE02D0DA-FCCD-CE84-3844-00029D927D1B}"/>
              </a:ext>
            </a:extLst>
          </p:cNvPr>
          <p:cNvSpPr/>
          <p:nvPr/>
        </p:nvSpPr>
        <p:spPr>
          <a:xfrm>
            <a:off x="7283958" y="3665721"/>
            <a:ext cx="149026" cy="149026"/>
          </a:xfrm>
          <a:prstGeom prst="ellipse">
            <a:avLst/>
          </a:prstGeom>
          <a:solidFill>
            <a:srgbClr val="D8D8D8"/>
          </a:solidFill>
          <a:ln w="57150">
            <a:solidFill>
              <a:srgbClr val="F942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36" name="Grafik 235">
            <a:extLst>
              <a:ext uri="{FF2B5EF4-FFF2-40B4-BE49-F238E27FC236}">
                <a16:creationId xmlns:a16="http://schemas.microsoft.com/office/drawing/2014/main" id="{9E351607-A0FC-D6BB-E8BD-EFDA26FA58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28360" y="3269332"/>
            <a:ext cx="774352" cy="192846"/>
          </a:xfrm>
          <a:prstGeom prst="rect">
            <a:avLst/>
          </a:prstGeom>
        </p:spPr>
      </p:pic>
      <p:pic>
        <p:nvPicPr>
          <p:cNvPr id="246" name="Resim 245">
            <a:extLst>
              <a:ext uri="{FF2B5EF4-FFF2-40B4-BE49-F238E27FC236}">
                <a16:creationId xmlns:a16="http://schemas.microsoft.com/office/drawing/2014/main" id="{ECCC0C22-D84D-C10D-4102-6DF0D1BF62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6146" y="4257135"/>
            <a:ext cx="3351939" cy="1417513"/>
          </a:xfrm>
          <a:prstGeom prst="rect">
            <a:avLst/>
          </a:prstGeom>
        </p:spPr>
      </p:pic>
      <p:sp>
        <p:nvSpPr>
          <p:cNvPr id="247" name="Oval 246">
            <a:extLst>
              <a:ext uri="{FF2B5EF4-FFF2-40B4-BE49-F238E27FC236}">
                <a16:creationId xmlns:a16="http://schemas.microsoft.com/office/drawing/2014/main" id="{3522E18B-D8AA-9DF5-AC18-4F12AAA99738}"/>
              </a:ext>
            </a:extLst>
          </p:cNvPr>
          <p:cNvSpPr/>
          <p:nvPr/>
        </p:nvSpPr>
        <p:spPr>
          <a:xfrm>
            <a:off x="7409019" y="4113235"/>
            <a:ext cx="149026" cy="149026"/>
          </a:xfrm>
          <a:prstGeom prst="ellipse">
            <a:avLst/>
          </a:prstGeom>
          <a:solidFill>
            <a:srgbClr val="D8D8D8"/>
          </a:solidFill>
          <a:ln w="57150">
            <a:solidFill>
              <a:srgbClr val="F942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19" name="Grafik 218">
            <a:extLst>
              <a:ext uri="{FF2B5EF4-FFF2-40B4-BE49-F238E27FC236}">
                <a16:creationId xmlns:a16="http://schemas.microsoft.com/office/drawing/2014/main" id="{32094CF4-372A-CB5A-2976-72D10132BE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98152" y="4810018"/>
            <a:ext cx="901928" cy="192846"/>
          </a:xfrm>
          <a:prstGeom prst="rect">
            <a:avLst/>
          </a:prstGeom>
        </p:spPr>
      </p:pic>
      <p:grpSp>
        <p:nvGrpSpPr>
          <p:cNvPr id="278" name="Grup 277">
            <a:extLst>
              <a:ext uri="{FF2B5EF4-FFF2-40B4-BE49-F238E27FC236}">
                <a16:creationId xmlns:a16="http://schemas.microsoft.com/office/drawing/2014/main" id="{A212210B-18D8-864C-919D-4039491F08E0}"/>
              </a:ext>
            </a:extLst>
          </p:cNvPr>
          <p:cNvGrpSpPr/>
          <p:nvPr/>
        </p:nvGrpSpPr>
        <p:grpSpPr>
          <a:xfrm>
            <a:off x="2996474" y="4907997"/>
            <a:ext cx="3551667" cy="1068352"/>
            <a:chOff x="3169672" y="4667102"/>
            <a:chExt cx="3551667" cy="1068352"/>
          </a:xfrm>
        </p:grpSpPr>
        <p:pic>
          <p:nvPicPr>
            <p:cNvPr id="265" name="Resim 264">
              <a:extLst>
                <a:ext uri="{FF2B5EF4-FFF2-40B4-BE49-F238E27FC236}">
                  <a16:creationId xmlns:a16="http://schemas.microsoft.com/office/drawing/2014/main" id="{15286422-159F-4091-E376-82F7507E4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2610"/>
            <a:stretch/>
          </p:blipFill>
          <p:spPr>
            <a:xfrm flipH="1">
              <a:off x="3169672" y="4737801"/>
              <a:ext cx="3500700" cy="997653"/>
            </a:xfrm>
            <a:prstGeom prst="rect">
              <a:avLst/>
            </a:prstGeom>
          </p:spPr>
        </p:pic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26A5A107-F7BD-D60A-AE0B-3C98118A84DE}"/>
                </a:ext>
              </a:extLst>
            </p:cNvPr>
            <p:cNvSpPr/>
            <p:nvPr/>
          </p:nvSpPr>
          <p:spPr>
            <a:xfrm>
              <a:off x="6572313" y="4667102"/>
              <a:ext cx="149026" cy="149026"/>
            </a:xfrm>
            <a:prstGeom prst="ellipse">
              <a:avLst/>
            </a:prstGeom>
            <a:solidFill>
              <a:srgbClr val="D8D8D8"/>
            </a:solidFill>
            <a:ln w="57150">
              <a:solidFill>
                <a:srgbClr val="F9423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pic>
        <p:nvPicPr>
          <p:cNvPr id="221" name="Grafik 220">
            <a:extLst>
              <a:ext uri="{FF2B5EF4-FFF2-40B4-BE49-F238E27FC236}">
                <a16:creationId xmlns:a16="http://schemas.microsoft.com/office/drawing/2014/main" id="{39580F64-6F9E-5D32-8E73-53550F8A8F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46291" y="5061402"/>
            <a:ext cx="569638" cy="192846"/>
          </a:xfrm>
          <a:prstGeom prst="rect">
            <a:avLst/>
          </a:prstGeom>
        </p:spPr>
      </p:pic>
      <p:grpSp>
        <p:nvGrpSpPr>
          <p:cNvPr id="279" name="Grup 278">
            <a:extLst>
              <a:ext uri="{FF2B5EF4-FFF2-40B4-BE49-F238E27FC236}">
                <a16:creationId xmlns:a16="http://schemas.microsoft.com/office/drawing/2014/main" id="{5FE3F856-F015-B79C-7292-0EC7D129AC5B}"/>
              </a:ext>
            </a:extLst>
          </p:cNvPr>
          <p:cNvGrpSpPr/>
          <p:nvPr/>
        </p:nvGrpSpPr>
        <p:grpSpPr>
          <a:xfrm>
            <a:off x="3289982" y="3602695"/>
            <a:ext cx="3400326" cy="1238870"/>
            <a:chOff x="3289982" y="3602695"/>
            <a:chExt cx="3400326" cy="1238870"/>
          </a:xfrm>
        </p:grpSpPr>
        <p:pic>
          <p:nvPicPr>
            <p:cNvPr id="268" name="Resim 267">
              <a:extLst>
                <a:ext uri="{FF2B5EF4-FFF2-40B4-BE49-F238E27FC236}">
                  <a16:creationId xmlns:a16="http://schemas.microsoft.com/office/drawing/2014/main" id="{95B605A2-CEC6-AB48-45C3-5EBAACC77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20821"/>
            <a:stretch/>
          </p:blipFill>
          <p:spPr>
            <a:xfrm rot="10800000">
              <a:off x="3289982" y="3602695"/>
              <a:ext cx="3351939" cy="1122376"/>
            </a:xfrm>
            <a:prstGeom prst="rect">
              <a:avLst/>
            </a:prstGeom>
          </p:spPr>
        </p:pic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E09DF9B2-A405-9022-EBB5-F8DBA4D81075}"/>
                </a:ext>
              </a:extLst>
            </p:cNvPr>
            <p:cNvSpPr/>
            <p:nvPr/>
          </p:nvSpPr>
          <p:spPr>
            <a:xfrm>
              <a:off x="6541282" y="4692539"/>
              <a:ext cx="149026" cy="149026"/>
            </a:xfrm>
            <a:prstGeom prst="ellipse">
              <a:avLst/>
            </a:prstGeom>
            <a:solidFill>
              <a:srgbClr val="D8D8D8"/>
            </a:solidFill>
            <a:ln w="57150">
              <a:solidFill>
                <a:srgbClr val="F9423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pic>
        <p:nvPicPr>
          <p:cNvPr id="281" name="Grafik 280">
            <a:extLst>
              <a:ext uri="{FF2B5EF4-FFF2-40B4-BE49-F238E27FC236}">
                <a16:creationId xmlns:a16="http://schemas.microsoft.com/office/drawing/2014/main" id="{3AB592BE-ACC5-AD0A-2D31-6A18068B244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24926" y="3512261"/>
            <a:ext cx="1055742" cy="194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21793" y="567328"/>
            <a:ext cx="1156653" cy="49715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8BDB588-0558-B4E6-74FC-1DE157A4D81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881706" y="1316266"/>
            <a:ext cx="2039104" cy="270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E8DF19C-ED4D-6783-80BD-1F55F2F1B58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304028" y="384797"/>
            <a:ext cx="1887972" cy="138469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E1D61D00-D83C-1A44-6CB4-A3B6AFA9B4E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005519" y="3598333"/>
            <a:ext cx="1910149" cy="270000"/>
          </a:xfrm>
          <a:prstGeom prst="rect">
            <a:avLst/>
          </a:prstGeom>
        </p:spPr>
      </p:pic>
      <p:pic>
        <p:nvPicPr>
          <p:cNvPr id="101" name="Grafik 100">
            <a:extLst>
              <a:ext uri="{FF2B5EF4-FFF2-40B4-BE49-F238E27FC236}">
                <a16:creationId xmlns:a16="http://schemas.microsoft.com/office/drawing/2014/main" id="{DEF7BFE4-100A-1495-4D98-D0ED53F507D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413390" y="5133758"/>
            <a:ext cx="2018955" cy="270000"/>
          </a:xfrm>
          <a:prstGeom prst="rect">
            <a:avLst/>
          </a:prstGeom>
        </p:spPr>
      </p:pic>
      <p:pic>
        <p:nvPicPr>
          <p:cNvPr id="187" name="Grafik 186">
            <a:extLst>
              <a:ext uri="{FF2B5EF4-FFF2-40B4-BE49-F238E27FC236}">
                <a16:creationId xmlns:a16="http://schemas.microsoft.com/office/drawing/2014/main" id="{531E3B54-B60F-60D3-C189-AF5CF0C6179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3403498" y="5420412"/>
            <a:ext cx="2055224" cy="270000"/>
          </a:xfrm>
          <a:prstGeom prst="rect">
            <a:avLst/>
          </a:prstGeom>
        </p:spPr>
      </p:pic>
      <p:pic>
        <p:nvPicPr>
          <p:cNvPr id="189" name="Grafik 188">
            <a:extLst>
              <a:ext uri="{FF2B5EF4-FFF2-40B4-BE49-F238E27FC236}">
                <a16:creationId xmlns:a16="http://schemas.microsoft.com/office/drawing/2014/main" id="{7366EFE0-6BB9-0071-9050-007E1CC8382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3715725" y="3885913"/>
            <a:ext cx="1942388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3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011F4BA-B756-4E28-F5A4-A7AAD5D31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096" y="462582"/>
            <a:ext cx="8574362" cy="77227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2CC9C5EA-0711-FC50-E378-CC65B6F2F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453" y="6430002"/>
            <a:ext cx="1406625" cy="192718"/>
          </a:xfrm>
          <a:prstGeom prst="rect">
            <a:avLst/>
          </a:prstGeom>
        </p:spPr>
      </p:pic>
      <p:cxnSp>
        <p:nvCxnSpPr>
          <p:cNvPr id="6" name="Düz Bağlayıcı 5">
            <a:extLst>
              <a:ext uri="{FF2B5EF4-FFF2-40B4-BE49-F238E27FC236}">
                <a16:creationId xmlns:a16="http://schemas.microsoft.com/office/drawing/2014/main" id="{04095447-C1EA-E1E6-14AB-E48F8EE868EB}"/>
              </a:ext>
            </a:extLst>
          </p:cNvPr>
          <p:cNvCxnSpPr/>
          <p:nvPr/>
        </p:nvCxnSpPr>
        <p:spPr>
          <a:xfrm>
            <a:off x="352327" y="6320500"/>
            <a:ext cx="11472005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 2">
            <a:extLst>
              <a:ext uri="{FF2B5EF4-FFF2-40B4-BE49-F238E27FC236}">
                <a16:creationId xmlns:a16="http://schemas.microsoft.com/office/drawing/2014/main" id="{8B9F6E03-ECBB-3010-93B1-F3EF4D9CB430}"/>
              </a:ext>
            </a:extLst>
          </p:cNvPr>
          <p:cNvGrpSpPr/>
          <p:nvPr/>
        </p:nvGrpSpPr>
        <p:grpSpPr>
          <a:xfrm>
            <a:off x="2040489" y="3750495"/>
            <a:ext cx="8111023" cy="1506111"/>
            <a:chOff x="682469" y="3750495"/>
            <a:chExt cx="8111023" cy="1506111"/>
          </a:xfrm>
        </p:grpSpPr>
        <p:grpSp>
          <p:nvGrpSpPr>
            <p:cNvPr id="64" name="Grup 63">
              <a:extLst>
                <a:ext uri="{FF2B5EF4-FFF2-40B4-BE49-F238E27FC236}">
                  <a16:creationId xmlns:a16="http://schemas.microsoft.com/office/drawing/2014/main" id="{62EE6A10-A8E4-0DC2-8293-A7D3CC347444}"/>
                </a:ext>
              </a:extLst>
            </p:cNvPr>
            <p:cNvGrpSpPr/>
            <p:nvPr/>
          </p:nvGrpSpPr>
          <p:grpSpPr>
            <a:xfrm>
              <a:off x="3534121" y="3750495"/>
              <a:ext cx="2394790" cy="1506111"/>
              <a:chOff x="3350743" y="4038039"/>
              <a:chExt cx="2394790" cy="1506111"/>
            </a:xfrm>
          </p:grpSpPr>
          <p:sp>
            <p:nvSpPr>
              <p:cNvPr id="51" name="Rectangle: Rounded Corners 46">
                <a:extLst>
                  <a:ext uri="{FF2B5EF4-FFF2-40B4-BE49-F238E27FC236}">
                    <a16:creationId xmlns:a16="http://schemas.microsoft.com/office/drawing/2014/main" id="{6EF601C3-B5C5-B2EA-3E5F-5AD46C095D34}"/>
                  </a:ext>
                </a:extLst>
              </p:cNvPr>
              <p:cNvSpPr/>
              <p:nvPr/>
            </p:nvSpPr>
            <p:spPr>
              <a:xfrm>
                <a:off x="3350743" y="4419422"/>
                <a:ext cx="2394790" cy="1079010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52" name="Dikdörtgen 51">
                <a:extLst>
                  <a:ext uri="{FF2B5EF4-FFF2-40B4-BE49-F238E27FC236}">
                    <a16:creationId xmlns:a16="http://schemas.microsoft.com/office/drawing/2014/main" id="{5C371161-918C-20C3-9673-8216D1480F9E}"/>
                  </a:ext>
                </a:extLst>
              </p:cNvPr>
              <p:cNvSpPr/>
              <p:nvPr/>
            </p:nvSpPr>
            <p:spPr>
              <a:xfrm>
                <a:off x="3633738" y="5498431"/>
                <a:ext cx="1828800" cy="45719"/>
              </a:xfrm>
              <a:prstGeom prst="rect">
                <a:avLst/>
              </a:prstGeom>
              <a:solidFill>
                <a:srgbClr val="F9423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BD917AD4-F6C4-AECC-01C7-8428AF647ABF}"/>
                  </a:ext>
                </a:extLst>
              </p:cNvPr>
              <p:cNvSpPr/>
              <p:nvPr/>
            </p:nvSpPr>
            <p:spPr>
              <a:xfrm>
                <a:off x="4178883" y="4038039"/>
                <a:ext cx="738511" cy="73851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pic>
            <p:nvPicPr>
              <p:cNvPr id="14" name="Grafik 13">
                <a:extLst>
                  <a:ext uri="{FF2B5EF4-FFF2-40B4-BE49-F238E27FC236}">
                    <a16:creationId xmlns:a16="http://schemas.microsoft.com/office/drawing/2014/main" id="{F2BBF1CC-776C-AB19-1F06-CE5E449FE5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993549" y="4846202"/>
                <a:ext cx="1109179" cy="544945"/>
              </a:xfrm>
              <a:prstGeom prst="rect">
                <a:avLst/>
              </a:prstGeom>
            </p:spPr>
          </p:pic>
        </p:grpSp>
        <p:grpSp>
          <p:nvGrpSpPr>
            <p:cNvPr id="65" name="Grup 64">
              <a:extLst>
                <a:ext uri="{FF2B5EF4-FFF2-40B4-BE49-F238E27FC236}">
                  <a16:creationId xmlns:a16="http://schemas.microsoft.com/office/drawing/2014/main" id="{2B6F174B-69C6-E545-75C5-6D8D2BB4F6E1}"/>
                </a:ext>
              </a:extLst>
            </p:cNvPr>
            <p:cNvGrpSpPr/>
            <p:nvPr/>
          </p:nvGrpSpPr>
          <p:grpSpPr>
            <a:xfrm>
              <a:off x="6398702" y="3750495"/>
              <a:ext cx="2394790" cy="1506111"/>
              <a:chOff x="6215324" y="4038039"/>
              <a:chExt cx="2394790" cy="1506111"/>
            </a:xfrm>
          </p:grpSpPr>
          <p:sp>
            <p:nvSpPr>
              <p:cNvPr id="54" name="Rectangle: Rounded Corners 46">
                <a:extLst>
                  <a:ext uri="{FF2B5EF4-FFF2-40B4-BE49-F238E27FC236}">
                    <a16:creationId xmlns:a16="http://schemas.microsoft.com/office/drawing/2014/main" id="{8BE798CA-FC1F-2C9D-043C-924476F5899E}"/>
                  </a:ext>
                </a:extLst>
              </p:cNvPr>
              <p:cNvSpPr/>
              <p:nvPr/>
            </p:nvSpPr>
            <p:spPr>
              <a:xfrm>
                <a:off x="6215324" y="4419422"/>
                <a:ext cx="2394790" cy="1079010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55" name="Dikdörtgen 54">
                <a:extLst>
                  <a:ext uri="{FF2B5EF4-FFF2-40B4-BE49-F238E27FC236}">
                    <a16:creationId xmlns:a16="http://schemas.microsoft.com/office/drawing/2014/main" id="{346F9D73-AA2B-7FAC-C126-FF9B2695BBB2}"/>
                  </a:ext>
                </a:extLst>
              </p:cNvPr>
              <p:cNvSpPr/>
              <p:nvPr/>
            </p:nvSpPr>
            <p:spPr>
              <a:xfrm>
                <a:off x="6498319" y="5498431"/>
                <a:ext cx="1828800" cy="45719"/>
              </a:xfrm>
              <a:prstGeom prst="rect">
                <a:avLst/>
              </a:prstGeom>
              <a:solidFill>
                <a:srgbClr val="F9423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C4E48629-1DFA-E8C7-9DFF-27F795768B8A}"/>
                  </a:ext>
                </a:extLst>
              </p:cNvPr>
              <p:cNvSpPr/>
              <p:nvPr/>
            </p:nvSpPr>
            <p:spPr>
              <a:xfrm>
                <a:off x="7043464" y="4038039"/>
                <a:ext cx="738511" cy="73851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CB847683-7123-AE4B-2E83-0DA231AB47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375878" y="4894428"/>
                <a:ext cx="2073683" cy="496719"/>
              </a:xfrm>
              <a:prstGeom prst="rect">
                <a:avLst/>
              </a:prstGeom>
            </p:spPr>
          </p:pic>
          <p:pic>
            <p:nvPicPr>
              <p:cNvPr id="60" name="Grafik 59">
                <a:extLst>
                  <a:ext uri="{FF2B5EF4-FFF2-40B4-BE49-F238E27FC236}">
                    <a16:creationId xmlns:a16="http://schemas.microsoft.com/office/drawing/2014/main" id="{E8ABAC6E-8C50-D877-2949-1F02E301E5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7164064" y="4162517"/>
                <a:ext cx="523122" cy="538122"/>
              </a:xfrm>
              <a:prstGeom prst="rect">
                <a:avLst/>
              </a:prstGeom>
            </p:spPr>
          </p:pic>
        </p:grpSp>
        <p:grpSp>
          <p:nvGrpSpPr>
            <p:cNvPr id="68" name="Grup 67">
              <a:extLst>
                <a:ext uri="{FF2B5EF4-FFF2-40B4-BE49-F238E27FC236}">
                  <a16:creationId xmlns:a16="http://schemas.microsoft.com/office/drawing/2014/main" id="{4F2F9616-2381-BA9C-307B-98E7122B3306}"/>
                </a:ext>
              </a:extLst>
            </p:cNvPr>
            <p:cNvGrpSpPr/>
            <p:nvPr/>
          </p:nvGrpSpPr>
          <p:grpSpPr>
            <a:xfrm>
              <a:off x="682469" y="3750495"/>
              <a:ext cx="2394790" cy="1506111"/>
              <a:chOff x="7681317" y="1963680"/>
              <a:chExt cx="2394790" cy="1506111"/>
            </a:xfrm>
          </p:grpSpPr>
          <p:grpSp>
            <p:nvGrpSpPr>
              <p:cNvPr id="63" name="Grup 62">
                <a:extLst>
                  <a:ext uri="{FF2B5EF4-FFF2-40B4-BE49-F238E27FC236}">
                    <a16:creationId xmlns:a16="http://schemas.microsoft.com/office/drawing/2014/main" id="{89A66090-D988-1C61-4396-530A11A16CB2}"/>
                  </a:ext>
                </a:extLst>
              </p:cNvPr>
              <p:cNvGrpSpPr/>
              <p:nvPr/>
            </p:nvGrpSpPr>
            <p:grpSpPr>
              <a:xfrm>
                <a:off x="7681317" y="1963680"/>
                <a:ext cx="2394790" cy="1506111"/>
                <a:chOff x="7681317" y="1963680"/>
                <a:chExt cx="2394790" cy="1506111"/>
              </a:xfrm>
            </p:grpSpPr>
            <p:sp>
              <p:nvSpPr>
                <p:cNvPr id="25" name="Rectangle: Rounded Corners 46">
                  <a:extLst>
                    <a:ext uri="{FF2B5EF4-FFF2-40B4-BE49-F238E27FC236}">
                      <a16:creationId xmlns:a16="http://schemas.microsoft.com/office/drawing/2014/main" id="{33D311E9-86B6-B96B-4F2B-417AE85D8BDF}"/>
                    </a:ext>
                  </a:extLst>
                </p:cNvPr>
                <p:cNvSpPr/>
                <p:nvPr/>
              </p:nvSpPr>
              <p:spPr>
                <a:xfrm>
                  <a:off x="7681317" y="2345063"/>
                  <a:ext cx="2394790" cy="1079010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bg1"/>
                </a:solidFill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pic>
              <p:nvPicPr>
                <p:cNvPr id="12" name="Grafik 11">
                  <a:extLst>
                    <a:ext uri="{FF2B5EF4-FFF2-40B4-BE49-F238E27FC236}">
                      <a16:creationId xmlns:a16="http://schemas.microsoft.com/office/drawing/2014/main" id="{95E492D2-1EE1-5BC5-7C9E-7BB7508B31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31222" y="2800958"/>
                  <a:ext cx="1494981" cy="549767"/>
                </a:xfrm>
                <a:prstGeom prst="rect">
                  <a:avLst/>
                </a:prstGeom>
              </p:spPr>
            </p:pic>
            <p:sp>
              <p:nvSpPr>
                <p:cNvPr id="33" name="Dikdörtgen 32">
                  <a:extLst>
                    <a:ext uri="{FF2B5EF4-FFF2-40B4-BE49-F238E27FC236}">
                      <a16:creationId xmlns:a16="http://schemas.microsoft.com/office/drawing/2014/main" id="{4E8D34CD-E378-CF8A-C6E6-B56D3680A576}"/>
                    </a:ext>
                  </a:extLst>
                </p:cNvPr>
                <p:cNvSpPr/>
                <p:nvPr/>
              </p:nvSpPr>
              <p:spPr>
                <a:xfrm>
                  <a:off x="7964312" y="3424072"/>
                  <a:ext cx="1828800" cy="45719"/>
                </a:xfrm>
                <a:prstGeom prst="rect">
                  <a:avLst/>
                </a:prstGeom>
                <a:solidFill>
                  <a:srgbClr val="F9423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70DC0799-BFB8-0F25-CC6C-2008EE467F46}"/>
                    </a:ext>
                  </a:extLst>
                </p:cNvPr>
                <p:cNvSpPr/>
                <p:nvPr/>
              </p:nvSpPr>
              <p:spPr>
                <a:xfrm>
                  <a:off x="8509457" y="1963680"/>
                  <a:ext cx="738511" cy="73851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pic>
            <p:nvPicPr>
              <p:cNvPr id="67" name="Grafik 66">
                <a:extLst>
                  <a:ext uri="{FF2B5EF4-FFF2-40B4-BE49-F238E27FC236}">
                    <a16:creationId xmlns:a16="http://schemas.microsoft.com/office/drawing/2014/main" id="{5F13534B-3DF0-8D5C-824C-0B8A0F9AA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8594080" y="2027389"/>
                <a:ext cx="608672" cy="637935"/>
              </a:xfrm>
              <a:prstGeom prst="rect">
                <a:avLst/>
              </a:prstGeom>
            </p:spPr>
          </p:pic>
        </p:grpSp>
        <p:pic>
          <p:nvPicPr>
            <p:cNvPr id="73" name="Grafik 72">
              <a:extLst>
                <a:ext uri="{FF2B5EF4-FFF2-40B4-BE49-F238E27FC236}">
                  <a16:creationId xmlns:a16="http://schemas.microsoft.com/office/drawing/2014/main" id="{8F372346-1098-C9AA-72BA-F68F52B3D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483360" y="3804752"/>
              <a:ext cx="496312" cy="663818"/>
            </a:xfrm>
            <a:prstGeom prst="rect">
              <a:avLst/>
            </a:prstGeom>
          </p:spPr>
        </p:pic>
        <p:sp>
          <p:nvSpPr>
            <p:cNvPr id="69" name="Dikdörtgen 68">
              <a:extLst>
                <a:ext uri="{FF2B5EF4-FFF2-40B4-BE49-F238E27FC236}">
                  <a16:creationId xmlns:a16="http://schemas.microsoft.com/office/drawing/2014/main" id="{6836D82F-5590-8B1C-3F46-0EB62D12D7BF}"/>
                </a:ext>
              </a:extLst>
            </p:cNvPr>
            <p:cNvSpPr/>
            <p:nvPr/>
          </p:nvSpPr>
          <p:spPr>
            <a:xfrm>
              <a:off x="689147" y="4137883"/>
              <a:ext cx="287075" cy="287075"/>
            </a:xfrm>
            <a:prstGeom prst="rect">
              <a:avLst/>
            </a:prstGeom>
            <a:solidFill>
              <a:srgbClr val="F942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dirty="0">
                  <a:latin typeface="Arial Black" panose="020B0A04020102020204" pitchFamily="34" charset="0"/>
                </a:rPr>
                <a:t>3</a:t>
              </a:r>
            </a:p>
          </p:txBody>
        </p:sp>
        <p:sp>
          <p:nvSpPr>
            <p:cNvPr id="72" name="Dikdörtgen 71">
              <a:extLst>
                <a:ext uri="{FF2B5EF4-FFF2-40B4-BE49-F238E27FC236}">
                  <a16:creationId xmlns:a16="http://schemas.microsoft.com/office/drawing/2014/main" id="{1EF7E481-756C-E361-1547-47F682259616}"/>
                </a:ext>
              </a:extLst>
            </p:cNvPr>
            <p:cNvSpPr/>
            <p:nvPr/>
          </p:nvSpPr>
          <p:spPr>
            <a:xfrm>
              <a:off x="3540799" y="4137256"/>
              <a:ext cx="287075" cy="287075"/>
            </a:xfrm>
            <a:prstGeom prst="rect">
              <a:avLst/>
            </a:prstGeom>
            <a:solidFill>
              <a:srgbClr val="F942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dirty="0">
                  <a:latin typeface="Arial Black" panose="020B0A04020102020204" pitchFamily="34" charset="0"/>
                </a:rPr>
                <a:t>4</a:t>
              </a:r>
            </a:p>
          </p:txBody>
        </p:sp>
        <p:sp>
          <p:nvSpPr>
            <p:cNvPr id="75" name="Dikdörtgen 74">
              <a:extLst>
                <a:ext uri="{FF2B5EF4-FFF2-40B4-BE49-F238E27FC236}">
                  <a16:creationId xmlns:a16="http://schemas.microsoft.com/office/drawing/2014/main" id="{57B07B3A-81F6-5D67-6551-7926ED133725}"/>
                </a:ext>
              </a:extLst>
            </p:cNvPr>
            <p:cNvSpPr/>
            <p:nvPr/>
          </p:nvSpPr>
          <p:spPr>
            <a:xfrm>
              <a:off x="6407712" y="4137256"/>
              <a:ext cx="287075" cy="287075"/>
            </a:xfrm>
            <a:prstGeom prst="rect">
              <a:avLst/>
            </a:prstGeom>
            <a:solidFill>
              <a:srgbClr val="F942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dirty="0">
                  <a:latin typeface="Arial Black" panose="020B0A04020102020204" pitchFamily="34" charset="0"/>
                </a:rPr>
                <a:t>5</a:t>
              </a:r>
            </a:p>
          </p:txBody>
        </p:sp>
      </p:grpSp>
      <p:grpSp>
        <p:nvGrpSpPr>
          <p:cNvPr id="15" name="Grup 14">
            <a:extLst>
              <a:ext uri="{FF2B5EF4-FFF2-40B4-BE49-F238E27FC236}">
                <a16:creationId xmlns:a16="http://schemas.microsoft.com/office/drawing/2014/main" id="{D7CE9316-43B6-67BF-D143-419EC7744CCB}"/>
              </a:ext>
            </a:extLst>
          </p:cNvPr>
          <p:cNvGrpSpPr/>
          <p:nvPr/>
        </p:nvGrpSpPr>
        <p:grpSpPr>
          <a:xfrm>
            <a:off x="3467838" y="1834207"/>
            <a:ext cx="5256324" cy="1506111"/>
            <a:chOff x="3467838" y="1834207"/>
            <a:chExt cx="5256324" cy="1506111"/>
          </a:xfrm>
        </p:grpSpPr>
        <p:sp>
          <p:nvSpPr>
            <p:cNvPr id="18" name="Rectangle: Rounded Corners 46">
              <a:extLst>
                <a:ext uri="{FF2B5EF4-FFF2-40B4-BE49-F238E27FC236}">
                  <a16:creationId xmlns:a16="http://schemas.microsoft.com/office/drawing/2014/main" id="{9F0B4320-1201-696E-E313-81B83BC7DBC4}"/>
                </a:ext>
              </a:extLst>
            </p:cNvPr>
            <p:cNvSpPr/>
            <p:nvPr/>
          </p:nvSpPr>
          <p:spPr>
            <a:xfrm>
              <a:off x="3467838" y="2221696"/>
              <a:ext cx="2394790" cy="107290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31" name="Dikdörtgen 30">
              <a:extLst>
                <a:ext uri="{FF2B5EF4-FFF2-40B4-BE49-F238E27FC236}">
                  <a16:creationId xmlns:a16="http://schemas.microsoft.com/office/drawing/2014/main" id="{DBA97139-EB92-DD12-0762-8FD978EF375A}"/>
                </a:ext>
              </a:extLst>
            </p:cNvPr>
            <p:cNvSpPr/>
            <p:nvPr/>
          </p:nvSpPr>
          <p:spPr>
            <a:xfrm>
              <a:off x="3750833" y="3294599"/>
              <a:ext cx="1828800" cy="45719"/>
            </a:xfrm>
            <a:prstGeom prst="rect">
              <a:avLst/>
            </a:prstGeom>
            <a:solidFill>
              <a:srgbClr val="F942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7B1014F-89D3-1F85-6123-31CA7D9F5573}"/>
                </a:ext>
              </a:extLst>
            </p:cNvPr>
            <p:cNvSpPr/>
            <p:nvPr/>
          </p:nvSpPr>
          <p:spPr>
            <a:xfrm>
              <a:off x="4271421" y="1834207"/>
              <a:ext cx="738511" cy="7385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90229BB8-D8CF-5E31-769A-009E31AC5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365578" y="1948001"/>
              <a:ext cx="599310" cy="547390"/>
            </a:xfrm>
            <a:prstGeom prst="rect">
              <a:avLst/>
            </a:prstGeom>
          </p:spPr>
        </p:pic>
        <p:grpSp>
          <p:nvGrpSpPr>
            <p:cNvPr id="71" name="Grup 70">
              <a:extLst>
                <a:ext uri="{FF2B5EF4-FFF2-40B4-BE49-F238E27FC236}">
                  <a16:creationId xmlns:a16="http://schemas.microsoft.com/office/drawing/2014/main" id="{051D336C-5F6F-72D9-5384-6A3634028CFC}"/>
                </a:ext>
              </a:extLst>
            </p:cNvPr>
            <p:cNvGrpSpPr/>
            <p:nvPr/>
          </p:nvGrpSpPr>
          <p:grpSpPr>
            <a:xfrm>
              <a:off x="6329372" y="1834207"/>
              <a:ext cx="2394790" cy="1506111"/>
              <a:chOff x="4819783" y="1963680"/>
              <a:chExt cx="2394790" cy="1506111"/>
            </a:xfrm>
          </p:grpSpPr>
          <p:grpSp>
            <p:nvGrpSpPr>
              <p:cNvPr id="62" name="Grup 61">
                <a:extLst>
                  <a:ext uri="{FF2B5EF4-FFF2-40B4-BE49-F238E27FC236}">
                    <a16:creationId xmlns:a16="http://schemas.microsoft.com/office/drawing/2014/main" id="{AD15895D-D088-9A41-F9FB-74491AF68154}"/>
                  </a:ext>
                </a:extLst>
              </p:cNvPr>
              <p:cNvGrpSpPr/>
              <p:nvPr/>
            </p:nvGrpSpPr>
            <p:grpSpPr>
              <a:xfrm>
                <a:off x="4819783" y="1963680"/>
                <a:ext cx="2394790" cy="1506111"/>
                <a:chOff x="4819783" y="1963680"/>
                <a:chExt cx="2394790" cy="1506111"/>
              </a:xfrm>
            </p:grpSpPr>
            <p:sp>
              <p:nvSpPr>
                <p:cNvPr id="23" name="Rectangle: Rounded Corners 46">
                  <a:extLst>
                    <a:ext uri="{FF2B5EF4-FFF2-40B4-BE49-F238E27FC236}">
                      <a16:creationId xmlns:a16="http://schemas.microsoft.com/office/drawing/2014/main" id="{09D390E3-C15B-D8DD-56BF-FC3CC1E00E0C}"/>
                    </a:ext>
                  </a:extLst>
                </p:cNvPr>
                <p:cNvSpPr/>
                <p:nvPr/>
              </p:nvSpPr>
              <p:spPr>
                <a:xfrm>
                  <a:off x="4819783" y="2345063"/>
                  <a:ext cx="2394790" cy="1079010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bg1"/>
                </a:solidFill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pic>
              <p:nvPicPr>
                <p:cNvPr id="10" name="Grafik 9">
                  <a:extLst>
                    <a:ext uri="{FF2B5EF4-FFF2-40B4-BE49-F238E27FC236}">
                      <a16:creationId xmlns:a16="http://schemas.microsoft.com/office/drawing/2014/main" id="{904A477C-37DC-3354-99EA-0011021806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2381" y="2800958"/>
                  <a:ext cx="1369595" cy="496719"/>
                </a:xfrm>
                <a:prstGeom prst="rect">
                  <a:avLst/>
                </a:prstGeom>
              </p:spPr>
            </p:pic>
            <p:sp>
              <p:nvSpPr>
                <p:cNvPr id="32" name="Dikdörtgen 31">
                  <a:extLst>
                    <a:ext uri="{FF2B5EF4-FFF2-40B4-BE49-F238E27FC236}">
                      <a16:creationId xmlns:a16="http://schemas.microsoft.com/office/drawing/2014/main" id="{5EB958AF-1464-85E9-39FD-DD14DFF894E8}"/>
                    </a:ext>
                  </a:extLst>
                </p:cNvPr>
                <p:cNvSpPr/>
                <p:nvPr/>
              </p:nvSpPr>
              <p:spPr>
                <a:xfrm>
                  <a:off x="5102778" y="3424072"/>
                  <a:ext cx="1828800" cy="45719"/>
                </a:xfrm>
                <a:prstGeom prst="rect">
                  <a:avLst/>
                </a:prstGeom>
                <a:solidFill>
                  <a:srgbClr val="F9423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7EA44295-41A4-89F4-C152-001621E7ED7C}"/>
                    </a:ext>
                  </a:extLst>
                </p:cNvPr>
                <p:cNvSpPr/>
                <p:nvPr/>
              </p:nvSpPr>
              <p:spPr>
                <a:xfrm>
                  <a:off x="5647923" y="1963680"/>
                  <a:ext cx="738511" cy="73851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pic>
            <p:nvPicPr>
              <p:cNvPr id="70" name="Grafik 69">
                <a:extLst>
                  <a:ext uri="{FF2B5EF4-FFF2-40B4-BE49-F238E27FC236}">
                    <a16:creationId xmlns:a16="http://schemas.microsoft.com/office/drawing/2014/main" id="{241BC06C-B26D-32AB-BFFA-499CD5647D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 flipV="1">
                <a:off x="5688102" y="2085566"/>
                <a:ext cx="658152" cy="554396"/>
              </a:xfrm>
              <a:prstGeom prst="rect">
                <a:avLst/>
              </a:prstGeom>
            </p:spPr>
          </p:pic>
        </p:grpSp>
        <p:sp>
          <p:nvSpPr>
            <p:cNvPr id="2" name="Dikdörtgen 1">
              <a:extLst>
                <a:ext uri="{FF2B5EF4-FFF2-40B4-BE49-F238E27FC236}">
                  <a16:creationId xmlns:a16="http://schemas.microsoft.com/office/drawing/2014/main" id="{1AD7B9C2-3439-458A-73C4-A37F11EBECCD}"/>
                </a:ext>
              </a:extLst>
            </p:cNvPr>
            <p:cNvSpPr/>
            <p:nvPr/>
          </p:nvSpPr>
          <p:spPr>
            <a:xfrm>
              <a:off x="3473439" y="2228287"/>
              <a:ext cx="287075" cy="287075"/>
            </a:xfrm>
            <a:prstGeom prst="rect">
              <a:avLst/>
            </a:prstGeom>
            <a:solidFill>
              <a:srgbClr val="F942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dirty="0">
                  <a:latin typeface="Arial Black" panose="020B0A04020102020204" pitchFamily="34" charset="0"/>
                </a:rPr>
                <a:t>1</a:t>
              </a:r>
            </a:p>
          </p:txBody>
        </p:sp>
        <p:sp>
          <p:nvSpPr>
            <p:cNvPr id="66" name="Dikdörtgen 65">
              <a:extLst>
                <a:ext uri="{FF2B5EF4-FFF2-40B4-BE49-F238E27FC236}">
                  <a16:creationId xmlns:a16="http://schemas.microsoft.com/office/drawing/2014/main" id="{E76CB9F4-1DFD-DA04-7FE3-40116BA4E234}"/>
                </a:ext>
              </a:extLst>
            </p:cNvPr>
            <p:cNvSpPr/>
            <p:nvPr/>
          </p:nvSpPr>
          <p:spPr>
            <a:xfrm>
              <a:off x="6329594" y="2222908"/>
              <a:ext cx="287075" cy="287075"/>
            </a:xfrm>
            <a:prstGeom prst="rect">
              <a:avLst/>
            </a:prstGeom>
            <a:solidFill>
              <a:srgbClr val="F942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dirty="0">
                  <a:latin typeface="Arial Black" panose="020B0A04020102020204" pitchFamily="34" charset="0"/>
                </a:rPr>
                <a:t>2</a:t>
              </a: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580F13E-BB89-9301-7F5B-C2BF0284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3643368" y="2755095"/>
              <a:ext cx="2043731" cy="239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7591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Resim 55">
            <a:extLst>
              <a:ext uri="{FF2B5EF4-FFF2-40B4-BE49-F238E27FC236}">
                <a16:creationId xmlns:a16="http://schemas.microsoft.com/office/drawing/2014/main" id="{BB30DB97-5A86-0A57-F882-CFF4FFD94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53" y="6430002"/>
            <a:ext cx="1406625" cy="192718"/>
          </a:xfrm>
          <a:prstGeom prst="rect">
            <a:avLst/>
          </a:prstGeom>
        </p:spPr>
      </p:pic>
      <p:cxnSp>
        <p:nvCxnSpPr>
          <p:cNvPr id="57" name="Düz Bağlayıcı 56">
            <a:extLst>
              <a:ext uri="{FF2B5EF4-FFF2-40B4-BE49-F238E27FC236}">
                <a16:creationId xmlns:a16="http://schemas.microsoft.com/office/drawing/2014/main" id="{AA83563F-08D6-A97A-2CB4-B5E8D143F49B}"/>
              </a:ext>
            </a:extLst>
          </p:cNvPr>
          <p:cNvCxnSpPr/>
          <p:nvPr/>
        </p:nvCxnSpPr>
        <p:spPr>
          <a:xfrm>
            <a:off x="352327" y="6320500"/>
            <a:ext cx="11472005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up 254">
            <a:extLst>
              <a:ext uri="{FF2B5EF4-FFF2-40B4-BE49-F238E27FC236}">
                <a16:creationId xmlns:a16="http://schemas.microsoft.com/office/drawing/2014/main" id="{3FD9E35E-E830-C336-0067-2A9026D3A5C1}"/>
              </a:ext>
            </a:extLst>
          </p:cNvPr>
          <p:cNvGrpSpPr/>
          <p:nvPr/>
        </p:nvGrpSpPr>
        <p:grpSpPr>
          <a:xfrm>
            <a:off x="941001" y="2396399"/>
            <a:ext cx="5162448" cy="3007879"/>
            <a:chOff x="6526374" y="2495618"/>
            <a:chExt cx="5084200" cy="3205063"/>
          </a:xfrm>
        </p:grpSpPr>
        <p:sp>
          <p:nvSpPr>
            <p:cNvPr id="32" name="Rectangle: Rounded Corners 46">
              <a:extLst>
                <a:ext uri="{FF2B5EF4-FFF2-40B4-BE49-F238E27FC236}">
                  <a16:creationId xmlns:a16="http://schemas.microsoft.com/office/drawing/2014/main" id="{CDC984E7-2BB6-3EE0-BEE7-67EF0B772D74}"/>
                </a:ext>
              </a:extLst>
            </p:cNvPr>
            <p:cNvSpPr/>
            <p:nvPr/>
          </p:nvSpPr>
          <p:spPr>
            <a:xfrm>
              <a:off x="6526374" y="4638363"/>
              <a:ext cx="1119238" cy="1062318"/>
            </a:xfrm>
            <a:prstGeom prst="roundRect">
              <a:avLst>
                <a:gd name="adj" fmla="val 0"/>
              </a:avLst>
            </a:prstGeom>
            <a:solidFill>
              <a:srgbClr val="EE2D2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34" name="Rectangle: Rounded Corners 46">
              <a:extLst>
                <a:ext uri="{FF2B5EF4-FFF2-40B4-BE49-F238E27FC236}">
                  <a16:creationId xmlns:a16="http://schemas.microsoft.com/office/drawing/2014/main" id="{2ABF772A-C184-A079-890C-F98C36A41333}"/>
                </a:ext>
              </a:extLst>
            </p:cNvPr>
            <p:cNvSpPr/>
            <p:nvPr/>
          </p:nvSpPr>
          <p:spPr>
            <a:xfrm>
              <a:off x="6611822" y="2495618"/>
              <a:ext cx="4998752" cy="3108409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6" name="Grup 5">
            <a:extLst>
              <a:ext uri="{FF2B5EF4-FFF2-40B4-BE49-F238E27FC236}">
                <a16:creationId xmlns:a16="http://schemas.microsoft.com/office/drawing/2014/main" id="{469DA627-1C99-DEF9-51B6-2B0D5A9FC68D}"/>
              </a:ext>
            </a:extLst>
          </p:cNvPr>
          <p:cNvGrpSpPr/>
          <p:nvPr/>
        </p:nvGrpSpPr>
        <p:grpSpPr>
          <a:xfrm>
            <a:off x="6533253" y="1316214"/>
            <a:ext cx="5225143" cy="4456732"/>
            <a:chOff x="6690640" y="1362474"/>
            <a:chExt cx="5225143" cy="4456732"/>
          </a:xfrm>
        </p:grpSpPr>
        <p:sp>
          <p:nvSpPr>
            <p:cNvPr id="15" name="Dikdörtgen 57">
              <a:extLst>
                <a:ext uri="{FF2B5EF4-FFF2-40B4-BE49-F238E27FC236}">
                  <a16:creationId xmlns:a16="http://schemas.microsoft.com/office/drawing/2014/main" id="{9F110F12-21FD-FD76-514E-2849411763D9}"/>
                </a:ext>
              </a:extLst>
            </p:cNvPr>
            <p:cNvSpPr/>
            <p:nvPr/>
          </p:nvSpPr>
          <p:spPr>
            <a:xfrm>
              <a:off x="6690640" y="1362474"/>
              <a:ext cx="5225143" cy="44567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grpSp>
          <p:nvGrpSpPr>
            <p:cNvPr id="17" name="Grup 26">
              <a:extLst>
                <a:ext uri="{FF2B5EF4-FFF2-40B4-BE49-F238E27FC236}">
                  <a16:creationId xmlns:a16="http://schemas.microsoft.com/office/drawing/2014/main" id="{193A3869-17FD-0D85-C1A6-4D31B7FFE85C}"/>
                </a:ext>
              </a:extLst>
            </p:cNvPr>
            <p:cNvGrpSpPr/>
            <p:nvPr/>
          </p:nvGrpSpPr>
          <p:grpSpPr>
            <a:xfrm>
              <a:off x="7830396" y="3352205"/>
              <a:ext cx="2973613" cy="776757"/>
              <a:chOff x="7806978" y="3690554"/>
              <a:chExt cx="3642401" cy="951456"/>
            </a:xfrm>
          </p:grpSpPr>
          <p:pic>
            <p:nvPicPr>
              <p:cNvPr id="31" name="Picture 2">
                <a:extLst>
                  <a:ext uri="{FF2B5EF4-FFF2-40B4-BE49-F238E27FC236}">
                    <a16:creationId xmlns:a16="http://schemas.microsoft.com/office/drawing/2014/main" id="{D4A344EA-793B-DB31-BB6A-A5E1B2F212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06978" y="3690554"/>
                <a:ext cx="951456" cy="951456"/>
              </a:xfrm>
              <a:prstGeom prst="rect">
                <a:avLst/>
              </a:prstGeom>
            </p:spPr>
          </p:pic>
          <p:pic>
            <p:nvPicPr>
              <p:cNvPr id="33" name="Resim 22" descr="amblem, simge, sembol, daire, logo içeren bir resim&#10;&#10;Açıklama otomatik olarak oluşturuldu">
                <a:extLst>
                  <a:ext uri="{FF2B5EF4-FFF2-40B4-BE49-F238E27FC236}">
                    <a16:creationId xmlns:a16="http://schemas.microsoft.com/office/drawing/2014/main" id="{EB2036F9-F34B-D47E-A617-E6405B0A2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53507" y="3690554"/>
                <a:ext cx="950400" cy="950400"/>
              </a:xfrm>
              <a:prstGeom prst="rect">
                <a:avLst/>
              </a:prstGeom>
            </p:spPr>
          </p:pic>
          <p:pic>
            <p:nvPicPr>
              <p:cNvPr id="36" name="Resim 24" descr="daire, grafik, sanat, simge, sembol içeren bir resim&#10;&#10;Açıklama otomatik olarak oluşturuldu">
                <a:extLst>
                  <a:ext uri="{FF2B5EF4-FFF2-40B4-BE49-F238E27FC236}">
                    <a16:creationId xmlns:a16="http://schemas.microsoft.com/office/drawing/2014/main" id="{D2C82195-3C86-5A5D-D40F-1F17C5660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98979" y="3690554"/>
                <a:ext cx="950400" cy="950400"/>
              </a:xfrm>
              <a:prstGeom prst="rect">
                <a:avLst/>
              </a:prstGeom>
            </p:spPr>
          </p:pic>
        </p:grpSp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0E46C407-BD6B-F2F4-E621-C561BA7B1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08031" y="4529669"/>
              <a:ext cx="4818342" cy="958590"/>
            </a:xfrm>
            <a:prstGeom prst="rect">
              <a:avLst/>
            </a:prstGeom>
          </p:spPr>
        </p:pic>
        <p:grpSp>
          <p:nvGrpSpPr>
            <p:cNvPr id="5" name="Grup 4">
              <a:extLst>
                <a:ext uri="{FF2B5EF4-FFF2-40B4-BE49-F238E27FC236}">
                  <a16:creationId xmlns:a16="http://schemas.microsoft.com/office/drawing/2014/main" id="{91AA132E-FBE6-DF27-8571-5EE76A65226F}"/>
                </a:ext>
              </a:extLst>
            </p:cNvPr>
            <p:cNvGrpSpPr/>
            <p:nvPr/>
          </p:nvGrpSpPr>
          <p:grpSpPr>
            <a:xfrm>
              <a:off x="7524411" y="2386306"/>
              <a:ext cx="3557601" cy="579401"/>
              <a:chOff x="7538401" y="2386306"/>
              <a:chExt cx="3557601" cy="579401"/>
            </a:xfrm>
          </p:grpSpPr>
          <p:pic>
            <p:nvPicPr>
              <p:cNvPr id="25" name="Picture 8" descr="VKV Vehbi Koç Vakfı">
                <a:extLst>
                  <a:ext uri="{FF2B5EF4-FFF2-40B4-BE49-F238E27FC236}">
                    <a16:creationId xmlns:a16="http://schemas.microsoft.com/office/drawing/2014/main" id="{4C837554-CB65-3C5F-4853-D04C1A2B72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107" b="19162"/>
              <a:stretch/>
            </p:blipFill>
            <p:spPr bwMode="auto">
              <a:xfrm>
                <a:off x="9735056" y="2550365"/>
                <a:ext cx="1360946" cy="2902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10" descr="Welcome | UN Women – Headquarters">
                <a:extLst>
                  <a:ext uri="{FF2B5EF4-FFF2-40B4-BE49-F238E27FC236}">
                    <a16:creationId xmlns:a16="http://schemas.microsoft.com/office/drawing/2014/main" id="{E55D81CB-4E5D-3296-B6D6-2896C9E83F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8401" y="2443504"/>
                <a:ext cx="1044406" cy="5222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16" descr="Saha Çalışanı-İstanbul (SÇİST2301)">
                <a:extLst>
                  <a:ext uri="{FF2B5EF4-FFF2-40B4-BE49-F238E27FC236}">
                    <a16:creationId xmlns:a16="http://schemas.microsoft.com/office/drawing/2014/main" id="{EE396E9E-D856-A779-0004-3A2608BC92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7" t="24215" r="5947" b="25366"/>
              <a:stretch/>
            </p:blipFill>
            <p:spPr bwMode="auto">
              <a:xfrm>
                <a:off x="8726555" y="2386306"/>
                <a:ext cx="919416" cy="5249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20" name="Düz Bağlayıcı 51">
              <a:extLst>
                <a:ext uri="{FF2B5EF4-FFF2-40B4-BE49-F238E27FC236}">
                  <a16:creationId xmlns:a16="http://schemas.microsoft.com/office/drawing/2014/main" id="{66E38A27-CBF2-E1DD-694B-9284ABB6FDD6}"/>
                </a:ext>
              </a:extLst>
            </p:cNvPr>
            <p:cNvCxnSpPr/>
            <p:nvPr/>
          </p:nvCxnSpPr>
          <p:spPr>
            <a:xfrm>
              <a:off x="7238383" y="3101836"/>
              <a:ext cx="421738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Düz Bağlayıcı 52">
              <a:extLst>
                <a:ext uri="{FF2B5EF4-FFF2-40B4-BE49-F238E27FC236}">
                  <a16:creationId xmlns:a16="http://schemas.microsoft.com/office/drawing/2014/main" id="{BC940DB0-FEF9-3E56-B536-D2ABE6633B10}"/>
                </a:ext>
              </a:extLst>
            </p:cNvPr>
            <p:cNvCxnSpPr/>
            <p:nvPr/>
          </p:nvCxnSpPr>
          <p:spPr>
            <a:xfrm>
              <a:off x="7238383" y="4381348"/>
              <a:ext cx="421738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up 3">
              <a:extLst>
                <a:ext uri="{FF2B5EF4-FFF2-40B4-BE49-F238E27FC236}">
                  <a16:creationId xmlns:a16="http://schemas.microsoft.com/office/drawing/2014/main" id="{E45EF74A-1EEB-A786-1C2B-3026B63BE9B2}"/>
                </a:ext>
              </a:extLst>
            </p:cNvPr>
            <p:cNvGrpSpPr/>
            <p:nvPr/>
          </p:nvGrpSpPr>
          <p:grpSpPr>
            <a:xfrm>
              <a:off x="7029974" y="1627033"/>
              <a:ext cx="4546474" cy="769624"/>
              <a:chOff x="7045157" y="1627033"/>
              <a:chExt cx="4546474" cy="769624"/>
            </a:xfrm>
          </p:grpSpPr>
          <p:pic>
            <p:nvPicPr>
              <p:cNvPr id="22" name="Picture 14">
                <a:extLst>
                  <a:ext uri="{FF2B5EF4-FFF2-40B4-BE49-F238E27FC236}">
                    <a16:creationId xmlns:a16="http://schemas.microsoft.com/office/drawing/2014/main" id="{83C65ABB-AF5A-938C-7860-1F5C5D64C7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581794" y="1680143"/>
                <a:ext cx="704362" cy="704362"/>
              </a:xfrm>
              <a:prstGeom prst="rect">
                <a:avLst/>
              </a:prstGeom>
            </p:spPr>
          </p:pic>
          <p:pic>
            <p:nvPicPr>
              <p:cNvPr id="23" name="Picture 2" descr="Türkiye Eğitim Gönüllüleri Vakfı (TEGV) - Ana Sayfa">
                <a:extLst>
                  <a:ext uri="{FF2B5EF4-FFF2-40B4-BE49-F238E27FC236}">
                    <a16:creationId xmlns:a16="http://schemas.microsoft.com/office/drawing/2014/main" id="{737F13AA-A92C-1A41-590C-1D3BB7E047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45157" y="1747545"/>
                <a:ext cx="636960" cy="6369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4" descr="El Ele Eğitim ve Kültür Derneği">
                <a:extLst>
                  <a:ext uri="{FF2B5EF4-FFF2-40B4-BE49-F238E27FC236}">
                    <a16:creationId xmlns:a16="http://schemas.microsoft.com/office/drawing/2014/main" id="{76DF615E-D512-1AB6-468D-5698D36199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95" t="21487" r="5840" b="6988"/>
              <a:stretch/>
            </p:blipFill>
            <p:spPr bwMode="auto">
              <a:xfrm>
                <a:off x="7797963" y="1685346"/>
                <a:ext cx="761643" cy="7113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4" descr="Tohum – Tohum Otizm Vakfı">
                <a:extLst>
                  <a:ext uri="{FF2B5EF4-FFF2-40B4-BE49-F238E27FC236}">
                    <a16:creationId xmlns:a16="http://schemas.microsoft.com/office/drawing/2014/main" id="{80A83181-6D61-94ED-7202-92CB940374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80668" y="1627033"/>
                <a:ext cx="421381" cy="7223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12" descr="Kadın Emeğini Değerlendirme Vakfı (@KEDVTurkiye) / Twitter">
                <a:extLst>
                  <a:ext uri="{FF2B5EF4-FFF2-40B4-BE49-F238E27FC236}">
                    <a16:creationId xmlns:a16="http://schemas.microsoft.com/office/drawing/2014/main" id="{3B874BB4-52FE-0FEB-D05C-BEA56ED358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42" t="8975" r="12768" b="11837"/>
              <a:stretch/>
            </p:blipFill>
            <p:spPr bwMode="auto">
              <a:xfrm>
                <a:off x="9874652" y="1674909"/>
                <a:ext cx="704362" cy="704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" name="Resim 2" descr="metin, yazı tipi, logo, grafik içeren bir resim&#10;&#10;Açıklama otomatik olarak oluşturuldu">
                <a:extLst>
                  <a:ext uri="{FF2B5EF4-FFF2-40B4-BE49-F238E27FC236}">
                    <a16:creationId xmlns:a16="http://schemas.microsoft.com/office/drawing/2014/main" id="{D7FF47C3-B823-8637-463E-CCED9CDD9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91238" y="1911886"/>
                <a:ext cx="900393" cy="243856"/>
              </a:xfrm>
              <a:prstGeom prst="rect">
                <a:avLst/>
              </a:prstGeom>
            </p:spPr>
          </p:pic>
        </p:grp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15B4BC6A-D772-48C3-7EC1-53B694D9279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27765" y="404349"/>
            <a:ext cx="8346211" cy="708230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32E4C12A-BD75-3EB9-6BAB-A327571749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734000" y="2608001"/>
            <a:ext cx="4007199" cy="2463791"/>
          </a:xfrm>
          <a:prstGeom prst="rect">
            <a:avLst/>
          </a:prstGeom>
        </p:spPr>
      </p:pic>
      <p:pic>
        <p:nvPicPr>
          <p:cNvPr id="7" name="Resim 6" descr="metin, yazı tipi, simge, sembol, işaret içeren bir resim&#10;&#10;Açıklama otomatik olarak oluşturuldu">
            <a:extLst>
              <a:ext uri="{FF2B5EF4-FFF2-40B4-BE49-F238E27FC236}">
                <a16:creationId xmlns:a16="http://schemas.microsoft.com/office/drawing/2014/main" id="{97A02B42-D66E-B691-6AAB-49292593AF3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22" y="1436494"/>
            <a:ext cx="1643861" cy="186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8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up 86">
            <a:extLst>
              <a:ext uri="{FF2B5EF4-FFF2-40B4-BE49-F238E27FC236}">
                <a16:creationId xmlns:a16="http://schemas.microsoft.com/office/drawing/2014/main" id="{69A96D79-BC5C-ED98-16D7-5D42EB897ED0}"/>
              </a:ext>
            </a:extLst>
          </p:cNvPr>
          <p:cNvGrpSpPr/>
          <p:nvPr/>
        </p:nvGrpSpPr>
        <p:grpSpPr>
          <a:xfrm>
            <a:off x="3842760" y="682318"/>
            <a:ext cx="4302448" cy="5748294"/>
            <a:chOff x="3842760" y="682318"/>
            <a:chExt cx="4302448" cy="5748294"/>
          </a:xfrm>
        </p:grpSpPr>
        <p:grpSp>
          <p:nvGrpSpPr>
            <p:cNvPr id="26" name="Grup 25">
              <a:extLst>
                <a:ext uri="{FF2B5EF4-FFF2-40B4-BE49-F238E27FC236}">
                  <a16:creationId xmlns:a16="http://schemas.microsoft.com/office/drawing/2014/main" id="{037CAB4D-865B-53D5-1163-3A811DCC88EA}"/>
                </a:ext>
              </a:extLst>
            </p:cNvPr>
            <p:cNvGrpSpPr/>
            <p:nvPr/>
          </p:nvGrpSpPr>
          <p:grpSpPr>
            <a:xfrm>
              <a:off x="3842760" y="682318"/>
              <a:ext cx="4302448" cy="5748294"/>
              <a:chOff x="3842760" y="682318"/>
              <a:chExt cx="4302448" cy="5748294"/>
            </a:xfrm>
          </p:grpSpPr>
          <p:pic>
            <p:nvPicPr>
              <p:cNvPr id="11" name="Resim 10">
                <a:extLst>
                  <a:ext uri="{FF2B5EF4-FFF2-40B4-BE49-F238E27FC236}">
                    <a16:creationId xmlns:a16="http://schemas.microsoft.com/office/drawing/2014/main" id="{7099E9ED-A3D0-44AA-8E6A-1FBF9E3A08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42760" y="682318"/>
                <a:ext cx="4302448" cy="5748294"/>
              </a:xfrm>
              <a:prstGeom prst="rect">
                <a:avLst/>
              </a:prstGeom>
            </p:spPr>
          </p:pic>
          <p:sp>
            <p:nvSpPr>
              <p:cNvPr id="25" name="Dikdörtgen 24">
                <a:extLst>
                  <a:ext uri="{FF2B5EF4-FFF2-40B4-BE49-F238E27FC236}">
                    <a16:creationId xmlns:a16="http://schemas.microsoft.com/office/drawing/2014/main" id="{6DB76562-B8EA-9F87-388C-6AC5932BFFB4}"/>
                  </a:ext>
                </a:extLst>
              </p:cNvPr>
              <p:cNvSpPr/>
              <p:nvPr/>
            </p:nvSpPr>
            <p:spPr>
              <a:xfrm>
                <a:off x="4652211" y="2675021"/>
                <a:ext cx="248085" cy="84929"/>
              </a:xfrm>
              <a:prstGeom prst="rect">
                <a:avLst/>
              </a:prstGeom>
              <a:solidFill>
                <a:srgbClr val="C1D1B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</p:grpSp>
        <p:pic>
          <p:nvPicPr>
            <p:cNvPr id="48" name="Resim 10">
              <a:extLst>
                <a:ext uri="{FF2B5EF4-FFF2-40B4-BE49-F238E27FC236}">
                  <a16:creationId xmlns:a16="http://schemas.microsoft.com/office/drawing/2014/main" id="{7099E9ED-A3D0-44AA-8E6A-1FBF9E3A08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97" t="44190" r="56995" b="52381"/>
            <a:stretch/>
          </p:blipFill>
          <p:spPr>
            <a:xfrm>
              <a:off x="6361259" y="4368594"/>
              <a:ext cx="262780" cy="197084"/>
            </a:xfrm>
            <a:prstGeom prst="rect">
              <a:avLst/>
            </a:prstGeom>
          </p:spPr>
        </p:pic>
        <p:pic>
          <p:nvPicPr>
            <p:cNvPr id="63" name="Resim 62" descr="kırmızı, dikdörtgen, tasarım içeren bir resim&#10;&#10;Açıklama otomatik olarak oluşturuldu">
              <a:extLst>
                <a:ext uri="{FF2B5EF4-FFF2-40B4-BE49-F238E27FC236}">
                  <a16:creationId xmlns:a16="http://schemas.microsoft.com/office/drawing/2014/main" id="{011EA9C7-2FEA-E3EE-EDB9-DCB759467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7542">
              <a:off x="6310385" y="4165629"/>
              <a:ext cx="174249" cy="174249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81D253E-EC27-D766-84A5-AD4B408D1B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5098" y="427388"/>
            <a:ext cx="3726950" cy="1043995"/>
          </a:xfrm>
          <a:prstGeom prst="rect">
            <a:avLst/>
          </a:prstGeom>
        </p:spPr>
      </p:pic>
      <p:grpSp>
        <p:nvGrpSpPr>
          <p:cNvPr id="13" name="Grup 12">
            <a:extLst>
              <a:ext uri="{FF2B5EF4-FFF2-40B4-BE49-F238E27FC236}">
                <a16:creationId xmlns:a16="http://schemas.microsoft.com/office/drawing/2014/main" id="{E57F96CD-B1F0-3574-8034-4F43E46BD9DB}"/>
              </a:ext>
            </a:extLst>
          </p:cNvPr>
          <p:cNvGrpSpPr/>
          <p:nvPr/>
        </p:nvGrpSpPr>
        <p:grpSpPr>
          <a:xfrm>
            <a:off x="3726991" y="445366"/>
            <a:ext cx="3784002" cy="2261582"/>
            <a:chOff x="3726991" y="445366"/>
            <a:chExt cx="3784002" cy="2261582"/>
          </a:xfrm>
        </p:grpSpPr>
        <p:grpSp>
          <p:nvGrpSpPr>
            <p:cNvPr id="6" name="Grup 5">
              <a:extLst>
                <a:ext uri="{FF2B5EF4-FFF2-40B4-BE49-F238E27FC236}">
                  <a16:creationId xmlns:a16="http://schemas.microsoft.com/office/drawing/2014/main" id="{1D05311C-3F34-19C0-91E6-6192B8485B97}"/>
                </a:ext>
              </a:extLst>
            </p:cNvPr>
            <p:cNvGrpSpPr/>
            <p:nvPr/>
          </p:nvGrpSpPr>
          <p:grpSpPr>
            <a:xfrm>
              <a:off x="4787274" y="445366"/>
              <a:ext cx="2723719" cy="2261582"/>
              <a:chOff x="4787274" y="445366"/>
              <a:chExt cx="2723719" cy="2261582"/>
            </a:xfrm>
          </p:grpSpPr>
          <p:grpSp>
            <p:nvGrpSpPr>
              <p:cNvPr id="119" name="Grup 118">
                <a:extLst>
                  <a:ext uri="{FF2B5EF4-FFF2-40B4-BE49-F238E27FC236}">
                    <a16:creationId xmlns:a16="http://schemas.microsoft.com/office/drawing/2014/main" id="{4BC6D4C7-DCA2-F629-2CBF-33BA7AFEEE1F}"/>
                  </a:ext>
                </a:extLst>
              </p:cNvPr>
              <p:cNvGrpSpPr/>
              <p:nvPr/>
            </p:nvGrpSpPr>
            <p:grpSpPr>
              <a:xfrm>
                <a:off x="4787274" y="809750"/>
                <a:ext cx="2723719" cy="1897198"/>
                <a:chOff x="4787274" y="809750"/>
                <a:chExt cx="2723719" cy="1897198"/>
              </a:xfrm>
            </p:grpSpPr>
            <p:cxnSp>
              <p:nvCxnSpPr>
                <p:cNvPr id="54" name="Düz Bağlayıcı 18">
                  <a:extLst>
                    <a:ext uri="{FF2B5EF4-FFF2-40B4-BE49-F238E27FC236}">
                      <a16:creationId xmlns:a16="http://schemas.microsoft.com/office/drawing/2014/main" id="{4D890946-F461-4F9F-9F1F-75E4BC784310}"/>
                    </a:ext>
                  </a:extLst>
                </p:cNvPr>
                <p:cNvCxnSpPr>
                  <a:cxnSpLocks/>
                  <a:endCxn id="8" idx="3"/>
                </p:cNvCxnSpPr>
                <p:nvPr/>
              </p:nvCxnSpPr>
              <p:spPr>
                <a:xfrm flipH="1" flipV="1">
                  <a:off x="4787274" y="1915071"/>
                  <a:ext cx="2723719" cy="791877"/>
                </a:xfrm>
                <a:prstGeom prst="line">
                  <a:avLst/>
                </a:prstGeom>
                <a:ln w="19050">
                  <a:solidFill>
                    <a:srgbClr val="F15A24"/>
                  </a:solidFill>
                  <a:headEnd type="oval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Düz Bağlayıcı 18">
                  <a:extLst>
                    <a:ext uri="{FF2B5EF4-FFF2-40B4-BE49-F238E27FC236}">
                      <a16:creationId xmlns:a16="http://schemas.microsoft.com/office/drawing/2014/main" id="{4D890946-F461-4F9F-9F1F-75E4BC7843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492649" y="809750"/>
                  <a:ext cx="927646" cy="1320953"/>
                </a:xfrm>
                <a:prstGeom prst="line">
                  <a:avLst/>
                </a:prstGeom>
                <a:ln w="19050">
                  <a:solidFill>
                    <a:srgbClr val="F15A24"/>
                  </a:solidFill>
                  <a:headEnd type="oval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" name="Grafik 4">
                <a:extLst>
                  <a:ext uri="{FF2B5EF4-FFF2-40B4-BE49-F238E27FC236}">
                    <a16:creationId xmlns:a16="http://schemas.microsoft.com/office/drawing/2014/main" id="{9E0C3898-92D2-1F4B-7090-8CA4188FA6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849867" y="445366"/>
                <a:ext cx="1285564" cy="398787"/>
              </a:xfrm>
              <a:prstGeom prst="rect">
                <a:avLst/>
              </a:prstGeom>
            </p:spPr>
          </p:pic>
        </p:grp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68852893-A2D5-14DB-007E-7803751F2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726991" y="1706310"/>
              <a:ext cx="1060283" cy="417521"/>
            </a:xfrm>
            <a:prstGeom prst="rect">
              <a:avLst/>
            </a:prstGeom>
          </p:spPr>
        </p:pic>
      </p:grpSp>
      <p:grpSp>
        <p:nvGrpSpPr>
          <p:cNvPr id="84" name="Grup 83">
            <a:extLst>
              <a:ext uri="{FF2B5EF4-FFF2-40B4-BE49-F238E27FC236}">
                <a16:creationId xmlns:a16="http://schemas.microsoft.com/office/drawing/2014/main" id="{C6D3E410-8CE1-C6DF-EBC8-C3B4D74E734E}"/>
              </a:ext>
            </a:extLst>
          </p:cNvPr>
          <p:cNvGrpSpPr/>
          <p:nvPr/>
        </p:nvGrpSpPr>
        <p:grpSpPr>
          <a:xfrm>
            <a:off x="2914698" y="2257479"/>
            <a:ext cx="4856356" cy="4318492"/>
            <a:chOff x="2914698" y="2257479"/>
            <a:chExt cx="4856356" cy="4318492"/>
          </a:xfrm>
        </p:grpSpPr>
        <p:grpSp>
          <p:nvGrpSpPr>
            <p:cNvPr id="103" name="Grup 102">
              <a:extLst>
                <a:ext uri="{FF2B5EF4-FFF2-40B4-BE49-F238E27FC236}">
                  <a16:creationId xmlns:a16="http://schemas.microsoft.com/office/drawing/2014/main" id="{4760D0FA-0E8C-1A20-AC25-F95F26080FFB}"/>
                </a:ext>
              </a:extLst>
            </p:cNvPr>
            <p:cNvGrpSpPr/>
            <p:nvPr/>
          </p:nvGrpSpPr>
          <p:grpSpPr>
            <a:xfrm>
              <a:off x="3243918" y="2338143"/>
              <a:ext cx="4527136" cy="4237828"/>
              <a:chOff x="3243918" y="2338143"/>
              <a:chExt cx="4527136" cy="4237828"/>
            </a:xfrm>
          </p:grpSpPr>
          <p:grpSp>
            <p:nvGrpSpPr>
              <p:cNvPr id="86" name="Grup 85">
                <a:extLst>
                  <a:ext uri="{FF2B5EF4-FFF2-40B4-BE49-F238E27FC236}">
                    <a16:creationId xmlns:a16="http://schemas.microsoft.com/office/drawing/2014/main" id="{5F21A292-AB7B-41CF-47FA-A3043917776C}"/>
                  </a:ext>
                </a:extLst>
              </p:cNvPr>
              <p:cNvGrpSpPr/>
              <p:nvPr/>
            </p:nvGrpSpPr>
            <p:grpSpPr>
              <a:xfrm>
                <a:off x="3243918" y="2338143"/>
                <a:ext cx="3983424" cy="4233447"/>
                <a:chOff x="3243918" y="2338143"/>
                <a:chExt cx="3983424" cy="4233447"/>
              </a:xfrm>
            </p:grpSpPr>
            <p:grpSp>
              <p:nvGrpSpPr>
                <p:cNvPr id="80" name="Grup 79">
                  <a:extLst>
                    <a:ext uri="{FF2B5EF4-FFF2-40B4-BE49-F238E27FC236}">
                      <a16:creationId xmlns:a16="http://schemas.microsoft.com/office/drawing/2014/main" id="{4D8E421C-6A9C-F161-73C4-B138ADC4B65D}"/>
                    </a:ext>
                  </a:extLst>
                </p:cNvPr>
                <p:cNvGrpSpPr/>
                <p:nvPr/>
              </p:nvGrpSpPr>
              <p:grpSpPr>
                <a:xfrm>
                  <a:off x="5303704" y="4075994"/>
                  <a:ext cx="1269498" cy="2495596"/>
                  <a:chOff x="5303704" y="4075994"/>
                  <a:chExt cx="1269498" cy="2495596"/>
                </a:xfrm>
              </p:grpSpPr>
              <p:cxnSp>
                <p:nvCxnSpPr>
                  <p:cNvPr id="46" name="Düz Bağlayıcı 18">
                    <a:extLst>
                      <a:ext uri="{FF2B5EF4-FFF2-40B4-BE49-F238E27FC236}">
                        <a16:creationId xmlns:a16="http://schemas.microsoft.com/office/drawing/2014/main" id="{4D890946-F461-4F9F-9F1F-75E4BC7843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469279" y="4075994"/>
                    <a:ext cx="54475" cy="2454465"/>
                  </a:xfrm>
                  <a:prstGeom prst="line">
                    <a:avLst/>
                  </a:prstGeom>
                  <a:ln w="19050">
                    <a:solidFill>
                      <a:srgbClr val="F15A24"/>
                    </a:solidFill>
                    <a:tail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79" name="Grafik 78">
                    <a:extLst>
                      <a:ext uri="{FF2B5EF4-FFF2-40B4-BE49-F238E27FC236}">
                        <a16:creationId xmlns:a16="http://schemas.microsoft.com/office/drawing/2014/main" id="{EFFEC740-7F5B-3E3A-CA66-4349AB3B6A9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96DAC541-7B7A-43D3-8B79-37D633B846F1}">
                        <asvg:svgBlip xmlns:asvg="http://schemas.microsoft.com/office/drawing/2016/SVG/main" r:embed="rId1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03704" y="6301543"/>
                    <a:ext cx="1269498" cy="270047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58" name="Düz Bağlayıcı 18">
                  <a:extLst>
                    <a:ext uri="{FF2B5EF4-FFF2-40B4-BE49-F238E27FC236}">
                      <a16:creationId xmlns:a16="http://schemas.microsoft.com/office/drawing/2014/main" id="{4D890946-F461-4F9F-9F1F-75E4BC7843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839812" y="4323549"/>
                  <a:ext cx="387530" cy="1437271"/>
                </a:xfrm>
                <a:prstGeom prst="line">
                  <a:avLst/>
                </a:prstGeom>
                <a:ln w="19050">
                  <a:solidFill>
                    <a:srgbClr val="F15A24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5" name="Grup 84">
                  <a:extLst>
                    <a:ext uri="{FF2B5EF4-FFF2-40B4-BE49-F238E27FC236}">
                      <a16:creationId xmlns:a16="http://schemas.microsoft.com/office/drawing/2014/main" id="{878219DF-2053-3E37-2AF6-9FE6BE033F31}"/>
                    </a:ext>
                  </a:extLst>
                </p:cNvPr>
                <p:cNvGrpSpPr/>
                <p:nvPr/>
              </p:nvGrpSpPr>
              <p:grpSpPr>
                <a:xfrm>
                  <a:off x="3243918" y="2338143"/>
                  <a:ext cx="3656215" cy="214367"/>
                  <a:chOff x="3243918" y="2338143"/>
                  <a:chExt cx="3656215" cy="214367"/>
                </a:xfrm>
              </p:grpSpPr>
              <p:cxnSp>
                <p:nvCxnSpPr>
                  <p:cNvPr id="55" name="Düz Bağlayıcı 22">
                    <a:extLst>
                      <a:ext uri="{FF2B5EF4-FFF2-40B4-BE49-F238E27FC236}">
                        <a16:creationId xmlns:a16="http://schemas.microsoft.com/office/drawing/2014/main" id="{4AF80A23-E568-4A4E-AB85-4005B229ED1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99139" y="2338143"/>
                    <a:ext cx="3600994" cy="214367"/>
                  </a:xfrm>
                  <a:prstGeom prst="line">
                    <a:avLst/>
                  </a:prstGeom>
                  <a:ln w="19050">
                    <a:solidFill>
                      <a:srgbClr val="F15A24"/>
                    </a:solidFill>
                    <a:headEnd type="oval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12" name="Resim 111" descr="yazı tipi, grafik, grafik tasarım, beyaz içeren bir resim&#10;&#10;Açıklama otomatik olarak oluşturuldu">
                    <a:extLst>
                      <a:ext uri="{FF2B5EF4-FFF2-40B4-BE49-F238E27FC236}">
                        <a16:creationId xmlns:a16="http://schemas.microsoft.com/office/drawing/2014/main" id="{939FF3E6-DC7F-F4D4-2D30-3BD4D40B978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43918" y="2371709"/>
                    <a:ext cx="499115" cy="87416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101" name="Grafik 100">
                <a:extLst>
                  <a:ext uri="{FF2B5EF4-FFF2-40B4-BE49-F238E27FC236}">
                    <a16:creationId xmlns:a16="http://schemas.microsoft.com/office/drawing/2014/main" id="{E332E0A7-CE8B-BED7-05B9-0697F1A93A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6652269" y="5720941"/>
                <a:ext cx="1118785" cy="855030"/>
              </a:xfrm>
              <a:prstGeom prst="rect">
                <a:avLst/>
              </a:prstGeom>
            </p:spPr>
          </p:pic>
        </p:grpSp>
        <p:grpSp>
          <p:nvGrpSpPr>
            <p:cNvPr id="24" name="Grup 23">
              <a:extLst>
                <a:ext uri="{FF2B5EF4-FFF2-40B4-BE49-F238E27FC236}">
                  <a16:creationId xmlns:a16="http://schemas.microsoft.com/office/drawing/2014/main" id="{047EB9DF-F5B2-2B80-51D6-CEEDE9081D66}"/>
                </a:ext>
              </a:extLst>
            </p:cNvPr>
            <p:cNvGrpSpPr/>
            <p:nvPr/>
          </p:nvGrpSpPr>
          <p:grpSpPr>
            <a:xfrm>
              <a:off x="2914698" y="2257479"/>
              <a:ext cx="1057536" cy="496962"/>
              <a:chOff x="2914698" y="2257479"/>
              <a:chExt cx="1057536" cy="496962"/>
            </a:xfrm>
          </p:grpSpPr>
          <p:pic>
            <p:nvPicPr>
              <p:cNvPr id="21" name="Resim 20">
                <a:extLst>
                  <a:ext uri="{FF2B5EF4-FFF2-40B4-BE49-F238E27FC236}">
                    <a16:creationId xmlns:a16="http://schemas.microsoft.com/office/drawing/2014/main" id="{F5A2C35E-936C-DEE8-5EE3-9D0EA086D5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914698" y="2257479"/>
                <a:ext cx="1057536" cy="496962"/>
              </a:xfrm>
              <a:prstGeom prst="rect">
                <a:avLst/>
              </a:prstGeom>
            </p:spPr>
          </p:pic>
          <p:pic>
            <p:nvPicPr>
              <p:cNvPr id="22" name="Resim 21" descr="yazı tipi, grafik, grafik tasarım, beyaz içeren bir resim&#10;&#10;Açıklama otomatik olarak oluşturuldu">
                <a:extLst>
                  <a:ext uri="{FF2B5EF4-FFF2-40B4-BE49-F238E27FC236}">
                    <a16:creationId xmlns:a16="http://schemas.microsoft.com/office/drawing/2014/main" id="{D771BBE6-9828-D3C5-00F1-19E4C62EAB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5594" y="2319037"/>
                <a:ext cx="499115" cy="87416"/>
              </a:xfrm>
              <a:prstGeom prst="rect">
                <a:avLst/>
              </a:prstGeom>
            </p:spPr>
          </p:pic>
        </p:grpSp>
      </p:grpSp>
      <p:grpSp>
        <p:nvGrpSpPr>
          <p:cNvPr id="89" name="Grup 88">
            <a:extLst>
              <a:ext uri="{FF2B5EF4-FFF2-40B4-BE49-F238E27FC236}">
                <a16:creationId xmlns:a16="http://schemas.microsoft.com/office/drawing/2014/main" id="{4EA94354-E922-DEE5-EADD-1743726E8ED9}"/>
              </a:ext>
            </a:extLst>
          </p:cNvPr>
          <p:cNvGrpSpPr/>
          <p:nvPr/>
        </p:nvGrpSpPr>
        <p:grpSpPr>
          <a:xfrm>
            <a:off x="2568677" y="3180099"/>
            <a:ext cx="3803551" cy="3078471"/>
            <a:chOff x="2568677" y="3180099"/>
            <a:chExt cx="3803551" cy="3078471"/>
          </a:xfrm>
        </p:grpSpPr>
        <p:cxnSp>
          <p:nvCxnSpPr>
            <p:cNvPr id="45" name="Düz Bağlayıcı 101">
              <a:extLst>
                <a:ext uri="{FF2B5EF4-FFF2-40B4-BE49-F238E27FC236}">
                  <a16:creationId xmlns:a16="http://schemas.microsoft.com/office/drawing/2014/main" id="{01BD297E-2B3A-4622-876B-C9B2EC55C7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32070" y="4594947"/>
              <a:ext cx="1240158" cy="940031"/>
            </a:xfrm>
            <a:prstGeom prst="line">
              <a:avLst/>
            </a:prstGeom>
            <a:ln w="19050">
              <a:solidFill>
                <a:srgbClr val="F94239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Düz Bağlayıcı 52">
              <a:extLst>
                <a:ext uri="{FF2B5EF4-FFF2-40B4-BE49-F238E27FC236}">
                  <a16:creationId xmlns:a16="http://schemas.microsoft.com/office/drawing/2014/main" id="{571750FF-5D45-456F-8D84-BF5A5E2E4194}"/>
                </a:ext>
              </a:extLst>
            </p:cNvPr>
            <p:cNvCxnSpPr>
              <a:cxnSpLocks/>
            </p:cNvCxnSpPr>
            <p:nvPr/>
          </p:nvCxnSpPr>
          <p:spPr>
            <a:xfrm>
              <a:off x="4448919" y="3566476"/>
              <a:ext cx="1554062" cy="823513"/>
            </a:xfrm>
            <a:prstGeom prst="line">
              <a:avLst/>
            </a:prstGeom>
            <a:ln w="19050">
              <a:solidFill>
                <a:srgbClr val="5DA95D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Düz Bağlayıcı 52">
              <a:extLst>
                <a:ext uri="{FF2B5EF4-FFF2-40B4-BE49-F238E27FC236}">
                  <a16:creationId xmlns:a16="http://schemas.microsoft.com/office/drawing/2014/main" id="{571750FF-5D45-456F-8D84-BF5A5E2E41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9158" y="4527820"/>
              <a:ext cx="1831403" cy="26685"/>
            </a:xfrm>
            <a:prstGeom prst="line">
              <a:avLst/>
            </a:prstGeom>
            <a:ln w="19050">
              <a:solidFill>
                <a:srgbClr val="5DA95D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Düz Bağlayıcı 52">
              <a:extLst>
                <a:ext uri="{FF2B5EF4-FFF2-40B4-BE49-F238E27FC236}">
                  <a16:creationId xmlns:a16="http://schemas.microsoft.com/office/drawing/2014/main" id="{571750FF-5D45-456F-8D84-BF5A5E2E41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36991" y="4587073"/>
              <a:ext cx="2816721" cy="503989"/>
            </a:xfrm>
            <a:prstGeom prst="line">
              <a:avLst/>
            </a:prstGeom>
            <a:ln w="19050">
              <a:solidFill>
                <a:srgbClr val="5DA95D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up 27">
              <a:extLst>
                <a:ext uri="{FF2B5EF4-FFF2-40B4-BE49-F238E27FC236}">
                  <a16:creationId xmlns:a16="http://schemas.microsoft.com/office/drawing/2014/main" id="{6C2D3FE4-7FC9-C1B3-4EC1-0906D56278EB}"/>
                </a:ext>
              </a:extLst>
            </p:cNvPr>
            <p:cNvGrpSpPr/>
            <p:nvPr/>
          </p:nvGrpSpPr>
          <p:grpSpPr>
            <a:xfrm>
              <a:off x="2576203" y="3180099"/>
              <a:ext cx="1856407" cy="792000"/>
              <a:chOff x="2576203" y="3180099"/>
              <a:chExt cx="1856407" cy="792000"/>
            </a:xfrm>
          </p:grpSpPr>
          <p:pic>
            <p:nvPicPr>
              <p:cNvPr id="41" name="Resim 65">
                <a:extLst>
                  <a:ext uri="{FF2B5EF4-FFF2-40B4-BE49-F238E27FC236}">
                    <a16:creationId xmlns:a16="http://schemas.microsoft.com/office/drawing/2014/main" id="{A58705AF-82D0-4E9B-BEC5-BEF1D53C05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569" t="9944"/>
              <a:stretch>
                <a:fillRect/>
              </a:stretch>
            </p:blipFill>
            <p:spPr>
              <a:xfrm>
                <a:off x="3417544" y="3195800"/>
                <a:ext cx="1002123" cy="759359"/>
              </a:xfrm>
              <a:custGeom>
                <a:avLst/>
                <a:gdLst>
                  <a:gd name="connsiteX0" fmla="*/ 204641 w 1087143"/>
                  <a:gd name="connsiteY0" fmla="*/ 0 h 818564"/>
                  <a:gd name="connsiteX1" fmla="*/ 241189 w 1087143"/>
                  <a:gd name="connsiteY1" fmla="*/ 0 h 818564"/>
                  <a:gd name="connsiteX2" fmla="*/ 1084512 w 1087143"/>
                  <a:gd name="connsiteY2" fmla="*/ 0 h 818564"/>
                  <a:gd name="connsiteX3" fmla="*/ 1087143 w 1087143"/>
                  <a:gd name="connsiteY3" fmla="*/ 0 h 818564"/>
                  <a:gd name="connsiteX4" fmla="*/ 1087143 w 1087143"/>
                  <a:gd name="connsiteY4" fmla="*/ 6188 h 818564"/>
                  <a:gd name="connsiteX5" fmla="*/ 1084512 w 1087143"/>
                  <a:gd name="connsiteY5" fmla="*/ 16711 h 818564"/>
                  <a:gd name="connsiteX6" fmla="*/ 1084512 w 1087143"/>
                  <a:gd name="connsiteY6" fmla="*/ 818564 h 818564"/>
                  <a:gd name="connsiteX7" fmla="*/ 884049 w 1087143"/>
                  <a:gd name="connsiteY7" fmla="*/ 818564 h 818564"/>
                  <a:gd name="connsiteX8" fmla="*/ 241189 w 1087143"/>
                  <a:gd name="connsiteY8" fmla="*/ 818564 h 818564"/>
                  <a:gd name="connsiteX9" fmla="*/ 0 w 1087143"/>
                  <a:gd name="connsiteY9" fmla="*/ 818564 h 81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87143" h="818564">
                    <a:moveTo>
                      <a:pt x="204641" y="0"/>
                    </a:moveTo>
                    <a:lnTo>
                      <a:pt x="241189" y="0"/>
                    </a:lnTo>
                    <a:lnTo>
                      <a:pt x="1084512" y="0"/>
                    </a:lnTo>
                    <a:lnTo>
                      <a:pt x="1087143" y="0"/>
                    </a:lnTo>
                    <a:lnTo>
                      <a:pt x="1087143" y="6188"/>
                    </a:lnTo>
                    <a:lnTo>
                      <a:pt x="1084512" y="16711"/>
                    </a:lnTo>
                    <a:lnTo>
                      <a:pt x="1084512" y="818564"/>
                    </a:lnTo>
                    <a:lnTo>
                      <a:pt x="884049" y="818564"/>
                    </a:lnTo>
                    <a:lnTo>
                      <a:pt x="241189" y="818564"/>
                    </a:lnTo>
                    <a:lnTo>
                      <a:pt x="0" y="818564"/>
                    </a:lnTo>
                    <a:close/>
                  </a:path>
                </a:pathLst>
              </a:cu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2F58671D-996F-D120-D136-963410930A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2576203" y="3180099"/>
                <a:ext cx="1856407" cy="792000"/>
              </a:xfrm>
              <a:prstGeom prst="rect">
                <a:avLst/>
              </a:prstGeom>
            </p:spPr>
          </p:pic>
        </p:grpSp>
        <p:grpSp>
          <p:nvGrpSpPr>
            <p:cNvPr id="40" name="Grup 39">
              <a:extLst>
                <a:ext uri="{FF2B5EF4-FFF2-40B4-BE49-F238E27FC236}">
                  <a16:creationId xmlns:a16="http://schemas.microsoft.com/office/drawing/2014/main" id="{45429C76-33A8-7B4D-53FE-180D6EC5E8CE}"/>
                </a:ext>
              </a:extLst>
            </p:cNvPr>
            <p:cNvGrpSpPr/>
            <p:nvPr/>
          </p:nvGrpSpPr>
          <p:grpSpPr>
            <a:xfrm>
              <a:off x="2571859" y="4044132"/>
              <a:ext cx="1856408" cy="792000"/>
              <a:chOff x="2571859" y="4044132"/>
              <a:chExt cx="1856408" cy="792000"/>
            </a:xfrm>
          </p:grpSpPr>
          <p:pic>
            <p:nvPicPr>
              <p:cNvPr id="38" name="Resim 38">
                <a:extLst>
                  <a:ext uri="{FF2B5EF4-FFF2-40B4-BE49-F238E27FC236}">
                    <a16:creationId xmlns:a16="http://schemas.microsoft.com/office/drawing/2014/main" id="{AC5AB83E-6635-4697-9947-542A517B04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8" t="3015" r="21925" b="6716"/>
              <a:stretch/>
            </p:blipFill>
            <p:spPr>
              <a:xfrm>
                <a:off x="3533958" y="4061249"/>
                <a:ext cx="882094" cy="737753"/>
              </a:xfrm>
              <a:custGeom>
                <a:avLst/>
                <a:gdLst>
                  <a:gd name="connsiteX0" fmla="*/ 166926 w 1334393"/>
                  <a:gd name="connsiteY0" fmla="*/ 0 h 863922"/>
                  <a:gd name="connsiteX1" fmla="*/ 446348 w 1334393"/>
                  <a:gd name="connsiteY1" fmla="*/ 0 h 863922"/>
                  <a:gd name="connsiteX2" fmla="*/ 888046 w 1334393"/>
                  <a:gd name="connsiteY2" fmla="*/ 0 h 863922"/>
                  <a:gd name="connsiteX3" fmla="*/ 1334393 w 1334393"/>
                  <a:gd name="connsiteY3" fmla="*/ 0 h 863922"/>
                  <a:gd name="connsiteX4" fmla="*/ 1334393 w 1334393"/>
                  <a:gd name="connsiteY4" fmla="*/ 863922 h 863922"/>
                  <a:gd name="connsiteX5" fmla="*/ 721120 w 1334393"/>
                  <a:gd name="connsiteY5" fmla="*/ 863922 h 863922"/>
                  <a:gd name="connsiteX6" fmla="*/ 446348 w 1334393"/>
                  <a:gd name="connsiteY6" fmla="*/ 863922 h 863922"/>
                  <a:gd name="connsiteX7" fmla="*/ 0 w 1334393"/>
                  <a:gd name="connsiteY7" fmla="*/ 863922 h 863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4393" h="863922">
                    <a:moveTo>
                      <a:pt x="166926" y="0"/>
                    </a:moveTo>
                    <a:lnTo>
                      <a:pt x="446348" y="0"/>
                    </a:lnTo>
                    <a:lnTo>
                      <a:pt x="888046" y="0"/>
                    </a:lnTo>
                    <a:lnTo>
                      <a:pt x="1334393" y="0"/>
                    </a:lnTo>
                    <a:lnTo>
                      <a:pt x="1334393" y="863922"/>
                    </a:lnTo>
                    <a:lnTo>
                      <a:pt x="721120" y="863922"/>
                    </a:lnTo>
                    <a:lnTo>
                      <a:pt x="446348" y="863922"/>
                    </a:lnTo>
                    <a:lnTo>
                      <a:pt x="0" y="863922"/>
                    </a:lnTo>
                    <a:close/>
                  </a:path>
                </a:pathLst>
              </a:custGeom>
            </p:spPr>
          </p:pic>
          <p:pic>
            <p:nvPicPr>
              <p:cNvPr id="35" name="Grafik 34">
                <a:extLst>
                  <a:ext uri="{FF2B5EF4-FFF2-40B4-BE49-F238E27FC236}">
                    <a16:creationId xmlns:a16="http://schemas.microsoft.com/office/drawing/2014/main" id="{68FB61E6-49D0-41A7-6A4C-23003C492B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2571859" y="4044132"/>
                <a:ext cx="1856408" cy="792000"/>
              </a:xfrm>
              <a:prstGeom prst="rect">
                <a:avLst/>
              </a:prstGeom>
            </p:spPr>
          </p:pic>
        </p:grpSp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14040C46-653D-349E-C46B-9B61BB745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2568677" y="4907169"/>
              <a:ext cx="874789" cy="748800"/>
            </a:xfrm>
            <a:prstGeom prst="rect">
              <a:avLst/>
            </a:prstGeom>
          </p:spPr>
        </p:pic>
        <p:cxnSp>
          <p:nvCxnSpPr>
            <p:cNvPr id="65" name="Düz Bağlayıcı 101">
              <a:extLst>
                <a:ext uri="{FF2B5EF4-FFF2-40B4-BE49-F238E27FC236}">
                  <a16:creationId xmlns:a16="http://schemas.microsoft.com/office/drawing/2014/main" id="{ACFDC011-A6D7-9982-AE06-5BE1D40351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16052" y="4330440"/>
              <a:ext cx="1869982" cy="1204219"/>
            </a:xfrm>
            <a:prstGeom prst="line">
              <a:avLst/>
            </a:prstGeom>
            <a:ln w="19050">
              <a:solidFill>
                <a:srgbClr val="F94239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Resim 26">
              <a:extLst>
                <a:ext uri="{FF2B5EF4-FFF2-40B4-BE49-F238E27FC236}">
                  <a16:creationId xmlns:a16="http://schemas.microsoft.com/office/drawing/2014/main" id="{8BFB35BB-FF36-CA6F-1821-2FA222484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3757952" y="5277400"/>
              <a:ext cx="912966" cy="615600"/>
            </a:xfrm>
            <a:prstGeom prst="rect">
              <a:avLst/>
            </a:prstGeom>
          </p:spPr>
        </p:pic>
        <p:pic>
          <p:nvPicPr>
            <p:cNvPr id="29" name="Picture 2" descr="Suna'nın Kızları - YouTube">
              <a:extLst>
                <a:ext uri="{FF2B5EF4-FFF2-40B4-BE49-F238E27FC236}">
                  <a16:creationId xmlns:a16="http://schemas.microsoft.com/office/drawing/2014/main" id="{A561E945-589A-5D0C-E23B-D62523D9EF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24" t="21624" r="15803" b="18739"/>
            <a:stretch/>
          </p:blipFill>
          <p:spPr bwMode="auto">
            <a:xfrm>
              <a:off x="4286736" y="5932272"/>
              <a:ext cx="372457" cy="326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Grafik 56">
              <a:extLst>
                <a:ext uri="{FF2B5EF4-FFF2-40B4-BE49-F238E27FC236}">
                  <a16:creationId xmlns:a16="http://schemas.microsoft.com/office/drawing/2014/main" id="{99FB20AD-8104-63E1-C3C3-3F8B5D28E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4742396" y="5501835"/>
              <a:ext cx="823808" cy="648943"/>
            </a:xfrm>
            <a:prstGeom prst="rect">
              <a:avLst/>
            </a:prstGeom>
          </p:spPr>
        </p:pic>
        <p:pic>
          <p:nvPicPr>
            <p:cNvPr id="88" name="Resim 107">
              <a:extLst>
                <a:ext uri="{FF2B5EF4-FFF2-40B4-BE49-F238E27FC236}">
                  <a16:creationId xmlns:a16="http://schemas.microsoft.com/office/drawing/2014/main" id="{9FE85B1E-E89D-4CBF-BF5E-74F95054F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4272" y="5836534"/>
              <a:ext cx="514871" cy="402488"/>
            </a:xfrm>
            <a:prstGeom prst="rect">
              <a:avLst/>
            </a:prstGeom>
          </p:spPr>
        </p:pic>
      </p:grpSp>
      <p:grpSp>
        <p:nvGrpSpPr>
          <p:cNvPr id="91" name="Grup 90">
            <a:extLst>
              <a:ext uri="{FF2B5EF4-FFF2-40B4-BE49-F238E27FC236}">
                <a16:creationId xmlns:a16="http://schemas.microsoft.com/office/drawing/2014/main" id="{C907310B-B790-9EBA-B60D-3DF1AD429CF1}"/>
              </a:ext>
            </a:extLst>
          </p:cNvPr>
          <p:cNvGrpSpPr/>
          <p:nvPr/>
        </p:nvGrpSpPr>
        <p:grpSpPr>
          <a:xfrm>
            <a:off x="5914577" y="735748"/>
            <a:ext cx="5946942" cy="5836862"/>
            <a:chOff x="5914577" y="735748"/>
            <a:chExt cx="5946942" cy="5836862"/>
          </a:xfrm>
        </p:grpSpPr>
        <p:grpSp>
          <p:nvGrpSpPr>
            <p:cNvPr id="109" name="Grup 108">
              <a:extLst>
                <a:ext uri="{FF2B5EF4-FFF2-40B4-BE49-F238E27FC236}">
                  <a16:creationId xmlns:a16="http://schemas.microsoft.com/office/drawing/2014/main" id="{2E4B1C80-2598-CFE3-5140-484D119DFA9E}"/>
                </a:ext>
              </a:extLst>
            </p:cNvPr>
            <p:cNvGrpSpPr/>
            <p:nvPr/>
          </p:nvGrpSpPr>
          <p:grpSpPr>
            <a:xfrm>
              <a:off x="5932082" y="3302577"/>
              <a:ext cx="3166246" cy="3270033"/>
              <a:chOff x="5932082" y="3302577"/>
              <a:chExt cx="3166246" cy="3270033"/>
            </a:xfrm>
          </p:grpSpPr>
          <p:cxnSp>
            <p:nvCxnSpPr>
              <p:cNvPr id="99" name="Düz Bağlayıcı 98">
                <a:extLst>
                  <a:ext uri="{FF2B5EF4-FFF2-40B4-BE49-F238E27FC236}">
                    <a16:creationId xmlns:a16="http://schemas.microsoft.com/office/drawing/2014/main" id="{BD46356C-F17E-458D-A3CD-C25EA00D4D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932082" y="3302577"/>
                <a:ext cx="1953546" cy="1690837"/>
              </a:xfrm>
              <a:prstGeom prst="line">
                <a:avLst/>
              </a:prstGeom>
              <a:ln w="19050">
                <a:solidFill>
                  <a:srgbClr val="F94239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7" name="Grup 106">
                <a:extLst>
                  <a:ext uri="{FF2B5EF4-FFF2-40B4-BE49-F238E27FC236}">
                    <a16:creationId xmlns:a16="http://schemas.microsoft.com/office/drawing/2014/main" id="{37B9AB8B-6614-8C51-3837-B9B01118A09F}"/>
                  </a:ext>
                </a:extLst>
              </p:cNvPr>
              <p:cNvGrpSpPr/>
              <p:nvPr/>
            </p:nvGrpSpPr>
            <p:grpSpPr>
              <a:xfrm>
                <a:off x="7655125" y="3963035"/>
                <a:ext cx="1443203" cy="2609575"/>
                <a:chOff x="7655125" y="3963035"/>
                <a:chExt cx="1443203" cy="2609575"/>
              </a:xfrm>
            </p:grpSpPr>
            <p:pic>
              <p:nvPicPr>
                <p:cNvPr id="106" name="Grafik 105">
                  <a:extLst>
                    <a:ext uri="{FF2B5EF4-FFF2-40B4-BE49-F238E27FC236}">
                      <a16:creationId xmlns:a16="http://schemas.microsoft.com/office/drawing/2014/main" id="{FE4EBBE9-08AF-847C-B6FC-738DDF3EB2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>
                    <a:ext uri="{96DAC541-7B7A-43D3-8B79-37D633B846F1}">
                      <asvg:svgBlip xmlns:asvg="http://schemas.microsoft.com/office/drawing/2016/SVG/main" r:embed="rId3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58206" y="3963035"/>
                  <a:ext cx="1104955" cy="2609575"/>
                </a:xfrm>
                <a:prstGeom prst="rect">
                  <a:avLst/>
                </a:prstGeom>
              </p:spPr>
            </p:pic>
            <p:pic>
              <p:nvPicPr>
                <p:cNvPr id="31" name="Resim 30">
                  <a:extLst>
                    <a:ext uri="{FF2B5EF4-FFF2-40B4-BE49-F238E27FC236}">
                      <a16:creationId xmlns:a16="http://schemas.microsoft.com/office/drawing/2014/main" id="{6220D1D8-E1ED-43A6-A9D8-FA23FF1594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8100000">
                  <a:off x="7655125" y="4790733"/>
                  <a:ext cx="1443203" cy="148179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90" name="Grup 89">
              <a:extLst>
                <a:ext uri="{FF2B5EF4-FFF2-40B4-BE49-F238E27FC236}">
                  <a16:creationId xmlns:a16="http://schemas.microsoft.com/office/drawing/2014/main" id="{CC5BD46F-D1AE-22E4-CCB6-0A9C5C5ED3A7}"/>
                </a:ext>
              </a:extLst>
            </p:cNvPr>
            <p:cNvGrpSpPr/>
            <p:nvPr/>
          </p:nvGrpSpPr>
          <p:grpSpPr>
            <a:xfrm>
              <a:off x="5914577" y="735748"/>
              <a:ext cx="5946942" cy="3851325"/>
              <a:chOff x="5914577" y="735748"/>
              <a:chExt cx="5946942" cy="3851325"/>
            </a:xfrm>
          </p:grpSpPr>
          <p:cxnSp>
            <p:nvCxnSpPr>
              <p:cNvPr id="32" name="Düz Bağlayıcı 31">
                <a:extLst>
                  <a:ext uri="{FF2B5EF4-FFF2-40B4-BE49-F238E27FC236}">
                    <a16:creationId xmlns:a16="http://schemas.microsoft.com/office/drawing/2014/main" id="{7E216E09-BB42-4196-A1A1-D114003E02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553338" y="2565328"/>
                <a:ext cx="2516196" cy="448395"/>
              </a:xfrm>
              <a:prstGeom prst="line">
                <a:avLst/>
              </a:prstGeom>
              <a:ln w="19050">
                <a:solidFill>
                  <a:srgbClr val="F94239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Grup 82">
                <a:extLst>
                  <a:ext uri="{FF2B5EF4-FFF2-40B4-BE49-F238E27FC236}">
                    <a16:creationId xmlns:a16="http://schemas.microsoft.com/office/drawing/2014/main" id="{C0CE84DD-E177-063B-724C-0C44A1AFEA58}"/>
                  </a:ext>
                </a:extLst>
              </p:cNvPr>
              <p:cNvGrpSpPr/>
              <p:nvPr/>
            </p:nvGrpSpPr>
            <p:grpSpPr>
              <a:xfrm>
                <a:off x="5914577" y="735748"/>
                <a:ext cx="5946942" cy="3851325"/>
                <a:chOff x="5914577" y="735748"/>
                <a:chExt cx="5946942" cy="3851325"/>
              </a:xfrm>
            </p:grpSpPr>
            <p:cxnSp>
              <p:nvCxnSpPr>
                <p:cNvPr id="82" name="Düz Bağlayıcı 81">
                  <a:extLst>
                    <a:ext uri="{FF2B5EF4-FFF2-40B4-BE49-F238E27FC236}">
                      <a16:creationId xmlns:a16="http://schemas.microsoft.com/office/drawing/2014/main" id="{3633B38F-605A-4193-8862-8ED0AE8765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976074" y="3679354"/>
                  <a:ext cx="85578" cy="0"/>
                </a:xfrm>
                <a:prstGeom prst="line">
                  <a:avLst/>
                </a:prstGeom>
                <a:ln w="19050">
                  <a:solidFill>
                    <a:srgbClr val="F04E2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1" name="Grup 80">
                  <a:extLst>
                    <a:ext uri="{FF2B5EF4-FFF2-40B4-BE49-F238E27FC236}">
                      <a16:creationId xmlns:a16="http://schemas.microsoft.com/office/drawing/2014/main" id="{0CBEAF36-669E-BA27-F863-09B381214E51}"/>
                    </a:ext>
                  </a:extLst>
                </p:cNvPr>
                <p:cNvGrpSpPr/>
                <p:nvPr/>
              </p:nvGrpSpPr>
              <p:grpSpPr>
                <a:xfrm>
                  <a:off x="5914577" y="735748"/>
                  <a:ext cx="5946942" cy="3851325"/>
                  <a:chOff x="5914577" y="735748"/>
                  <a:chExt cx="5946942" cy="3851325"/>
                </a:xfrm>
              </p:grpSpPr>
              <p:cxnSp>
                <p:nvCxnSpPr>
                  <p:cNvPr id="37" name="Düz Bağlayıcı 36">
                    <a:extLst>
                      <a:ext uri="{FF2B5EF4-FFF2-40B4-BE49-F238E27FC236}">
                        <a16:creationId xmlns:a16="http://schemas.microsoft.com/office/drawing/2014/main" id="{6B934B9E-C7B5-4CED-93B7-59390277E41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189782" y="2791409"/>
                    <a:ext cx="2313092" cy="820592"/>
                  </a:xfrm>
                  <a:prstGeom prst="line">
                    <a:avLst/>
                  </a:prstGeom>
                  <a:ln w="19050">
                    <a:solidFill>
                      <a:srgbClr val="F94239"/>
                    </a:solidFill>
                    <a:tail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32" name="Grup 131">
                    <a:extLst>
                      <a:ext uri="{FF2B5EF4-FFF2-40B4-BE49-F238E27FC236}">
                        <a16:creationId xmlns:a16="http://schemas.microsoft.com/office/drawing/2014/main" id="{24AF9C66-8CD8-F800-DDCA-E07E4D1287AD}"/>
                      </a:ext>
                    </a:extLst>
                  </p:cNvPr>
                  <p:cNvGrpSpPr/>
                  <p:nvPr/>
                </p:nvGrpSpPr>
                <p:grpSpPr>
                  <a:xfrm>
                    <a:off x="5914577" y="3277622"/>
                    <a:ext cx="3049299" cy="628593"/>
                    <a:chOff x="5910669" y="3277622"/>
                    <a:chExt cx="3049299" cy="628593"/>
                  </a:xfrm>
                </p:grpSpPr>
                <p:cxnSp>
                  <p:nvCxnSpPr>
                    <p:cNvPr id="52" name="Düz Bağlayıcı 98">
                      <a:extLst>
                        <a:ext uri="{FF2B5EF4-FFF2-40B4-BE49-F238E27FC236}">
                          <a16:creationId xmlns:a16="http://schemas.microsoft.com/office/drawing/2014/main" id="{BD46356C-F17E-458D-A3CD-C25EA00D4D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5910669" y="3277622"/>
                      <a:ext cx="1594860" cy="434523"/>
                    </a:xfrm>
                    <a:prstGeom prst="line">
                      <a:avLst/>
                    </a:prstGeom>
                    <a:ln w="19050">
                      <a:solidFill>
                        <a:srgbClr val="F94239"/>
                      </a:solidFill>
                      <a:tailEnd type="oval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131" name="Grafik 130">
                      <a:extLst>
                        <a:ext uri="{FF2B5EF4-FFF2-40B4-BE49-F238E27FC236}">
                          <a16:creationId xmlns:a16="http://schemas.microsoft.com/office/drawing/2014/main" id="{93FA26C0-AA25-1ABA-1A27-C4197B6C230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3">
                      <a:extLst>
                        <a:ext uri="{96DAC541-7B7A-43D3-8B79-37D633B846F1}">
                          <asvg:svgBlip xmlns:asvg="http://schemas.microsoft.com/office/drawing/2016/SVG/main" r:embed="rId3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508666" y="3495419"/>
                      <a:ext cx="1451302" cy="410796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36" name="Grup 135">
                    <a:extLst>
                      <a:ext uri="{FF2B5EF4-FFF2-40B4-BE49-F238E27FC236}">
                        <a16:creationId xmlns:a16="http://schemas.microsoft.com/office/drawing/2014/main" id="{5D61BF12-D6FF-0444-5747-7454BCC83DB0}"/>
                      </a:ext>
                    </a:extLst>
                  </p:cNvPr>
                  <p:cNvGrpSpPr/>
                  <p:nvPr/>
                </p:nvGrpSpPr>
                <p:grpSpPr>
                  <a:xfrm>
                    <a:off x="6783588" y="735748"/>
                    <a:ext cx="4754497" cy="1553399"/>
                    <a:chOff x="6783588" y="735748"/>
                    <a:chExt cx="4754497" cy="1553399"/>
                  </a:xfrm>
                </p:grpSpPr>
                <p:cxnSp>
                  <p:nvCxnSpPr>
                    <p:cNvPr id="19" name="Düz Bağlayıcı 18">
                      <a:extLst>
                        <a:ext uri="{FF2B5EF4-FFF2-40B4-BE49-F238E27FC236}">
                          <a16:creationId xmlns:a16="http://schemas.microsoft.com/office/drawing/2014/main" id="{4D890946-F461-4F9F-9F1F-75E4BC78431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6783588" y="1830610"/>
                      <a:ext cx="3294539" cy="458537"/>
                    </a:xfrm>
                    <a:prstGeom prst="line">
                      <a:avLst/>
                    </a:prstGeom>
                    <a:ln w="19050">
                      <a:solidFill>
                        <a:srgbClr val="F94239"/>
                      </a:solidFill>
                      <a:tailEnd type="oval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17" name="Resim 16">
                      <a:extLst>
                        <a:ext uri="{FF2B5EF4-FFF2-40B4-BE49-F238E27FC236}">
                          <a16:creationId xmlns:a16="http://schemas.microsoft.com/office/drawing/2014/main" id="{4D824D71-4EAE-4B3C-8DBE-E21DBAFEC82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0141522" y="735748"/>
                      <a:ext cx="1396563" cy="650590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38" name="Grafik 137">
                    <a:extLst>
                      <a:ext uri="{FF2B5EF4-FFF2-40B4-BE49-F238E27FC236}">
                        <a16:creationId xmlns:a16="http://schemas.microsoft.com/office/drawing/2014/main" id="{77A3E716-CA09-A965-DE5C-EE077593939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6">
                    <a:extLst>
                      <a:ext uri="{96DAC541-7B7A-43D3-8B79-37D633B846F1}">
                        <asvg:svgBlip xmlns:asvg="http://schemas.microsoft.com/office/drawing/2016/SVG/main" r:embed="rId3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016724" y="3601139"/>
                    <a:ext cx="978890" cy="985934"/>
                  </a:xfrm>
                  <a:prstGeom prst="rect">
                    <a:avLst/>
                  </a:prstGeom>
                </p:spPr>
              </p:pic>
              <p:cxnSp>
                <p:nvCxnSpPr>
                  <p:cNvPr id="23" name="Düz Bağlayıcı 22">
                    <a:extLst>
                      <a:ext uri="{FF2B5EF4-FFF2-40B4-BE49-F238E27FC236}">
                        <a16:creationId xmlns:a16="http://schemas.microsoft.com/office/drawing/2014/main" id="{4AF80A23-E568-4A4E-AB85-4005B229ED1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927855" y="1521257"/>
                    <a:ext cx="2035041" cy="615735"/>
                  </a:xfrm>
                  <a:prstGeom prst="line">
                    <a:avLst/>
                  </a:prstGeom>
                  <a:ln w="19050">
                    <a:solidFill>
                      <a:srgbClr val="F94239"/>
                    </a:solidFill>
                    <a:tail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4" name="Grafik 3">
                    <a:extLst>
                      <a:ext uri="{FF2B5EF4-FFF2-40B4-BE49-F238E27FC236}">
                        <a16:creationId xmlns:a16="http://schemas.microsoft.com/office/drawing/2014/main" id="{0FAE7E6F-9273-8EA9-9397-5535EFD4C6C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8">
                    <a:extLst>
                      <a:ext uri="{96DAC541-7B7A-43D3-8B79-37D633B846F1}">
                        <asvg:svgBlip xmlns:asvg="http://schemas.microsoft.com/office/drawing/2016/SVG/main" r:embed="rId3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045377" y="1269979"/>
                    <a:ext cx="1647107" cy="677237"/>
                  </a:xfrm>
                  <a:prstGeom prst="rect">
                    <a:avLst/>
                  </a:prstGeom>
                </p:spPr>
              </p:pic>
              <p:pic>
                <p:nvPicPr>
                  <p:cNvPr id="9" name="Grafik 8">
                    <a:extLst>
                      <a:ext uri="{FF2B5EF4-FFF2-40B4-BE49-F238E27FC236}">
                        <a16:creationId xmlns:a16="http://schemas.microsoft.com/office/drawing/2014/main" id="{83562253-B7C6-2E90-492E-390114AC544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0">
                    <a:extLst>
                      <a:ext uri="{96DAC541-7B7A-43D3-8B79-37D633B846F1}">
                        <asvg:svgBlip xmlns:asvg="http://schemas.microsoft.com/office/drawing/2016/SVG/main" r:embed="rId41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828974" y="860993"/>
                    <a:ext cx="1156384" cy="889526"/>
                  </a:xfrm>
                  <a:prstGeom prst="rect">
                    <a:avLst/>
                  </a:prstGeom>
                </p:spPr>
              </p:pic>
              <p:pic>
                <p:nvPicPr>
                  <p:cNvPr id="15" name="Resim 14">
                    <a:extLst>
                      <a:ext uri="{FF2B5EF4-FFF2-40B4-BE49-F238E27FC236}">
                        <a16:creationId xmlns:a16="http://schemas.microsoft.com/office/drawing/2014/main" id="{373BA623-A6A1-3BA6-C049-880066195D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093971" y="1234685"/>
                    <a:ext cx="931805" cy="665012"/>
                  </a:xfrm>
                  <a:prstGeom prst="rect">
                    <a:avLst/>
                  </a:prstGeom>
                </p:spPr>
              </p:pic>
              <p:pic>
                <p:nvPicPr>
                  <p:cNvPr id="64" name="Grafik 63">
                    <a:extLst>
                      <a:ext uri="{FF2B5EF4-FFF2-40B4-BE49-F238E27FC236}">
                        <a16:creationId xmlns:a16="http://schemas.microsoft.com/office/drawing/2014/main" id="{98C418DC-B702-CF09-FBDE-C434338A7CD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3">
                    <a:extLst>
                      <a:ext uri="{96DAC541-7B7A-43D3-8B79-37D633B846F1}">
                        <asvg:svgBlip xmlns:asvg="http://schemas.microsoft.com/office/drawing/2016/SVG/main" r:embed="rId4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050568" y="2017557"/>
                    <a:ext cx="1641916" cy="1194500"/>
                  </a:xfrm>
                  <a:prstGeom prst="rect">
                    <a:avLst/>
                  </a:prstGeom>
                </p:spPr>
              </p:pic>
              <p:pic>
                <p:nvPicPr>
                  <p:cNvPr id="67" name="Resim 66">
                    <a:extLst>
                      <a:ext uri="{FF2B5EF4-FFF2-40B4-BE49-F238E27FC236}">
                        <a16:creationId xmlns:a16="http://schemas.microsoft.com/office/drawing/2014/main" id="{B3BC0333-CB8F-43F3-B1AB-D945CA3B72E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936950" y="2439654"/>
                    <a:ext cx="924569" cy="801293"/>
                  </a:xfrm>
                  <a:prstGeom prst="rect">
                    <a:avLst/>
                  </a:prstGeom>
                </p:spPr>
              </p:pic>
              <p:pic>
                <p:nvPicPr>
                  <p:cNvPr id="70" name="Grafik 69">
                    <a:extLst>
                      <a:ext uri="{FF2B5EF4-FFF2-40B4-BE49-F238E27FC236}">
                        <a16:creationId xmlns:a16="http://schemas.microsoft.com/office/drawing/2014/main" id="{488EFE6B-6372-3B99-4870-589FC692766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6">
                    <a:extLst>
                      <a:ext uri="{96DAC541-7B7A-43D3-8B79-37D633B846F1}">
                        <asvg:svgBlip xmlns:asvg="http://schemas.microsoft.com/office/drawing/2016/SVG/main" r:embed="rId4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052843" y="3279741"/>
                    <a:ext cx="1639641" cy="875031"/>
                  </a:xfrm>
                  <a:prstGeom prst="rect">
                    <a:avLst/>
                  </a:prstGeom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98470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7F3BCB28-AD21-3D12-7B5F-2A7AA4F09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820" y="1265444"/>
            <a:ext cx="4050360" cy="554931"/>
          </a:xfrm>
          <a:prstGeom prst="rect">
            <a:avLst/>
          </a:prstGeom>
        </p:spPr>
      </p:pic>
      <p:grpSp>
        <p:nvGrpSpPr>
          <p:cNvPr id="2" name="Grup 1">
            <a:extLst>
              <a:ext uri="{FF2B5EF4-FFF2-40B4-BE49-F238E27FC236}">
                <a16:creationId xmlns:a16="http://schemas.microsoft.com/office/drawing/2014/main" id="{B543A886-6867-8820-19DA-E79DBD4DD8F1}"/>
              </a:ext>
            </a:extLst>
          </p:cNvPr>
          <p:cNvGrpSpPr/>
          <p:nvPr/>
        </p:nvGrpSpPr>
        <p:grpSpPr>
          <a:xfrm>
            <a:off x="-1449" y="2311123"/>
            <a:ext cx="12200028" cy="2249821"/>
            <a:chOff x="-1449" y="2027797"/>
            <a:chExt cx="12200028" cy="2249821"/>
          </a:xfrm>
        </p:grpSpPr>
        <p:sp>
          <p:nvSpPr>
            <p:cNvPr id="24" name="Dikdörtgen 23">
              <a:extLst>
                <a:ext uri="{FF2B5EF4-FFF2-40B4-BE49-F238E27FC236}">
                  <a16:creationId xmlns:a16="http://schemas.microsoft.com/office/drawing/2014/main" id="{2EBFC286-4D27-D629-A963-29371FA88FBA}"/>
                </a:ext>
              </a:extLst>
            </p:cNvPr>
            <p:cNvSpPr/>
            <p:nvPr/>
          </p:nvSpPr>
          <p:spPr>
            <a:xfrm>
              <a:off x="-1449" y="2461975"/>
              <a:ext cx="2200987" cy="1815643"/>
            </a:xfrm>
            <a:prstGeom prst="rect">
              <a:avLst/>
            </a:prstGeom>
            <a:solidFill>
              <a:srgbClr val="F942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5" name="Dikdörtgen 24">
              <a:extLst>
                <a:ext uri="{FF2B5EF4-FFF2-40B4-BE49-F238E27FC236}">
                  <a16:creationId xmlns:a16="http://schemas.microsoft.com/office/drawing/2014/main" id="{8CCA577B-F102-9FF5-23B7-DEFF6E09E511}"/>
                </a:ext>
              </a:extLst>
            </p:cNvPr>
            <p:cNvSpPr/>
            <p:nvPr/>
          </p:nvSpPr>
          <p:spPr>
            <a:xfrm>
              <a:off x="9997592" y="2027797"/>
              <a:ext cx="2200987" cy="1815643"/>
            </a:xfrm>
            <a:prstGeom prst="rect">
              <a:avLst/>
            </a:prstGeom>
            <a:solidFill>
              <a:srgbClr val="F942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grpSp>
          <p:nvGrpSpPr>
            <p:cNvPr id="18" name="Grup 17">
              <a:extLst>
                <a:ext uri="{FF2B5EF4-FFF2-40B4-BE49-F238E27FC236}">
                  <a16:creationId xmlns:a16="http://schemas.microsoft.com/office/drawing/2014/main" id="{8821F05C-9799-198B-228C-F4DE92D34307}"/>
                </a:ext>
              </a:extLst>
            </p:cNvPr>
            <p:cNvGrpSpPr/>
            <p:nvPr/>
          </p:nvGrpSpPr>
          <p:grpSpPr>
            <a:xfrm>
              <a:off x="105255" y="2128270"/>
              <a:ext cx="11980393" cy="2050671"/>
              <a:chOff x="0" y="2783369"/>
              <a:chExt cx="12041364" cy="1968123"/>
            </a:xfrm>
          </p:grpSpPr>
          <p:grpSp>
            <p:nvGrpSpPr>
              <p:cNvPr id="15" name="Grup 14">
                <a:extLst>
                  <a:ext uri="{FF2B5EF4-FFF2-40B4-BE49-F238E27FC236}">
                    <a16:creationId xmlns:a16="http://schemas.microsoft.com/office/drawing/2014/main" id="{68F053A3-742D-753E-B524-2DAFDB7B26D5}"/>
                  </a:ext>
                </a:extLst>
              </p:cNvPr>
              <p:cNvGrpSpPr/>
              <p:nvPr/>
            </p:nvGrpSpPr>
            <p:grpSpPr>
              <a:xfrm>
                <a:off x="0" y="2783369"/>
                <a:ext cx="9012432" cy="1968123"/>
                <a:chOff x="0" y="2492585"/>
                <a:chExt cx="10343996" cy="2258908"/>
              </a:xfrm>
            </p:grpSpPr>
            <p:pic>
              <p:nvPicPr>
                <p:cNvPr id="10" name="Resim 9" descr="giyim, bina, saksı çiçeği, bitki içeren bir resim&#10;&#10;Açıklama otomatik olarak oluşturuldu">
                  <a:extLst>
                    <a:ext uri="{FF2B5EF4-FFF2-40B4-BE49-F238E27FC236}">
                      <a16:creationId xmlns:a16="http://schemas.microsoft.com/office/drawing/2014/main" id="{ECD74995-73A7-7BFF-66E6-9A6D604A8B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2492586"/>
                  <a:ext cx="3388361" cy="2258907"/>
                </a:xfrm>
                <a:prstGeom prst="rect">
                  <a:avLst/>
                </a:prstGeom>
              </p:spPr>
            </p:pic>
            <p:pic>
              <p:nvPicPr>
                <p:cNvPr id="12" name="Resim 11" descr="kişi, şahıs, gökyüzü, giyim, dış mekan içeren bir resim&#10;&#10;Açıklama otomatik olarak oluşturuldu">
                  <a:extLst>
                    <a:ext uri="{FF2B5EF4-FFF2-40B4-BE49-F238E27FC236}">
                      <a16:creationId xmlns:a16="http://schemas.microsoft.com/office/drawing/2014/main" id="{AFEBCE73-2873-378C-C39E-2C6263D67B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77542" y="2492586"/>
                  <a:ext cx="3388912" cy="2258907"/>
                </a:xfrm>
                <a:prstGeom prst="rect">
                  <a:avLst/>
                </a:prstGeom>
              </p:spPr>
            </p:pic>
            <p:pic>
              <p:nvPicPr>
                <p:cNvPr id="14" name="Resim 13" descr="giyim, kişi, şahıs, insan yüzü, gökyüzü içeren bir resim&#10;&#10;Açıklama otomatik olarak oluşturuldu">
                  <a:extLst>
                    <a:ext uri="{FF2B5EF4-FFF2-40B4-BE49-F238E27FC236}">
                      <a16:creationId xmlns:a16="http://schemas.microsoft.com/office/drawing/2014/main" id="{948910F3-F5F5-B8D8-169C-D16E5EBCF2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55635" y="2492585"/>
                  <a:ext cx="3388361" cy="2258907"/>
                </a:xfrm>
                <a:prstGeom prst="rect">
                  <a:avLst/>
                </a:prstGeom>
              </p:spPr>
            </p:pic>
          </p:grpSp>
          <p:pic>
            <p:nvPicPr>
              <p:cNvPr id="17" name="Resim 16" descr="giyim, kişi, şahıs, insan yüzü, iç mekan içeren bir resim&#10;&#10;Açıklama otomatik olarak oluşturuldu">
                <a:extLst>
                  <a:ext uri="{FF2B5EF4-FFF2-40B4-BE49-F238E27FC236}">
                    <a16:creationId xmlns:a16="http://schemas.microsoft.com/office/drawing/2014/main" id="{E949B035-892E-F5CB-3D8D-5E9B6081D5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90134" y="2783369"/>
                <a:ext cx="2951230" cy="1968122"/>
              </a:xfrm>
              <a:prstGeom prst="rect">
                <a:avLst/>
              </a:prstGeom>
            </p:spPr>
          </p:pic>
        </p:grp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42B1208E-A2B1-28BD-A7EE-AF571CDB02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07883" y="6285388"/>
            <a:ext cx="1451691" cy="30561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C3D1B9F-2E30-A14F-72EB-32B08AF0BF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98303" y="4853414"/>
            <a:ext cx="4995393" cy="36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3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mutKent-0228-05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1A84500-F4D5-A5DA-EE60-BA10D8CCAA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269" y="404803"/>
            <a:ext cx="3716896" cy="27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1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5801</TotalTime>
  <Words>56</Words>
  <Application>Microsoft Office PowerPoint</Application>
  <PresentationFormat>Widescreen</PresentationFormat>
  <Paragraphs>8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Calibri Light</vt:lpstr>
      <vt:lpstr>Calibri</vt:lpstr>
      <vt:lpstr>Arial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Koç Holding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Ebru Bakkaloğlu Tüzecan</dc:creator>
  <cp:lastModifiedBy>Ebru Bakkaloğlu Tüzecan</cp:lastModifiedBy>
  <cp:revision>191</cp:revision>
  <dcterms:created xsi:type="dcterms:W3CDTF">2023-03-24T09:45:21Z</dcterms:created>
  <dcterms:modified xsi:type="dcterms:W3CDTF">2023-10-03T06:27:08Z</dcterms:modified>
</cp:coreProperties>
</file>